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7" r:id="rId2"/>
    <p:sldMasterId id="2147483689" r:id="rId3"/>
  </p:sldMasterIdLst>
  <p:notesMasterIdLst>
    <p:notesMasterId r:id="rId28"/>
  </p:notesMasterIdLst>
  <p:sldIdLst>
    <p:sldId id="273" r:id="rId4"/>
    <p:sldId id="257" r:id="rId5"/>
    <p:sldId id="258" r:id="rId6"/>
    <p:sldId id="271" r:id="rId7"/>
    <p:sldId id="260" r:id="rId8"/>
    <p:sldId id="275" r:id="rId9"/>
    <p:sldId id="274" r:id="rId10"/>
    <p:sldId id="290" r:id="rId11"/>
    <p:sldId id="272" r:id="rId12"/>
    <p:sldId id="278" r:id="rId13"/>
    <p:sldId id="277" r:id="rId14"/>
    <p:sldId id="276" r:id="rId15"/>
    <p:sldId id="280" r:id="rId16"/>
    <p:sldId id="286" r:id="rId17"/>
    <p:sldId id="287" r:id="rId18"/>
    <p:sldId id="288" r:id="rId19"/>
    <p:sldId id="289" r:id="rId20"/>
    <p:sldId id="285" r:id="rId21"/>
    <p:sldId id="281" r:id="rId22"/>
    <p:sldId id="282" r:id="rId23"/>
    <p:sldId id="291" r:id="rId24"/>
    <p:sldId id="292" r:id="rId25"/>
    <p:sldId id="283" r:id="rId26"/>
    <p:sldId id="284" r:id="rId27"/>
  </p:sldIdLst>
  <p:sldSz cx="9144000" cy="6858000" type="screen4x3"/>
  <p:notesSz cx="6858000" cy="9144000"/>
  <p:embeddedFontLst>
    <p:embeddedFont>
      <p:font typeface="Microsoft JhengHei UI" panose="020B0604030504040204" pitchFamily="34" charset="-120"/>
      <p:regular r:id="rId29"/>
      <p:bold r:id="rId30"/>
    </p:embeddedFont>
    <p:embeddedFont>
      <p:font typeface="Calibri" panose="020F0502020204030204" pitchFamily="34" charset="0"/>
      <p:regular r:id="rId31"/>
      <p:bold r:id="rId32"/>
      <p:italic r:id="rId33"/>
      <p:boldItalic r:id="rId34"/>
    </p:embeddedFont>
    <p:embeddedFont>
      <p:font typeface="Century Gothic" panose="020B0502020202020204" pitchFamily="34" charset="0"/>
      <p:regular r:id="rId35"/>
      <p:bold r:id="rId36"/>
      <p:italic r:id="rId37"/>
      <p:boldItalic r:id="rId38"/>
    </p:embeddedFont>
    <p:embeddedFont>
      <p:font typeface="Verdana" panose="020B060403050404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3" roundtripDataSignature="AMtx7mhKC0HkBDgsANN/7qClRllM4fDc2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2" clrIdx="0">
    <p:extLst>
      <p:ext uri="{19B8F6BF-5375-455C-9EA6-DF929625EA0E}">
        <p15:presenceInfo xmlns:p15="http://schemas.microsoft.com/office/powerpoint/2012/main" userId="9304317d4c01817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1320" y="4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11.fntdata"/><Relationship Id="rId21" Type="http://schemas.openxmlformats.org/officeDocument/2006/relationships/slide" Target="slides/slide18.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3.fntdata"/><Relationship Id="rId44" Type="http://schemas.openxmlformats.org/officeDocument/2006/relationships/commentAuthors" Target="commentAuthor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font" Target="fonts/font2.fntdata"/><Relationship Id="rId35" Type="http://schemas.openxmlformats.org/officeDocument/2006/relationships/font" Target="fonts/font7.fntdata"/><Relationship Id="rId43" Type="http://customschemas.google.com/relationships/presentationmetadata" Target="metadata"/><Relationship Id="rId48"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font" Target="fonts/font13.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4564108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90963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503635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22071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1634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861537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279416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488161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307962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714476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562558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811498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920730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418624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939991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408183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9" name="Google Shape;439;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807109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613529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7" name="Google Shape;347;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6655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7" name="Google Shape;347;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446874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47803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7" name="Google Shape;347;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297510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7893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6" name="Google Shape;446;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20571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9" name="Google Shape;35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4339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and Content" type="obj">
  <p:cSld name="OBJECT">
    <p:spTree>
      <p:nvGrpSpPr>
        <p:cNvPr id="1" name="Shape 16"/>
        <p:cNvGrpSpPr/>
        <p:nvPr/>
      </p:nvGrpSpPr>
      <p:grpSpPr>
        <a:xfrm>
          <a:off x="0" y="0"/>
          <a:ext cx="0" cy="0"/>
          <a:chOff x="0" y="0"/>
          <a:chExt cx="0" cy="0"/>
        </a:xfrm>
      </p:grpSpPr>
      <p:sp>
        <p:nvSpPr>
          <p:cNvPr id="17" name="Google Shape;17;p18"/>
          <p:cNvSpPr txBox="1">
            <a:spLocks noGrp="1"/>
          </p:cNvSpPr>
          <p:nvPr>
            <p:ph type="title"/>
          </p:nvPr>
        </p:nvSpPr>
        <p:spPr>
          <a:xfrm>
            <a:off x="3" y="1123856"/>
            <a:ext cx="8913813" cy="914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lt1"/>
              </a:buClr>
              <a:buSzPts val="3600"/>
              <a:buFont typeface="Century Gothic"/>
              <a:buNone/>
              <a:defRPr sz="3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8" name="Google Shape;18;p18"/>
          <p:cNvSpPr txBox="1">
            <a:spLocks noGrp="1"/>
          </p:cNvSpPr>
          <p:nvPr>
            <p:ph type="body" idx="1"/>
          </p:nvPr>
        </p:nvSpPr>
        <p:spPr>
          <a:xfrm>
            <a:off x="1114424" y="2595564"/>
            <a:ext cx="7610476" cy="3670766"/>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00000"/>
              </a:lnSpc>
              <a:spcBef>
                <a:spcPts val="2000"/>
              </a:spcBef>
              <a:spcAft>
                <a:spcPts val="0"/>
              </a:spcAft>
              <a:buClr>
                <a:schemeClr val="accent1"/>
              </a:buClr>
              <a:buSzPts val="2000"/>
              <a:buFont typeface="Noto Sans Symbols"/>
              <a:buChar char="🞑"/>
              <a:defRPr sz="2000" b="0" i="0" u="none" strike="noStrike" cap="none">
                <a:solidFill>
                  <a:srgbClr val="595959"/>
                </a:solidFill>
                <a:latin typeface="Century Gothic"/>
                <a:ea typeface="Century Gothic"/>
                <a:cs typeface="Century Gothic"/>
                <a:sym typeface="Century Gothic"/>
              </a:defRPr>
            </a:lvl1pPr>
            <a:lvl2pPr marL="914400" marR="0" lvl="1"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371600" marR="0" lvl="2"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828800" marR="0" lvl="3"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2286000" marR="0" lvl="4"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743200" marR="0" lvl="5"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3200400" marR="0" lvl="6"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3657600" marR="0" lvl="7"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4114800" marR="0" lvl="8"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3 Pictures with Caption">
  <p:cSld name="3 Pictures with Caption">
    <p:spTree>
      <p:nvGrpSpPr>
        <p:cNvPr id="1" name="Shape 86"/>
        <p:cNvGrpSpPr/>
        <p:nvPr/>
      </p:nvGrpSpPr>
      <p:grpSpPr>
        <a:xfrm>
          <a:off x="0" y="0"/>
          <a:ext cx="0" cy="0"/>
          <a:chOff x="0" y="0"/>
          <a:chExt cx="0" cy="0"/>
        </a:xfrm>
      </p:grpSpPr>
      <p:sp>
        <p:nvSpPr>
          <p:cNvPr id="87" name="Google Shape;87;p32"/>
          <p:cNvSpPr txBox="1">
            <a:spLocks noGrp="1"/>
          </p:cNvSpPr>
          <p:nvPr>
            <p:ph type="ctrTitle"/>
          </p:nvPr>
        </p:nvSpPr>
        <p:spPr>
          <a:xfrm>
            <a:off x="0" y="4114800"/>
            <a:ext cx="8915400" cy="877824"/>
          </a:xfrm>
          <a:prstGeom prst="rect">
            <a:avLst/>
          </a:prstGeom>
          <a:noFill/>
          <a:ln>
            <a:noFill/>
          </a:ln>
        </p:spPr>
        <p:txBody>
          <a:bodyPr spcFirstLastPara="1" wrap="square" lIns="91425" tIns="137150" rIns="91425" bIns="137150" anchor="b" anchorCtr="0">
            <a:normAutofit/>
          </a:bodyPr>
          <a:lstStyle>
            <a:lvl1pPr marR="0" lvl="0" algn="l" rtl="0">
              <a:lnSpc>
                <a:spcPct val="100000"/>
              </a:lnSpc>
              <a:spcBef>
                <a:spcPts val="0"/>
              </a:spcBef>
              <a:spcAft>
                <a:spcPts val="0"/>
              </a:spcAft>
              <a:buClr>
                <a:schemeClr val="lt1"/>
              </a:buClr>
              <a:buSzPts val="2400"/>
              <a:buFont typeface="Century Gothic"/>
              <a:buNone/>
              <a:defRPr sz="24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8" name="Google Shape;88;p32"/>
          <p:cNvSpPr txBox="1">
            <a:spLocks noGrp="1"/>
          </p:cNvSpPr>
          <p:nvPr>
            <p:ph type="subTitle" idx="1"/>
          </p:nvPr>
        </p:nvSpPr>
        <p:spPr>
          <a:xfrm>
            <a:off x="914400" y="5002306"/>
            <a:ext cx="8001000" cy="1855694"/>
          </a:xfrm>
          <a:prstGeom prst="rect">
            <a:avLst/>
          </a:prstGeom>
          <a:solidFill>
            <a:srgbClr val="E3E5DC"/>
          </a:solidFill>
          <a:ln>
            <a:noFill/>
          </a:ln>
        </p:spPr>
        <p:txBody>
          <a:bodyPr spcFirstLastPara="1" wrap="square" lIns="292600" tIns="137150" rIns="274300" bIns="137150" anchor="t" anchorCtr="0">
            <a:normAutofit/>
          </a:bodyPr>
          <a:lstStyle>
            <a:lvl1pPr marR="0" lvl="0" algn="l" rtl="0">
              <a:lnSpc>
                <a:spcPct val="100000"/>
              </a:lnSpc>
              <a:spcBef>
                <a:spcPts val="300"/>
              </a:spcBef>
              <a:spcAft>
                <a:spcPts val="0"/>
              </a:spcAft>
              <a:buClr>
                <a:schemeClr val="accent1"/>
              </a:buClr>
              <a:buSzPts val="1600"/>
              <a:buFont typeface="Noto Sans Symbols"/>
              <a:buNone/>
              <a:defRPr sz="1600" b="0" i="0" u="none" strike="noStrike" cap="none">
                <a:solidFill>
                  <a:srgbClr val="595959"/>
                </a:solidFill>
                <a:latin typeface="Century Gothic"/>
                <a:ea typeface="Century Gothic"/>
                <a:cs typeface="Century Gothic"/>
                <a:sym typeface="Century Gothic"/>
              </a:defRPr>
            </a:lvl1pPr>
            <a:lvl2pPr marR="0" lvl="1" algn="ctr" rtl="0">
              <a:lnSpc>
                <a:spcPct val="100000"/>
              </a:lnSpc>
              <a:spcBef>
                <a:spcPts val="60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2pPr>
            <a:lvl3pPr marR="0" lvl="2" algn="ctr" rtl="0">
              <a:lnSpc>
                <a:spcPct val="100000"/>
              </a:lnSpc>
              <a:spcBef>
                <a:spcPts val="60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3pPr>
            <a:lvl4pPr marR="0" lvl="3" algn="ctr" rtl="0">
              <a:lnSpc>
                <a:spcPct val="100000"/>
              </a:lnSpc>
              <a:spcBef>
                <a:spcPts val="60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4pPr>
            <a:lvl5pPr marR="0" lvl="4" algn="ctr" rtl="0">
              <a:lnSpc>
                <a:spcPct val="100000"/>
              </a:lnSpc>
              <a:spcBef>
                <a:spcPts val="60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5pPr>
            <a:lvl6pPr marR="0" lvl="5" algn="ctr" rtl="0">
              <a:lnSpc>
                <a:spcPct val="100000"/>
              </a:lnSpc>
              <a:spcBef>
                <a:spcPts val="36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6pPr>
            <a:lvl7pPr marR="0" lvl="6" algn="ctr" rtl="0">
              <a:lnSpc>
                <a:spcPct val="100000"/>
              </a:lnSpc>
              <a:spcBef>
                <a:spcPts val="36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7pPr>
            <a:lvl8pPr marR="0" lvl="7" algn="ctr" rtl="0">
              <a:lnSpc>
                <a:spcPct val="100000"/>
              </a:lnSpc>
              <a:spcBef>
                <a:spcPts val="36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8pPr>
            <a:lvl9pPr marR="0" lvl="8" algn="ctr" rtl="0">
              <a:lnSpc>
                <a:spcPct val="100000"/>
              </a:lnSpc>
              <a:spcBef>
                <a:spcPts val="36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9pPr>
          </a:lstStyle>
          <a:p>
            <a:endParaRPr/>
          </a:p>
        </p:txBody>
      </p:sp>
      <p:sp>
        <p:nvSpPr>
          <p:cNvPr id="89" name="Google Shape;89;p32"/>
          <p:cNvSpPr txBox="1">
            <a:spLocks noGrp="1"/>
          </p:cNvSpPr>
          <p:nvPr>
            <p:ph type="ftr" idx="11"/>
          </p:nvPr>
        </p:nvSpPr>
        <p:spPr>
          <a:xfrm>
            <a:off x="1120588" y="18826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90" name="Google Shape;90;p32"/>
          <p:cNvSpPr>
            <a:spLocks noGrp="1"/>
          </p:cNvSpPr>
          <p:nvPr>
            <p:ph type="pic" idx="2"/>
          </p:nvPr>
        </p:nvSpPr>
        <p:spPr>
          <a:xfrm>
            <a:off x="927100" y="1129553"/>
            <a:ext cx="6601968" cy="2980944"/>
          </a:xfrm>
          <a:prstGeom prst="rect">
            <a:avLst/>
          </a:prstGeom>
          <a:noFill/>
          <a:ln>
            <a:noFill/>
          </a:ln>
        </p:spPr>
      </p:sp>
      <p:sp>
        <p:nvSpPr>
          <p:cNvPr id="91" name="Google Shape;91;p32"/>
          <p:cNvSpPr>
            <a:spLocks noGrp="1"/>
          </p:cNvSpPr>
          <p:nvPr>
            <p:ph type="pic" idx="3"/>
          </p:nvPr>
        </p:nvSpPr>
        <p:spPr>
          <a:xfrm>
            <a:off x="7543800" y="1129553"/>
            <a:ext cx="1371600" cy="1481328"/>
          </a:xfrm>
          <a:prstGeom prst="rect">
            <a:avLst/>
          </a:prstGeom>
          <a:noFill/>
          <a:ln>
            <a:noFill/>
          </a:ln>
        </p:spPr>
      </p:sp>
      <p:sp>
        <p:nvSpPr>
          <p:cNvPr id="92" name="Google Shape;92;p32"/>
          <p:cNvSpPr>
            <a:spLocks noGrp="1"/>
          </p:cNvSpPr>
          <p:nvPr>
            <p:ph type="pic" idx="4"/>
          </p:nvPr>
        </p:nvSpPr>
        <p:spPr>
          <a:xfrm>
            <a:off x="7543800" y="2629169"/>
            <a:ext cx="1371600" cy="1481328"/>
          </a:xfrm>
          <a:prstGeom prst="rect">
            <a:avLst/>
          </a:prstGeom>
          <a:noFill/>
          <a:ln>
            <a:noFill/>
          </a:ln>
        </p:spPr>
      </p:sp>
      <p:pic>
        <p:nvPicPr>
          <p:cNvPr id="93" name="Google Shape;93;p32"/>
          <p:cNvPicPr preferRelativeResize="0"/>
          <p:nvPr/>
        </p:nvPicPr>
        <p:blipFill rotWithShape="1">
          <a:blip r:embed="rId2">
            <a:alphaModFix/>
          </a:blip>
          <a:srcRect/>
          <a:stretch/>
        </p:blipFill>
        <p:spPr>
          <a:xfrm>
            <a:off x="7159751" y="6667"/>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94" name="Google Shape;94;p32"/>
          <p:cNvSpPr txBox="1"/>
          <p:nvPr/>
        </p:nvSpPr>
        <p:spPr>
          <a:xfrm>
            <a:off x="5262556"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Vertical Text" type="vertTx">
  <p:cSld name="VERTICAL_TEXT">
    <p:spTree>
      <p:nvGrpSpPr>
        <p:cNvPr id="1" name="Shape 95"/>
        <p:cNvGrpSpPr/>
        <p:nvPr/>
      </p:nvGrpSpPr>
      <p:grpSpPr>
        <a:xfrm>
          <a:off x="0" y="0"/>
          <a:ext cx="0" cy="0"/>
          <a:chOff x="0" y="0"/>
          <a:chExt cx="0" cy="0"/>
        </a:xfrm>
      </p:grpSpPr>
      <p:sp>
        <p:nvSpPr>
          <p:cNvPr id="96" name="Google Shape;96;p33"/>
          <p:cNvSpPr txBox="1">
            <a:spLocks noGrp="1"/>
          </p:cNvSpPr>
          <p:nvPr>
            <p:ph type="title"/>
          </p:nvPr>
        </p:nvSpPr>
        <p:spPr>
          <a:xfrm>
            <a:off x="3" y="1123856"/>
            <a:ext cx="8913813" cy="914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lt1"/>
              </a:buClr>
              <a:buSzPts val="3600"/>
              <a:buFont typeface="Century Gothic"/>
              <a:buNone/>
              <a:defRPr sz="3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7" name="Google Shape;97;p33"/>
          <p:cNvSpPr txBox="1">
            <a:spLocks noGrp="1"/>
          </p:cNvSpPr>
          <p:nvPr>
            <p:ph type="body" idx="1"/>
          </p:nvPr>
        </p:nvSpPr>
        <p:spPr>
          <a:xfrm rot="5400000">
            <a:off x="3084279" y="625709"/>
            <a:ext cx="3670766" cy="7610476"/>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00000"/>
              </a:lnSpc>
              <a:spcBef>
                <a:spcPts val="2000"/>
              </a:spcBef>
              <a:spcAft>
                <a:spcPts val="0"/>
              </a:spcAft>
              <a:buClr>
                <a:schemeClr val="accent1"/>
              </a:buClr>
              <a:buSzPts val="2000"/>
              <a:buFont typeface="Noto Sans Symbols"/>
              <a:buChar char="🞑"/>
              <a:defRPr sz="2000" b="0" i="0" u="none" strike="noStrike" cap="none">
                <a:solidFill>
                  <a:srgbClr val="595959"/>
                </a:solidFill>
                <a:latin typeface="Century Gothic"/>
                <a:ea typeface="Century Gothic"/>
                <a:cs typeface="Century Gothic"/>
                <a:sym typeface="Century Gothic"/>
              </a:defRPr>
            </a:lvl1pPr>
            <a:lvl2pPr marL="914400" marR="0" lvl="1"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371600" marR="0" lvl="2"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828800" marR="0" lvl="3"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2286000" marR="0" lvl="4"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743200" marR="0" lvl="5"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3200400" marR="0" lvl="6"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3657600" marR="0" lvl="7"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4114800" marR="0" lvl="8"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pic>
        <p:nvPicPr>
          <p:cNvPr id="98" name="Google Shape;98;p33"/>
          <p:cNvPicPr preferRelativeResize="0"/>
          <p:nvPr/>
        </p:nvPicPr>
        <p:blipFill rotWithShape="1">
          <a:blip r:embed="rId2">
            <a:alphaModFix/>
          </a:blip>
          <a:srcRect/>
          <a:stretch/>
        </p:blipFill>
        <p:spPr>
          <a:xfrm>
            <a:off x="7159751" y="6667"/>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99" name="Google Shape;99;p33"/>
          <p:cNvSpPr txBox="1"/>
          <p:nvPr/>
        </p:nvSpPr>
        <p:spPr>
          <a:xfrm>
            <a:off x="5262556"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00"/>
        <p:cNvGrpSpPr/>
        <p:nvPr/>
      </p:nvGrpSpPr>
      <p:grpSpPr>
        <a:xfrm>
          <a:off x="0" y="0"/>
          <a:ext cx="0" cy="0"/>
          <a:chOff x="0" y="0"/>
          <a:chExt cx="0" cy="0"/>
        </a:xfrm>
      </p:grpSpPr>
      <p:sp>
        <p:nvSpPr>
          <p:cNvPr id="101" name="Google Shape;101;p34"/>
          <p:cNvSpPr txBox="1">
            <a:spLocks noGrp="1"/>
          </p:cNvSpPr>
          <p:nvPr>
            <p:ph type="title"/>
          </p:nvPr>
        </p:nvSpPr>
        <p:spPr>
          <a:xfrm rot="5400000">
            <a:off x="5678114" y="3438993"/>
            <a:ext cx="5533279" cy="914400"/>
          </a:xfrm>
          <a:prstGeom prst="rect">
            <a:avLst/>
          </a:prstGeom>
          <a:noFill/>
          <a:ln>
            <a:noFill/>
          </a:ln>
        </p:spPr>
        <p:txBody>
          <a:bodyPr spcFirstLastPara="1" wrap="square" lIns="274300" tIns="685800" rIns="91425" bIns="685800" anchor="t" anchorCtr="0">
            <a:noAutofit/>
          </a:bodyPr>
          <a:lstStyle>
            <a:lvl1pPr marR="0" lvl="0" algn="l" rtl="0">
              <a:lnSpc>
                <a:spcPct val="100000"/>
              </a:lnSpc>
              <a:spcBef>
                <a:spcPts val="0"/>
              </a:spcBef>
              <a:spcAft>
                <a:spcPts val="0"/>
              </a:spcAft>
              <a:buClr>
                <a:schemeClr val="lt1"/>
              </a:buClr>
              <a:buSzPts val="3600"/>
              <a:buFont typeface="Century Gothic"/>
              <a:buNone/>
              <a:defRPr sz="3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2" name="Google Shape;102;p34"/>
          <p:cNvSpPr txBox="1">
            <a:spLocks noGrp="1"/>
          </p:cNvSpPr>
          <p:nvPr>
            <p:ph type="body" idx="1"/>
          </p:nvPr>
        </p:nvSpPr>
        <p:spPr>
          <a:xfrm rot="5400000">
            <a:off x="2059548" y="792723"/>
            <a:ext cx="4542304" cy="6426200"/>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00000"/>
              </a:lnSpc>
              <a:spcBef>
                <a:spcPts val="2000"/>
              </a:spcBef>
              <a:spcAft>
                <a:spcPts val="0"/>
              </a:spcAft>
              <a:buClr>
                <a:schemeClr val="accent1"/>
              </a:buClr>
              <a:buSzPts val="2000"/>
              <a:buFont typeface="Noto Sans Symbols"/>
              <a:buChar char="🞑"/>
              <a:defRPr sz="2000" b="0" i="0" u="none" strike="noStrike" cap="none">
                <a:solidFill>
                  <a:srgbClr val="595959"/>
                </a:solidFill>
                <a:latin typeface="Century Gothic"/>
                <a:ea typeface="Century Gothic"/>
                <a:cs typeface="Century Gothic"/>
                <a:sym typeface="Century Gothic"/>
              </a:defRPr>
            </a:lvl1pPr>
            <a:lvl2pPr marL="914400" marR="0" lvl="1"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371600" marR="0" lvl="2"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828800" marR="0" lvl="3"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2286000" marR="0" lvl="4"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743200" marR="0" lvl="5"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3200400" marR="0" lvl="6"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3657600" marR="0" lvl="7"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4114800" marR="0" lvl="8"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103" name="Google Shape;103;p34"/>
          <p:cNvSpPr txBox="1">
            <a:spLocks noGrp="1"/>
          </p:cNvSpPr>
          <p:nvPr>
            <p:ph type="ftr" idx="11"/>
          </p:nvPr>
        </p:nvSpPr>
        <p:spPr>
          <a:xfrm>
            <a:off x="1120588" y="18826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9pPr>
          </a:lstStyle>
          <a:p>
            <a:endParaRPr/>
          </a:p>
        </p:txBody>
      </p:sp>
      <p:pic>
        <p:nvPicPr>
          <p:cNvPr id="104" name="Google Shape;104;p34"/>
          <p:cNvPicPr preferRelativeResize="0"/>
          <p:nvPr/>
        </p:nvPicPr>
        <p:blipFill rotWithShape="1">
          <a:blip r:embed="rId2">
            <a:alphaModFix/>
          </a:blip>
          <a:srcRect/>
          <a:stretch/>
        </p:blipFill>
        <p:spPr>
          <a:xfrm>
            <a:off x="7168896" y="30936"/>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105" name="Google Shape;105;p34"/>
          <p:cNvSpPr txBox="1"/>
          <p:nvPr/>
        </p:nvSpPr>
        <p:spPr>
          <a:xfrm>
            <a:off x="5262556"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5"/>
        <p:cNvGrpSpPr/>
        <p:nvPr/>
      </p:nvGrpSpPr>
      <p:grpSpPr>
        <a:xfrm>
          <a:off x="0" y="0"/>
          <a:ext cx="0" cy="0"/>
          <a:chOff x="0" y="0"/>
          <a:chExt cx="0" cy="0"/>
        </a:xfrm>
      </p:grpSpPr>
      <p:sp>
        <p:nvSpPr>
          <p:cNvPr id="186" name="Google Shape;186;p46"/>
          <p:cNvSpPr txBox="1">
            <a:spLocks noGrp="1"/>
          </p:cNvSpPr>
          <p:nvPr>
            <p:ph type="ctrTitle"/>
          </p:nvPr>
        </p:nvSpPr>
        <p:spPr>
          <a:xfrm>
            <a:off x="1143000" y="1122363"/>
            <a:ext cx="6858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7" name="Google Shape;187;p46"/>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8" name="Google Shape;188;p46"/>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9" name="Google Shape;189;p46"/>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0" name="Google Shape;190;p46"/>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1"/>
        <p:cNvGrpSpPr/>
        <p:nvPr/>
      </p:nvGrpSpPr>
      <p:grpSpPr>
        <a:xfrm>
          <a:off x="0" y="0"/>
          <a:ext cx="0" cy="0"/>
          <a:chOff x="0" y="0"/>
          <a:chExt cx="0" cy="0"/>
        </a:xfrm>
      </p:grpSpPr>
      <p:sp>
        <p:nvSpPr>
          <p:cNvPr id="192" name="Google Shape;192;p47"/>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3" name="Google Shape;193;p47"/>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4" name="Google Shape;194;p47"/>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5" name="Google Shape;195;p47"/>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6" name="Google Shape;196;p47"/>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7"/>
        <p:cNvGrpSpPr/>
        <p:nvPr/>
      </p:nvGrpSpPr>
      <p:grpSpPr>
        <a:xfrm>
          <a:off x="0" y="0"/>
          <a:ext cx="0" cy="0"/>
          <a:chOff x="0" y="0"/>
          <a:chExt cx="0" cy="0"/>
        </a:xfrm>
      </p:grpSpPr>
      <p:sp>
        <p:nvSpPr>
          <p:cNvPr id="198" name="Google Shape;198;p48"/>
          <p:cNvSpPr txBox="1">
            <a:spLocks noGrp="1"/>
          </p:cNvSpPr>
          <p:nvPr>
            <p:ph type="title"/>
          </p:nvPr>
        </p:nvSpPr>
        <p:spPr>
          <a:xfrm>
            <a:off x="623888" y="1709738"/>
            <a:ext cx="78867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48"/>
          <p:cNvSpPr txBox="1">
            <a:spLocks noGrp="1"/>
          </p:cNvSpPr>
          <p:nvPr>
            <p:ph type="body" idx="1"/>
          </p:nvPr>
        </p:nvSpPr>
        <p:spPr>
          <a:xfrm>
            <a:off x="623888" y="4589463"/>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00" name="Google Shape;200;p48"/>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1" name="Google Shape;201;p48"/>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2" name="Google Shape;202;p48"/>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03"/>
        <p:cNvGrpSpPr/>
        <p:nvPr/>
      </p:nvGrpSpPr>
      <p:grpSpPr>
        <a:xfrm>
          <a:off x="0" y="0"/>
          <a:ext cx="0" cy="0"/>
          <a:chOff x="0" y="0"/>
          <a:chExt cx="0" cy="0"/>
        </a:xfrm>
      </p:grpSpPr>
      <p:sp>
        <p:nvSpPr>
          <p:cNvPr id="204" name="Google Shape;204;p49"/>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5" name="Google Shape;205;p49"/>
          <p:cNvSpPr txBox="1">
            <a:spLocks noGrp="1"/>
          </p:cNvSpPr>
          <p:nvPr>
            <p:ph type="body" idx="1"/>
          </p:nvPr>
        </p:nvSpPr>
        <p:spPr>
          <a:xfrm>
            <a:off x="628650" y="1825625"/>
            <a:ext cx="386715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6" name="Google Shape;206;p49"/>
          <p:cNvSpPr txBox="1">
            <a:spLocks noGrp="1"/>
          </p:cNvSpPr>
          <p:nvPr>
            <p:ph type="body" idx="2"/>
          </p:nvPr>
        </p:nvSpPr>
        <p:spPr>
          <a:xfrm>
            <a:off x="4648200" y="1825625"/>
            <a:ext cx="386715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 name="Google Shape;207;p49"/>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8" name="Google Shape;208;p49"/>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9" name="Google Shape;209;p49"/>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10"/>
        <p:cNvGrpSpPr/>
        <p:nvPr/>
      </p:nvGrpSpPr>
      <p:grpSpPr>
        <a:xfrm>
          <a:off x="0" y="0"/>
          <a:ext cx="0" cy="0"/>
          <a:chOff x="0" y="0"/>
          <a:chExt cx="0" cy="0"/>
        </a:xfrm>
      </p:grpSpPr>
      <p:sp>
        <p:nvSpPr>
          <p:cNvPr id="211" name="Google Shape;211;p50"/>
          <p:cNvSpPr txBox="1">
            <a:spLocks noGrp="1"/>
          </p:cNvSpPr>
          <p:nvPr>
            <p:ph type="title"/>
          </p:nvPr>
        </p:nvSpPr>
        <p:spPr>
          <a:xfrm>
            <a:off x="630238" y="365125"/>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2" name="Google Shape;212;p50"/>
          <p:cNvSpPr txBox="1">
            <a:spLocks noGrp="1"/>
          </p:cNvSpPr>
          <p:nvPr>
            <p:ph type="body" idx="1"/>
          </p:nvPr>
        </p:nvSpPr>
        <p:spPr>
          <a:xfrm>
            <a:off x="630238" y="1681163"/>
            <a:ext cx="386873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13" name="Google Shape;213;p50"/>
          <p:cNvSpPr txBox="1">
            <a:spLocks noGrp="1"/>
          </p:cNvSpPr>
          <p:nvPr>
            <p:ph type="body" idx="2"/>
          </p:nvPr>
        </p:nvSpPr>
        <p:spPr>
          <a:xfrm>
            <a:off x="630238" y="2505075"/>
            <a:ext cx="386873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4" name="Google Shape;214;p50"/>
          <p:cNvSpPr txBox="1">
            <a:spLocks noGrp="1"/>
          </p:cNvSpPr>
          <p:nvPr>
            <p:ph type="body" idx="3"/>
          </p:nvPr>
        </p:nvSpPr>
        <p:spPr>
          <a:xfrm>
            <a:off x="4629150" y="1681163"/>
            <a:ext cx="38877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15" name="Google Shape;215;p50"/>
          <p:cNvSpPr txBox="1">
            <a:spLocks noGrp="1"/>
          </p:cNvSpPr>
          <p:nvPr>
            <p:ph type="body" idx="4"/>
          </p:nvPr>
        </p:nvSpPr>
        <p:spPr>
          <a:xfrm>
            <a:off x="4629150" y="2505075"/>
            <a:ext cx="38877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6" name="Google Shape;216;p50"/>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7" name="Google Shape;217;p50"/>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8" name="Google Shape;218;p50"/>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9"/>
        <p:cNvGrpSpPr/>
        <p:nvPr/>
      </p:nvGrpSpPr>
      <p:grpSpPr>
        <a:xfrm>
          <a:off x="0" y="0"/>
          <a:ext cx="0" cy="0"/>
          <a:chOff x="0" y="0"/>
          <a:chExt cx="0" cy="0"/>
        </a:xfrm>
      </p:grpSpPr>
      <p:sp>
        <p:nvSpPr>
          <p:cNvPr id="220" name="Google Shape;220;p51"/>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1" name="Google Shape;221;p51"/>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2" name="Google Shape;222;p51"/>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3" name="Google Shape;223;p51"/>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4"/>
        <p:cNvGrpSpPr/>
        <p:nvPr/>
      </p:nvGrpSpPr>
      <p:grpSpPr>
        <a:xfrm>
          <a:off x="0" y="0"/>
          <a:ext cx="0" cy="0"/>
          <a:chOff x="0" y="0"/>
          <a:chExt cx="0" cy="0"/>
        </a:xfrm>
      </p:grpSpPr>
      <p:sp>
        <p:nvSpPr>
          <p:cNvPr id="225" name="Google Shape;225;p52"/>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6" name="Google Shape;226;p52"/>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7" name="Google Shape;227;p52"/>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wo Content" type="twoObj">
  <p:cSld name="TWO_OBJECTS">
    <p:spTree>
      <p:nvGrpSpPr>
        <p:cNvPr id="1" name="Shape 33"/>
        <p:cNvGrpSpPr/>
        <p:nvPr/>
      </p:nvGrpSpPr>
      <p:grpSpPr>
        <a:xfrm>
          <a:off x="0" y="0"/>
          <a:ext cx="0" cy="0"/>
          <a:chOff x="0" y="0"/>
          <a:chExt cx="0" cy="0"/>
        </a:xfrm>
      </p:grpSpPr>
      <p:sp>
        <p:nvSpPr>
          <p:cNvPr id="34" name="Google Shape;34;p24"/>
          <p:cNvSpPr txBox="1">
            <a:spLocks noGrp="1"/>
          </p:cNvSpPr>
          <p:nvPr>
            <p:ph type="title"/>
          </p:nvPr>
        </p:nvSpPr>
        <p:spPr>
          <a:xfrm>
            <a:off x="3" y="1123856"/>
            <a:ext cx="8913813" cy="914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lt1"/>
              </a:buClr>
              <a:buSzPts val="3600"/>
              <a:buFont typeface="Century Gothic"/>
              <a:buNone/>
              <a:defRPr sz="3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5" name="Google Shape;35;p24"/>
          <p:cNvSpPr txBox="1">
            <a:spLocks noGrp="1"/>
          </p:cNvSpPr>
          <p:nvPr>
            <p:ph type="body" idx="1"/>
          </p:nvPr>
        </p:nvSpPr>
        <p:spPr>
          <a:xfrm>
            <a:off x="1117600" y="2595564"/>
            <a:ext cx="3566160" cy="3681412"/>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20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914400" marR="0" lvl="1"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371600" marR="0" lvl="2"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828800" marR="0" lvl="3"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2286000" marR="0" lvl="4"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743200" marR="0" lvl="5"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3200400" marR="0" lvl="6"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3657600" marR="0" lvl="7"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4114800" marR="0" lvl="8"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sp>
        <p:nvSpPr>
          <p:cNvPr id="36" name="Google Shape;36;p24"/>
          <p:cNvSpPr txBox="1">
            <a:spLocks noGrp="1"/>
          </p:cNvSpPr>
          <p:nvPr>
            <p:ph type="body" idx="2"/>
          </p:nvPr>
        </p:nvSpPr>
        <p:spPr>
          <a:xfrm>
            <a:off x="5147534" y="2595564"/>
            <a:ext cx="3566160" cy="3681412"/>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20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914400" marR="0" lvl="1"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371600" marR="0" lvl="2"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828800" marR="0" lvl="3"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2286000" marR="0" lvl="4"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743200" marR="0" lvl="5"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6pPr>
            <a:lvl7pPr marL="3200400" marR="0" lvl="6"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7pPr>
            <a:lvl8pPr marL="3657600" marR="0" lvl="7" indent="-342900" algn="l" rtl="0">
              <a:lnSpc>
                <a:spcPct val="100000"/>
              </a:lnSpc>
              <a:spcBef>
                <a:spcPts val="36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8pPr>
            <a:lvl9pPr marL="4114800" marR="0" lvl="8" indent="-342900" algn="l" rtl="0">
              <a:lnSpc>
                <a:spcPct val="100000"/>
              </a:lnSpc>
              <a:spcBef>
                <a:spcPts val="36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9pPr>
          </a:lstStyle>
          <a:p>
            <a:endParaRPr/>
          </a:p>
        </p:txBody>
      </p:sp>
      <p:pic>
        <p:nvPicPr>
          <p:cNvPr id="37" name="Google Shape;37;p24"/>
          <p:cNvPicPr preferRelativeResize="0"/>
          <p:nvPr/>
        </p:nvPicPr>
        <p:blipFill rotWithShape="1">
          <a:blip r:embed="rId2">
            <a:alphaModFix/>
          </a:blip>
          <a:srcRect/>
          <a:stretch/>
        </p:blipFill>
        <p:spPr>
          <a:xfrm>
            <a:off x="7168896" y="21792"/>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38" name="Google Shape;38;p24"/>
          <p:cNvSpPr txBox="1"/>
          <p:nvPr/>
        </p:nvSpPr>
        <p:spPr>
          <a:xfrm>
            <a:off x="525341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28"/>
        <p:cNvGrpSpPr/>
        <p:nvPr/>
      </p:nvGrpSpPr>
      <p:grpSpPr>
        <a:xfrm>
          <a:off x="0" y="0"/>
          <a:ext cx="0" cy="0"/>
          <a:chOff x="0" y="0"/>
          <a:chExt cx="0" cy="0"/>
        </a:xfrm>
      </p:grpSpPr>
      <p:sp>
        <p:nvSpPr>
          <p:cNvPr id="229" name="Google Shape;229;p53"/>
          <p:cNvSpPr txBox="1">
            <a:spLocks noGrp="1"/>
          </p:cNvSpPr>
          <p:nvPr>
            <p:ph type="title"/>
          </p:nvPr>
        </p:nvSpPr>
        <p:spPr>
          <a:xfrm>
            <a:off x="630238" y="457200"/>
            <a:ext cx="2949575"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53"/>
          <p:cNvSpPr txBox="1">
            <a:spLocks noGrp="1"/>
          </p:cNvSpPr>
          <p:nvPr>
            <p:ph type="body" idx="1"/>
          </p:nvPr>
        </p:nvSpPr>
        <p:spPr>
          <a:xfrm>
            <a:off x="3887788" y="987425"/>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31" name="Google Shape;231;p53"/>
          <p:cNvSpPr txBox="1">
            <a:spLocks noGrp="1"/>
          </p:cNvSpPr>
          <p:nvPr>
            <p:ph type="body" idx="2"/>
          </p:nvPr>
        </p:nvSpPr>
        <p:spPr>
          <a:xfrm>
            <a:off x="630238" y="2057400"/>
            <a:ext cx="2949575"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32" name="Google Shape;232;p53"/>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3" name="Google Shape;233;p53"/>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4" name="Google Shape;234;p53"/>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35"/>
        <p:cNvGrpSpPr/>
        <p:nvPr/>
      </p:nvGrpSpPr>
      <p:grpSpPr>
        <a:xfrm>
          <a:off x="0" y="0"/>
          <a:ext cx="0" cy="0"/>
          <a:chOff x="0" y="0"/>
          <a:chExt cx="0" cy="0"/>
        </a:xfrm>
      </p:grpSpPr>
      <p:sp>
        <p:nvSpPr>
          <p:cNvPr id="236" name="Google Shape;236;p54"/>
          <p:cNvSpPr txBox="1">
            <a:spLocks noGrp="1"/>
          </p:cNvSpPr>
          <p:nvPr>
            <p:ph type="title"/>
          </p:nvPr>
        </p:nvSpPr>
        <p:spPr>
          <a:xfrm>
            <a:off x="630238" y="457200"/>
            <a:ext cx="2949575"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7" name="Google Shape;237;p54"/>
          <p:cNvSpPr>
            <a:spLocks noGrp="1"/>
          </p:cNvSpPr>
          <p:nvPr>
            <p:ph type="pic" idx="2"/>
          </p:nvPr>
        </p:nvSpPr>
        <p:spPr>
          <a:xfrm>
            <a:off x="3887788" y="987425"/>
            <a:ext cx="4629150" cy="4873625"/>
          </a:xfrm>
          <a:prstGeom prst="rect">
            <a:avLst/>
          </a:prstGeom>
          <a:noFill/>
          <a:ln>
            <a:noFill/>
          </a:ln>
        </p:spPr>
      </p:sp>
      <p:sp>
        <p:nvSpPr>
          <p:cNvPr id="238" name="Google Shape;238;p54"/>
          <p:cNvSpPr txBox="1">
            <a:spLocks noGrp="1"/>
          </p:cNvSpPr>
          <p:nvPr>
            <p:ph type="body" idx="1"/>
          </p:nvPr>
        </p:nvSpPr>
        <p:spPr>
          <a:xfrm>
            <a:off x="630238" y="2057400"/>
            <a:ext cx="2949575"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39" name="Google Shape;239;p54"/>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0" name="Google Shape;240;p54"/>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1" name="Google Shape;241;p54"/>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42"/>
        <p:cNvGrpSpPr/>
        <p:nvPr/>
      </p:nvGrpSpPr>
      <p:grpSpPr>
        <a:xfrm>
          <a:off x="0" y="0"/>
          <a:ext cx="0" cy="0"/>
          <a:chOff x="0" y="0"/>
          <a:chExt cx="0" cy="0"/>
        </a:xfrm>
      </p:grpSpPr>
      <p:sp>
        <p:nvSpPr>
          <p:cNvPr id="243" name="Google Shape;243;p55"/>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4" name="Google Shape;244;p55"/>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5" name="Google Shape;245;p55"/>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6" name="Google Shape;246;p55"/>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7" name="Google Shape;247;p55"/>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48"/>
        <p:cNvGrpSpPr/>
        <p:nvPr/>
      </p:nvGrpSpPr>
      <p:grpSpPr>
        <a:xfrm>
          <a:off x="0" y="0"/>
          <a:ext cx="0" cy="0"/>
          <a:chOff x="0" y="0"/>
          <a:chExt cx="0" cy="0"/>
        </a:xfrm>
      </p:grpSpPr>
      <p:sp>
        <p:nvSpPr>
          <p:cNvPr id="249" name="Google Shape;249;p56"/>
          <p:cNvSpPr txBox="1">
            <a:spLocks noGrp="1"/>
          </p:cNvSpPr>
          <p:nvPr>
            <p:ph type="title"/>
          </p:nvPr>
        </p:nvSpPr>
        <p:spPr>
          <a:xfrm rot="5400000">
            <a:off x="4623593" y="2285206"/>
            <a:ext cx="5811838"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0" name="Google Shape;250;p56"/>
          <p:cNvSpPr txBox="1">
            <a:spLocks noGrp="1"/>
          </p:cNvSpPr>
          <p:nvPr>
            <p:ph type="body" idx="1"/>
          </p:nvPr>
        </p:nvSpPr>
        <p:spPr>
          <a:xfrm rot="5400000">
            <a:off x="604044" y="389732"/>
            <a:ext cx="5811838" cy="57626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1" name="Google Shape;251;p56"/>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2" name="Google Shape;252;p56"/>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3" name="Google Shape;253;p56"/>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1800"/>
              <a:buFont typeface="Arial"/>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62"/>
        <p:cNvGrpSpPr/>
        <p:nvPr/>
      </p:nvGrpSpPr>
      <p:grpSpPr>
        <a:xfrm>
          <a:off x="0" y="0"/>
          <a:ext cx="0" cy="0"/>
          <a:chOff x="0" y="0"/>
          <a:chExt cx="0" cy="0"/>
        </a:xfrm>
      </p:grpSpPr>
      <p:sp>
        <p:nvSpPr>
          <p:cNvPr id="263" name="Google Shape;263;p58"/>
          <p:cNvSpPr txBox="1">
            <a:spLocks noGrp="1"/>
          </p:cNvSpPr>
          <p:nvPr>
            <p:ph type="ctrTitle"/>
          </p:nvPr>
        </p:nvSpPr>
        <p:spPr>
          <a:xfrm>
            <a:off x="892176" y="2911261"/>
            <a:ext cx="6581775" cy="219291"/>
          </a:xfrm>
          <a:prstGeom prst="rect">
            <a:avLst/>
          </a:prstGeom>
          <a:noFill/>
          <a:ln>
            <a:noFill/>
          </a:ln>
        </p:spPr>
        <p:txBody>
          <a:bodyPr spcFirstLastPara="1" wrap="square" lIns="0" tIns="0" rIns="0" bIns="0" anchor="b" anchorCtr="0">
            <a:spAutoFit/>
          </a:bodyPr>
          <a:lstStyle>
            <a:lvl1pPr lvl="0" algn="l">
              <a:lnSpc>
                <a:spcPct val="122571"/>
              </a:lnSpc>
              <a:spcBef>
                <a:spcPts val="1400"/>
              </a:spcBef>
              <a:spcAft>
                <a:spcPts val="0"/>
              </a:spcAft>
              <a:buClr>
                <a:schemeClr val="dk2"/>
              </a:buClr>
              <a:buSzPts val="1190"/>
              <a:buFont typeface="Noto Sans Symbols"/>
              <a:buNone/>
              <a:defRPr sz="1400"/>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
        <p:nvSpPr>
          <p:cNvPr id="264" name="Google Shape;264;p58"/>
          <p:cNvSpPr txBox="1">
            <a:spLocks noGrp="1"/>
          </p:cNvSpPr>
          <p:nvPr>
            <p:ph type="subTitle" idx="1"/>
          </p:nvPr>
        </p:nvSpPr>
        <p:spPr>
          <a:xfrm>
            <a:off x="892177" y="3402014"/>
            <a:ext cx="6583363" cy="439738"/>
          </a:xfrm>
          <a:prstGeom prst="rect">
            <a:avLst/>
          </a:prstGeom>
          <a:noFill/>
          <a:ln>
            <a:noFill/>
          </a:ln>
        </p:spPr>
        <p:txBody>
          <a:bodyPr spcFirstLastPara="1" wrap="square" lIns="0" tIns="0" rIns="0" bIns="0" anchor="t" anchorCtr="0">
            <a:noAutofit/>
          </a:bodyPr>
          <a:lstStyle>
            <a:lvl1pPr lvl="0" algn="l">
              <a:lnSpc>
                <a:spcPct val="113454"/>
              </a:lnSpc>
              <a:spcBef>
                <a:spcPts val="165"/>
              </a:spcBef>
              <a:spcAft>
                <a:spcPts val="0"/>
              </a:spcAft>
              <a:buSzPts val="1400"/>
              <a:buNone/>
              <a:defRPr sz="1100" b="1"/>
            </a:lvl1pPr>
            <a:lvl2pPr lvl="1" algn="l">
              <a:lnSpc>
                <a:spcPct val="106000"/>
              </a:lnSpc>
              <a:spcBef>
                <a:spcPts val="1440"/>
              </a:spcBef>
              <a:spcAft>
                <a:spcPts val="0"/>
              </a:spcAft>
              <a:buSzPts val="1800"/>
              <a:buChar char="◼"/>
              <a:defRPr/>
            </a:lvl2pPr>
            <a:lvl3pPr lvl="2" algn="l">
              <a:lnSpc>
                <a:spcPct val="106000"/>
              </a:lnSpc>
              <a:spcBef>
                <a:spcPts val="720"/>
              </a:spcBef>
              <a:spcAft>
                <a:spcPts val="0"/>
              </a:spcAft>
              <a:buSzPts val="1800"/>
              <a:buChar char="–"/>
              <a:defRPr/>
            </a:lvl3pPr>
            <a:lvl4pPr lvl="3" algn="l">
              <a:lnSpc>
                <a:spcPct val="106000"/>
              </a:lnSpc>
              <a:spcBef>
                <a:spcPts val="360"/>
              </a:spcBef>
              <a:spcAft>
                <a:spcPts val="0"/>
              </a:spcAft>
              <a:buSzPts val="1800"/>
              <a:buChar char="•"/>
              <a:defRPr/>
            </a:lvl4pPr>
            <a:lvl5pPr lvl="4" algn="l">
              <a:lnSpc>
                <a:spcPct val="100000"/>
              </a:lnSpc>
              <a:spcBef>
                <a:spcPts val="360"/>
              </a:spcBef>
              <a:spcAft>
                <a:spcPts val="0"/>
              </a:spcAft>
              <a:buSzPts val="1800"/>
              <a:buChar char="–"/>
              <a:defRPr/>
            </a:lvl5pPr>
            <a:lvl6pPr lvl="5" algn="l">
              <a:lnSpc>
                <a:spcPct val="100000"/>
              </a:lnSpc>
              <a:spcBef>
                <a:spcPts val="360"/>
              </a:spcBef>
              <a:spcAft>
                <a:spcPts val="0"/>
              </a:spcAft>
              <a:buSzPts val="1800"/>
              <a:buChar char="–"/>
              <a:defRPr/>
            </a:lvl6pPr>
            <a:lvl7pPr lvl="6" algn="l">
              <a:lnSpc>
                <a:spcPct val="100000"/>
              </a:lnSpc>
              <a:spcBef>
                <a:spcPts val="360"/>
              </a:spcBef>
              <a:spcAft>
                <a:spcPts val="0"/>
              </a:spcAft>
              <a:buSzPts val="1800"/>
              <a:buChar char="–"/>
              <a:defRPr/>
            </a:lvl7pPr>
            <a:lvl8pPr lvl="7" algn="l">
              <a:lnSpc>
                <a:spcPct val="100000"/>
              </a:lnSpc>
              <a:spcBef>
                <a:spcPts val="360"/>
              </a:spcBef>
              <a:spcAft>
                <a:spcPts val="0"/>
              </a:spcAft>
              <a:buSzPts val="1800"/>
              <a:buChar char="–"/>
              <a:defRPr/>
            </a:lvl8pPr>
            <a:lvl9pPr lvl="8" algn="l">
              <a:lnSpc>
                <a:spcPct val="100000"/>
              </a:lnSpc>
              <a:spcBef>
                <a:spcPts val="360"/>
              </a:spcBef>
              <a:spcAft>
                <a:spcPts val="0"/>
              </a:spcAft>
              <a:buSzPts val="1800"/>
              <a:buChar char="–"/>
              <a:defRPr/>
            </a:lvl9pPr>
          </a:lstStyle>
          <a:p>
            <a:endParaRPr/>
          </a:p>
        </p:txBody>
      </p:sp>
      <p:pic>
        <p:nvPicPr>
          <p:cNvPr id="265" name="Google Shape;265;p58"/>
          <p:cNvPicPr preferRelativeResize="0"/>
          <p:nvPr/>
        </p:nvPicPr>
        <p:blipFill rotWithShape="1">
          <a:blip r:embed="rId2">
            <a:alphaModFix/>
          </a:blip>
          <a:srcRect/>
          <a:stretch/>
        </p:blipFill>
        <p:spPr>
          <a:xfrm>
            <a:off x="7159751" y="15811"/>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266" name="Google Shape;266;p58"/>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itle and Content" type="obj">
  <p:cSld name="OBJECT">
    <p:spTree>
      <p:nvGrpSpPr>
        <p:cNvPr id="1" name="Shape 267"/>
        <p:cNvGrpSpPr/>
        <p:nvPr/>
      </p:nvGrpSpPr>
      <p:grpSpPr>
        <a:xfrm>
          <a:off x="0" y="0"/>
          <a:ext cx="0" cy="0"/>
          <a:chOff x="0" y="0"/>
          <a:chExt cx="0" cy="0"/>
        </a:xfrm>
      </p:grpSpPr>
      <p:sp>
        <p:nvSpPr>
          <p:cNvPr id="268" name="Google Shape;268;p59"/>
          <p:cNvSpPr txBox="1">
            <a:spLocks noGrp="1"/>
          </p:cNvSpPr>
          <p:nvPr>
            <p:ph type="title"/>
          </p:nvPr>
        </p:nvSpPr>
        <p:spPr>
          <a:xfrm>
            <a:off x="401640" y="579216"/>
            <a:ext cx="8345487" cy="193899"/>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
        <p:nvSpPr>
          <p:cNvPr id="269" name="Google Shape;269;p59"/>
          <p:cNvSpPr txBox="1">
            <a:spLocks noGrp="1"/>
          </p:cNvSpPr>
          <p:nvPr>
            <p:ph type="body" idx="1"/>
          </p:nvPr>
        </p:nvSpPr>
        <p:spPr>
          <a:xfrm>
            <a:off x="396875" y="1154114"/>
            <a:ext cx="4008438" cy="5135562"/>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1440"/>
              </a:spcBef>
              <a:spcAft>
                <a:spcPts val="0"/>
              </a:spcAft>
              <a:buSzPts val="1400"/>
              <a:buNone/>
              <a:defRPr/>
            </a:lvl1pPr>
            <a:lvl2pPr marL="914400" lvl="1" indent="-342900" algn="l">
              <a:lnSpc>
                <a:spcPct val="106000"/>
              </a:lnSpc>
              <a:spcBef>
                <a:spcPts val="1440"/>
              </a:spcBef>
              <a:spcAft>
                <a:spcPts val="0"/>
              </a:spcAft>
              <a:buSzPts val="1800"/>
              <a:buChar char="◼"/>
              <a:defRPr/>
            </a:lvl2pPr>
            <a:lvl3pPr marL="1371600" lvl="2" indent="-342900" algn="l">
              <a:lnSpc>
                <a:spcPct val="106000"/>
              </a:lnSpc>
              <a:spcBef>
                <a:spcPts val="720"/>
              </a:spcBef>
              <a:spcAft>
                <a:spcPts val="0"/>
              </a:spcAft>
              <a:buSzPts val="1800"/>
              <a:buChar char="–"/>
              <a:defRPr/>
            </a:lvl3pPr>
            <a:lvl4pPr marL="1828800" lvl="3" indent="-342900" algn="l">
              <a:lnSpc>
                <a:spcPct val="106000"/>
              </a:lnSpc>
              <a:spcBef>
                <a:spcPts val="360"/>
              </a:spcBef>
              <a:spcAft>
                <a:spcPts val="0"/>
              </a:spcAft>
              <a:buSzPts val="1800"/>
              <a:buChar char="•"/>
              <a:defRPr/>
            </a:lvl4pPr>
            <a:lvl5pPr marL="2286000" lvl="4" indent="-342900" algn="l">
              <a:lnSpc>
                <a:spcPct val="100000"/>
              </a:lnSpc>
              <a:spcBef>
                <a:spcPts val="360"/>
              </a:spcBef>
              <a:spcAft>
                <a:spcPts val="0"/>
              </a:spcAft>
              <a:buSzPts val="1800"/>
              <a:buChar char="–"/>
              <a:defRPr/>
            </a:lvl5pPr>
            <a:lvl6pPr marL="2743200" lvl="5" indent="-342900" algn="l">
              <a:lnSpc>
                <a:spcPct val="100000"/>
              </a:lnSpc>
              <a:spcBef>
                <a:spcPts val="360"/>
              </a:spcBef>
              <a:spcAft>
                <a:spcPts val="0"/>
              </a:spcAft>
              <a:buSzPts val="1800"/>
              <a:buChar char="–"/>
              <a:defRPr/>
            </a:lvl6pPr>
            <a:lvl7pPr marL="3200400" lvl="6" indent="-342900" algn="l">
              <a:lnSpc>
                <a:spcPct val="100000"/>
              </a:lnSpc>
              <a:spcBef>
                <a:spcPts val="360"/>
              </a:spcBef>
              <a:spcAft>
                <a:spcPts val="0"/>
              </a:spcAft>
              <a:buSzPts val="180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pic>
        <p:nvPicPr>
          <p:cNvPr id="270" name="Google Shape;270;p59"/>
          <p:cNvPicPr preferRelativeResize="0"/>
          <p:nvPr/>
        </p:nvPicPr>
        <p:blipFill rotWithShape="1">
          <a:blip r:embed="rId2">
            <a:alphaModFix/>
          </a:blip>
          <a:srcRect/>
          <a:stretch/>
        </p:blipFill>
        <p:spPr>
          <a:xfrm>
            <a:off x="7159751" y="21792"/>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271" name="Google Shape;271;p59"/>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72"/>
        <p:cNvGrpSpPr/>
        <p:nvPr/>
      </p:nvGrpSpPr>
      <p:grpSpPr>
        <a:xfrm>
          <a:off x="0" y="0"/>
          <a:ext cx="0" cy="0"/>
          <a:chOff x="0" y="0"/>
          <a:chExt cx="0" cy="0"/>
        </a:xfrm>
      </p:grpSpPr>
      <p:sp>
        <p:nvSpPr>
          <p:cNvPr id="273" name="Google Shape;273;p60"/>
          <p:cNvSpPr txBox="1">
            <a:spLocks noGrp="1"/>
          </p:cNvSpPr>
          <p:nvPr>
            <p:ph type="title"/>
          </p:nvPr>
        </p:nvSpPr>
        <p:spPr>
          <a:xfrm>
            <a:off x="722313" y="4406902"/>
            <a:ext cx="7772400" cy="500906"/>
          </a:xfrm>
          <a:prstGeom prst="rect">
            <a:avLst/>
          </a:prstGeom>
          <a:noFill/>
          <a:ln>
            <a:noFill/>
          </a:ln>
        </p:spPr>
        <p:txBody>
          <a:bodyPr spcFirstLastPara="1" wrap="square" lIns="0" tIns="0" rIns="0" bIns="0" anchor="t" anchorCtr="0">
            <a:spAutoFit/>
          </a:bodyPr>
          <a:lstStyle>
            <a:lvl1pPr lvl="0" algn="l">
              <a:lnSpc>
                <a:spcPct val="106000"/>
              </a:lnSpc>
              <a:spcBef>
                <a:spcPts val="0"/>
              </a:spcBef>
              <a:spcAft>
                <a:spcPts val="0"/>
              </a:spcAft>
              <a:buSzPts val="1400"/>
              <a:buNone/>
              <a:defRPr sz="3100" b="1" cap="none"/>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
        <p:nvSpPr>
          <p:cNvPr id="274" name="Google Shape;274;p60"/>
          <p:cNvSpPr txBox="1">
            <a:spLocks noGrp="1"/>
          </p:cNvSpPr>
          <p:nvPr>
            <p:ph type="body" idx="1"/>
          </p:nvPr>
        </p:nvSpPr>
        <p:spPr>
          <a:xfrm>
            <a:off x="722313" y="2906713"/>
            <a:ext cx="7772400" cy="1500187"/>
          </a:xfrm>
          <a:prstGeom prst="rect">
            <a:avLst/>
          </a:prstGeom>
          <a:noFill/>
          <a:ln>
            <a:noFill/>
          </a:ln>
        </p:spPr>
        <p:txBody>
          <a:bodyPr spcFirstLastPara="1" wrap="square" lIns="0" tIns="0" rIns="0" bIns="0" anchor="b" anchorCtr="0">
            <a:noAutofit/>
          </a:bodyPr>
          <a:lstStyle>
            <a:lvl1pPr marL="457200" lvl="0" indent="-228600" algn="l">
              <a:lnSpc>
                <a:spcPct val="106000"/>
              </a:lnSpc>
              <a:spcBef>
                <a:spcPts val="1280"/>
              </a:spcBef>
              <a:spcAft>
                <a:spcPts val="0"/>
              </a:spcAft>
              <a:buSzPts val="1280"/>
              <a:buNone/>
              <a:defRPr sz="1600"/>
            </a:lvl1pPr>
            <a:lvl2pPr marL="914400" lvl="1" indent="-228600" algn="l">
              <a:lnSpc>
                <a:spcPct val="106000"/>
              </a:lnSpc>
              <a:spcBef>
                <a:spcPts val="1120"/>
              </a:spcBef>
              <a:spcAft>
                <a:spcPts val="0"/>
              </a:spcAft>
              <a:buSzPts val="1400"/>
              <a:buNone/>
              <a:defRPr sz="1400"/>
            </a:lvl2pPr>
            <a:lvl3pPr marL="1371600" lvl="2" indent="-228600" algn="l">
              <a:lnSpc>
                <a:spcPct val="106000"/>
              </a:lnSpc>
              <a:spcBef>
                <a:spcPts val="480"/>
              </a:spcBef>
              <a:spcAft>
                <a:spcPts val="0"/>
              </a:spcAft>
              <a:buSzPts val="1200"/>
              <a:buNone/>
              <a:defRPr sz="1200"/>
            </a:lvl3pPr>
            <a:lvl4pPr marL="1828800" lvl="3" indent="-228600" algn="l">
              <a:lnSpc>
                <a:spcPct val="106000"/>
              </a:lnSpc>
              <a:spcBef>
                <a:spcPts val="220"/>
              </a:spcBef>
              <a:spcAft>
                <a:spcPts val="0"/>
              </a:spcAft>
              <a:buSzPts val="1100"/>
              <a:buFont typeface="Arial"/>
              <a:buNone/>
              <a:defRPr sz="1100"/>
            </a:lvl4pPr>
            <a:lvl5pPr marL="2286000" lvl="4" indent="-228600" algn="l">
              <a:lnSpc>
                <a:spcPct val="100000"/>
              </a:lnSpc>
              <a:spcBef>
                <a:spcPts val="220"/>
              </a:spcBef>
              <a:spcAft>
                <a:spcPts val="0"/>
              </a:spcAft>
              <a:buSzPts val="1100"/>
              <a:buFont typeface="Arial"/>
              <a:buNone/>
              <a:defRPr sz="1100"/>
            </a:lvl5pPr>
            <a:lvl6pPr marL="2743200" lvl="5" indent="-228600" algn="l">
              <a:lnSpc>
                <a:spcPct val="100000"/>
              </a:lnSpc>
              <a:spcBef>
                <a:spcPts val="220"/>
              </a:spcBef>
              <a:spcAft>
                <a:spcPts val="0"/>
              </a:spcAft>
              <a:buSzPts val="1100"/>
              <a:buFont typeface="Arial"/>
              <a:buNone/>
              <a:defRPr sz="1100"/>
            </a:lvl6pPr>
            <a:lvl7pPr marL="3200400" lvl="6" indent="-228600" algn="l">
              <a:lnSpc>
                <a:spcPct val="100000"/>
              </a:lnSpc>
              <a:spcBef>
                <a:spcPts val="220"/>
              </a:spcBef>
              <a:spcAft>
                <a:spcPts val="0"/>
              </a:spcAft>
              <a:buSzPts val="1100"/>
              <a:buFont typeface="Arial"/>
              <a:buNone/>
              <a:defRPr sz="1100"/>
            </a:lvl7pPr>
            <a:lvl8pPr marL="3657600" lvl="7" indent="-228600" algn="l">
              <a:lnSpc>
                <a:spcPct val="100000"/>
              </a:lnSpc>
              <a:spcBef>
                <a:spcPts val="220"/>
              </a:spcBef>
              <a:spcAft>
                <a:spcPts val="0"/>
              </a:spcAft>
              <a:buSzPts val="1100"/>
              <a:buFont typeface="Arial"/>
              <a:buNone/>
              <a:defRPr sz="1100"/>
            </a:lvl8pPr>
            <a:lvl9pPr marL="4114800" lvl="8" indent="-228600" algn="l">
              <a:lnSpc>
                <a:spcPct val="100000"/>
              </a:lnSpc>
              <a:spcBef>
                <a:spcPts val="220"/>
              </a:spcBef>
              <a:spcAft>
                <a:spcPts val="0"/>
              </a:spcAft>
              <a:buSzPts val="1100"/>
              <a:buFont typeface="Arial"/>
              <a:buNone/>
              <a:defRPr sz="1100"/>
            </a:lvl9pPr>
          </a:lstStyle>
          <a:p>
            <a:endParaRPr/>
          </a:p>
        </p:txBody>
      </p:sp>
      <p:pic>
        <p:nvPicPr>
          <p:cNvPr id="275" name="Google Shape;275;p60"/>
          <p:cNvPicPr preferRelativeResize="0"/>
          <p:nvPr/>
        </p:nvPicPr>
        <p:blipFill rotWithShape="1">
          <a:blip r:embed="rId2">
            <a:alphaModFix/>
          </a:blip>
          <a:srcRect/>
          <a:stretch/>
        </p:blipFill>
        <p:spPr>
          <a:xfrm>
            <a:off x="7168896" y="3504"/>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276" name="Google Shape;276;p60"/>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Two Content" type="twoObj">
  <p:cSld name="TWO_OBJECTS">
    <p:spTree>
      <p:nvGrpSpPr>
        <p:cNvPr id="1" name="Shape 277"/>
        <p:cNvGrpSpPr/>
        <p:nvPr/>
      </p:nvGrpSpPr>
      <p:grpSpPr>
        <a:xfrm>
          <a:off x="0" y="0"/>
          <a:ext cx="0" cy="0"/>
          <a:chOff x="0" y="0"/>
          <a:chExt cx="0" cy="0"/>
        </a:xfrm>
      </p:grpSpPr>
      <p:sp>
        <p:nvSpPr>
          <p:cNvPr id="278" name="Google Shape;278;p61"/>
          <p:cNvSpPr txBox="1">
            <a:spLocks noGrp="1"/>
          </p:cNvSpPr>
          <p:nvPr>
            <p:ph type="title"/>
          </p:nvPr>
        </p:nvSpPr>
        <p:spPr>
          <a:xfrm>
            <a:off x="401640" y="579216"/>
            <a:ext cx="8345487" cy="193899"/>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
        <p:nvSpPr>
          <p:cNvPr id="279" name="Google Shape;279;p61"/>
          <p:cNvSpPr txBox="1">
            <a:spLocks noGrp="1"/>
          </p:cNvSpPr>
          <p:nvPr>
            <p:ph type="body" idx="1"/>
          </p:nvPr>
        </p:nvSpPr>
        <p:spPr>
          <a:xfrm>
            <a:off x="396877" y="1154114"/>
            <a:ext cx="1927225" cy="5135562"/>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1760"/>
              </a:spcBef>
              <a:spcAft>
                <a:spcPts val="0"/>
              </a:spcAft>
              <a:buSzPts val="1400"/>
              <a:buNone/>
              <a:defRPr sz="2200"/>
            </a:lvl1pPr>
            <a:lvl2pPr marL="914400" lvl="1" indent="-349250" algn="l">
              <a:lnSpc>
                <a:spcPct val="106000"/>
              </a:lnSpc>
              <a:spcBef>
                <a:spcPts val="1520"/>
              </a:spcBef>
              <a:spcAft>
                <a:spcPts val="0"/>
              </a:spcAft>
              <a:buSzPts val="1900"/>
              <a:buChar char="◼"/>
              <a:defRPr sz="1900"/>
            </a:lvl2pPr>
            <a:lvl3pPr marL="1371600" lvl="2" indent="-330200" algn="l">
              <a:lnSpc>
                <a:spcPct val="106000"/>
              </a:lnSpc>
              <a:spcBef>
                <a:spcPts val="640"/>
              </a:spcBef>
              <a:spcAft>
                <a:spcPts val="0"/>
              </a:spcAft>
              <a:buSzPts val="1600"/>
              <a:buChar char="–"/>
              <a:defRPr sz="1600"/>
            </a:lvl3pPr>
            <a:lvl4pPr marL="1828800" lvl="3" indent="-317500" algn="l">
              <a:lnSpc>
                <a:spcPct val="106000"/>
              </a:lnSpc>
              <a:spcBef>
                <a:spcPts val="280"/>
              </a:spcBef>
              <a:spcAft>
                <a:spcPts val="0"/>
              </a:spcAft>
              <a:buSzPts val="1400"/>
              <a:buFont typeface="Arial"/>
              <a:buChar char="•"/>
              <a:defRPr sz="1400"/>
            </a:lvl4pPr>
            <a:lvl5pPr marL="2286000" lvl="4" indent="-317500" algn="l">
              <a:lnSpc>
                <a:spcPct val="100000"/>
              </a:lnSpc>
              <a:spcBef>
                <a:spcPts val="280"/>
              </a:spcBef>
              <a:spcAft>
                <a:spcPts val="0"/>
              </a:spcAft>
              <a:buSzPts val="1400"/>
              <a:buFont typeface="Arial"/>
              <a:buChar char="–"/>
              <a:defRPr sz="1400"/>
            </a:lvl5pPr>
            <a:lvl6pPr marL="2743200" lvl="5" indent="-317500" algn="l">
              <a:lnSpc>
                <a:spcPct val="100000"/>
              </a:lnSpc>
              <a:spcBef>
                <a:spcPts val="280"/>
              </a:spcBef>
              <a:spcAft>
                <a:spcPts val="0"/>
              </a:spcAft>
              <a:buSzPts val="1400"/>
              <a:buFont typeface="Arial"/>
              <a:buChar char="–"/>
              <a:defRPr sz="1400"/>
            </a:lvl6pPr>
            <a:lvl7pPr marL="3200400" lvl="6" indent="-317500" algn="l">
              <a:lnSpc>
                <a:spcPct val="100000"/>
              </a:lnSpc>
              <a:spcBef>
                <a:spcPts val="280"/>
              </a:spcBef>
              <a:spcAft>
                <a:spcPts val="0"/>
              </a:spcAft>
              <a:buSzPts val="1400"/>
              <a:buFont typeface="Arial"/>
              <a:buChar char="–"/>
              <a:defRPr sz="1400"/>
            </a:lvl7pPr>
            <a:lvl8pPr marL="3657600" lvl="7" indent="-317500" algn="l">
              <a:lnSpc>
                <a:spcPct val="100000"/>
              </a:lnSpc>
              <a:spcBef>
                <a:spcPts val="280"/>
              </a:spcBef>
              <a:spcAft>
                <a:spcPts val="0"/>
              </a:spcAft>
              <a:buSzPts val="1400"/>
              <a:buFont typeface="Arial"/>
              <a:buChar char="–"/>
              <a:defRPr sz="1400"/>
            </a:lvl8pPr>
            <a:lvl9pPr marL="4114800" lvl="8" indent="-317500" algn="l">
              <a:lnSpc>
                <a:spcPct val="100000"/>
              </a:lnSpc>
              <a:spcBef>
                <a:spcPts val="280"/>
              </a:spcBef>
              <a:spcAft>
                <a:spcPts val="0"/>
              </a:spcAft>
              <a:buSzPts val="1400"/>
              <a:buFont typeface="Arial"/>
              <a:buChar char="–"/>
              <a:defRPr sz="1400"/>
            </a:lvl9pPr>
          </a:lstStyle>
          <a:p>
            <a:endParaRPr/>
          </a:p>
        </p:txBody>
      </p:sp>
      <p:sp>
        <p:nvSpPr>
          <p:cNvPr id="280" name="Google Shape;280;p61"/>
          <p:cNvSpPr txBox="1">
            <a:spLocks noGrp="1"/>
          </p:cNvSpPr>
          <p:nvPr>
            <p:ph type="body" idx="2"/>
          </p:nvPr>
        </p:nvSpPr>
        <p:spPr>
          <a:xfrm>
            <a:off x="2476502" y="1154114"/>
            <a:ext cx="1928813" cy="5135562"/>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1760"/>
              </a:spcBef>
              <a:spcAft>
                <a:spcPts val="0"/>
              </a:spcAft>
              <a:buSzPts val="1400"/>
              <a:buNone/>
              <a:defRPr sz="2200"/>
            </a:lvl1pPr>
            <a:lvl2pPr marL="914400" lvl="1" indent="-349250" algn="l">
              <a:lnSpc>
                <a:spcPct val="106000"/>
              </a:lnSpc>
              <a:spcBef>
                <a:spcPts val="1520"/>
              </a:spcBef>
              <a:spcAft>
                <a:spcPts val="0"/>
              </a:spcAft>
              <a:buSzPts val="1900"/>
              <a:buChar char="◼"/>
              <a:defRPr sz="1900"/>
            </a:lvl2pPr>
            <a:lvl3pPr marL="1371600" lvl="2" indent="-330200" algn="l">
              <a:lnSpc>
                <a:spcPct val="106000"/>
              </a:lnSpc>
              <a:spcBef>
                <a:spcPts val="640"/>
              </a:spcBef>
              <a:spcAft>
                <a:spcPts val="0"/>
              </a:spcAft>
              <a:buSzPts val="1600"/>
              <a:buChar char="–"/>
              <a:defRPr sz="1600"/>
            </a:lvl3pPr>
            <a:lvl4pPr marL="1828800" lvl="3" indent="-317500" algn="l">
              <a:lnSpc>
                <a:spcPct val="106000"/>
              </a:lnSpc>
              <a:spcBef>
                <a:spcPts val="280"/>
              </a:spcBef>
              <a:spcAft>
                <a:spcPts val="0"/>
              </a:spcAft>
              <a:buSzPts val="1400"/>
              <a:buFont typeface="Arial"/>
              <a:buChar char="•"/>
              <a:defRPr sz="1400"/>
            </a:lvl4pPr>
            <a:lvl5pPr marL="2286000" lvl="4" indent="-317500" algn="l">
              <a:lnSpc>
                <a:spcPct val="100000"/>
              </a:lnSpc>
              <a:spcBef>
                <a:spcPts val="280"/>
              </a:spcBef>
              <a:spcAft>
                <a:spcPts val="0"/>
              </a:spcAft>
              <a:buSzPts val="1400"/>
              <a:buFont typeface="Arial"/>
              <a:buChar char="–"/>
              <a:defRPr sz="1400"/>
            </a:lvl5pPr>
            <a:lvl6pPr marL="2743200" lvl="5" indent="-317500" algn="l">
              <a:lnSpc>
                <a:spcPct val="100000"/>
              </a:lnSpc>
              <a:spcBef>
                <a:spcPts val="280"/>
              </a:spcBef>
              <a:spcAft>
                <a:spcPts val="0"/>
              </a:spcAft>
              <a:buSzPts val="1400"/>
              <a:buFont typeface="Arial"/>
              <a:buChar char="–"/>
              <a:defRPr sz="1400"/>
            </a:lvl6pPr>
            <a:lvl7pPr marL="3200400" lvl="6" indent="-317500" algn="l">
              <a:lnSpc>
                <a:spcPct val="100000"/>
              </a:lnSpc>
              <a:spcBef>
                <a:spcPts val="280"/>
              </a:spcBef>
              <a:spcAft>
                <a:spcPts val="0"/>
              </a:spcAft>
              <a:buSzPts val="1400"/>
              <a:buFont typeface="Arial"/>
              <a:buChar char="–"/>
              <a:defRPr sz="1400"/>
            </a:lvl7pPr>
            <a:lvl8pPr marL="3657600" lvl="7" indent="-317500" algn="l">
              <a:lnSpc>
                <a:spcPct val="100000"/>
              </a:lnSpc>
              <a:spcBef>
                <a:spcPts val="280"/>
              </a:spcBef>
              <a:spcAft>
                <a:spcPts val="0"/>
              </a:spcAft>
              <a:buSzPts val="1400"/>
              <a:buFont typeface="Arial"/>
              <a:buChar char="–"/>
              <a:defRPr sz="1400"/>
            </a:lvl8pPr>
            <a:lvl9pPr marL="4114800" lvl="8" indent="-317500" algn="l">
              <a:lnSpc>
                <a:spcPct val="100000"/>
              </a:lnSpc>
              <a:spcBef>
                <a:spcPts val="280"/>
              </a:spcBef>
              <a:spcAft>
                <a:spcPts val="0"/>
              </a:spcAft>
              <a:buSzPts val="1400"/>
              <a:buFont typeface="Arial"/>
              <a:buChar char="–"/>
              <a:defRPr sz="1400"/>
            </a:lvl9pPr>
          </a:lstStyle>
          <a:p>
            <a:endParaRPr/>
          </a:p>
        </p:txBody>
      </p:sp>
      <p:pic>
        <p:nvPicPr>
          <p:cNvPr id="281" name="Google Shape;281;p61"/>
          <p:cNvPicPr preferRelativeResize="0"/>
          <p:nvPr/>
        </p:nvPicPr>
        <p:blipFill rotWithShape="1">
          <a:blip r:embed="rId2">
            <a:alphaModFix/>
          </a:blip>
          <a:srcRect/>
          <a:stretch/>
        </p:blipFill>
        <p:spPr>
          <a:xfrm>
            <a:off x="7159751" y="21792"/>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282" name="Google Shape;282;p61"/>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matchingName="Comparison" type="twoTxTwoObj">
  <p:cSld name="TWO_OBJECTS_WITH_TEXT">
    <p:spTree>
      <p:nvGrpSpPr>
        <p:cNvPr id="1" name="Shape 283"/>
        <p:cNvGrpSpPr/>
        <p:nvPr/>
      </p:nvGrpSpPr>
      <p:grpSpPr>
        <a:xfrm>
          <a:off x="0" y="0"/>
          <a:ext cx="0" cy="0"/>
          <a:chOff x="0" y="0"/>
          <a:chExt cx="0" cy="0"/>
        </a:xfrm>
      </p:grpSpPr>
      <p:sp>
        <p:nvSpPr>
          <p:cNvPr id="284" name="Google Shape;284;p62"/>
          <p:cNvSpPr txBox="1">
            <a:spLocks noGrp="1"/>
          </p:cNvSpPr>
          <p:nvPr>
            <p:ph type="title"/>
          </p:nvPr>
        </p:nvSpPr>
        <p:spPr>
          <a:xfrm>
            <a:off x="457200" y="1223740"/>
            <a:ext cx="8229600" cy="193899"/>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
        <p:nvSpPr>
          <p:cNvPr id="285" name="Google Shape;285;p62"/>
          <p:cNvSpPr txBox="1">
            <a:spLocks noGrp="1"/>
          </p:cNvSpPr>
          <p:nvPr>
            <p:ph type="body" idx="1"/>
          </p:nvPr>
        </p:nvSpPr>
        <p:spPr>
          <a:xfrm>
            <a:off x="457200" y="1535114"/>
            <a:ext cx="4040188" cy="639762"/>
          </a:xfrm>
          <a:prstGeom prst="rect">
            <a:avLst/>
          </a:prstGeom>
          <a:noFill/>
          <a:ln>
            <a:noFill/>
          </a:ln>
        </p:spPr>
        <p:txBody>
          <a:bodyPr spcFirstLastPara="1" wrap="square" lIns="0" tIns="0" rIns="0" bIns="0" anchor="b" anchorCtr="0">
            <a:noAutofit/>
          </a:bodyPr>
          <a:lstStyle>
            <a:lvl1pPr marL="457200" lvl="0" indent="-228600" algn="l">
              <a:lnSpc>
                <a:spcPct val="106000"/>
              </a:lnSpc>
              <a:spcBef>
                <a:spcPts val="1520"/>
              </a:spcBef>
              <a:spcAft>
                <a:spcPts val="0"/>
              </a:spcAft>
              <a:buSzPts val="1520"/>
              <a:buNone/>
              <a:defRPr sz="1900" b="1"/>
            </a:lvl1pPr>
            <a:lvl2pPr marL="914400" lvl="1" indent="-228600" algn="l">
              <a:lnSpc>
                <a:spcPct val="106000"/>
              </a:lnSpc>
              <a:spcBef>
                <a:spcPts val="1280"/>
              </a:spcBef>
              <a:spcAft>
                <a:spcPts val="0"/>
              </a:spcAft>
              <a:buSzPts val="1600"/>
              <a:buNone/>
              <a:defRPr sz="1600" b="1"/>
            </a:lvl2pPr>
            <a:lvl3pPr marL="1371600" lvl="2" indent="-228600" algn="l">
              <a:lnSpc>
                <a:spcPct val="106000"/>
              </a:lnSpc>
              <a:spcBef>
                <a:spcPts val="560"/>
              </a:spcBef>
              <a:spcAft>
                <a:spcPts val="0"/>
              </a:spcAft>
              <a:buSzPts val="1400"/>
              <a:buNone/>
              <a:defRPr sz="1400" b="1"/>
            </a:lvl3pPr>
            <a:lvl4pPr marL="1828800" lvl="3" indent="-228600" algn="l">
              <a:lnSpc>
                <a:spcPct val="106000"/>
              </a:lnSpc>
              <a:spcBef>
                <a:spcPts val="240"/>
              </a:spcBef>
              <a:spcAft>
                <a:spcPts val="0"/>
              </a:spcAft>
              <a:buSzPts val="1200"/>
              <a:buFont typeface="Arial"/>
              <a:buNone/>
              <a:defRPr sz="1200" b="1"/>
            </a:lvl4pPr>
            <a:lvl5pPr marL="2286000" lvl="4" indent="-228600" algn="l">
              <a:lnSpc>
                <a:spcPct val="100000"/>
              </a:lnSpc>
              <a:spcBef>
                <a:spcPts val="240"/>
              </a:spcBef>
              <a:spcAft>
                <a:spcPts val="0"/>
              </a:spcAft>
              <a:buSzPts val="1200"/>
              <a:buFont typeface="Arial"/>
              <a:buNone/>
              <a:defRPr sz="1200" b="1"/>
            </a:lvl5pPr>
            <a:lvl6pPr marL="2743200" lvl="5" indent="-228600" algn="l">
              <a:lnSpc>
                <a:spcPct val="100000"/>
              </a:lnSpc>
              <a:spcBef>
                <a:spcPts val="240"/>
              </a:spcBef>
              <a:spcAft>
                <a:spcPts val="0"/>
              </a:spcAft>
              <a:buSzPts val="1200"/>
              <a:buFont typeface="Arial"/>
              <a:buNone/>
              <a:defRPr sz="1200" b="1"/>
            </a:lvl6pPr>
            <a:lvl7pPr marL="3200400" lvl="6" indent="-228600" algn="l">
              <a:lnSpc>
                <a:spcPct val="100000"/>
              </a:lnSpc>
              <a:spcBef>
                <a:spcPts val="240"/>
              </a:spcBef>
              <a:spcAft>
                <a:spcPts val="0"/>
              </a:spcAft>
              <a:buSzPts val="1200"/>
              <a:buFont typeface="Arial"/>
              <a:buNone/>
              <a:defRPr sz="1200" b="1"/>
            </a:lvl7pPr>
            <a:lvl8pPr marL="3657600" lvl="7" indent="-228600" algn="l">
              <a:lnSpc>
                <a:spcPct val="100000"/>
              </a:lnSpc>
              <a:spcBef>
                <a:spcPts val="240"/>
              </a:spcBef>
              <a:spcAft>
                <a:spcPts val="0"/>
              </a:spcAft>
              <a:buSzPts val="1200"/>
              <a:buFont typeface="Arial"/>
              <a:buNone/>
              <a:defRPr sz="1200" b="1"/>
            </a:lvl8pPr>
            <a:lvl9pPr marL="4114800" lvl="8" indent="-228600" algn="l">
              <a:lnSpc>
                <a:spcPct val="100000"/>
              </a:lnSpc>
              <a:spcBef>
                <a:spcPts val="240"/>
              </a:spcBef>
              <a:spcAft>
                <a:spcPts val="0"/>
              </a:spcAft>
              <a:buSzPts val="1200"/>
              <a:buFont typeface="Arial"/>
              <a:buNone/>
              <a:defRPr sz="1200" b="1"/>
            </a:lvl9pPr>
          </a:lstStyle>
          <a:p>
            <a:endParaRPr/>
          </a:p>
        </p:txBody>
      </p:sp>
      <p:sp>
        <p:nvSpPr>
          <p:cNvPr id="286" name="Google Shape;286;p62"/>
          <p:cNvSpPr txBox="1">
            <a:spLocks noGrp="1"/>
          </p:cNvSpPr>
          <p:nvPr>
            <p:ph type="body" idx="2"/>
          </p:nvPr>
        </p:nvSpPr>
        <p:spPr>
          <a:xfrm>
            <a:off x="457200" y="2174875"/>
            <a:ext cx="4040188" cy="3951288"/>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1520"/>
              </a:spcBef>
              <a:spcAft>
                <a:spcPts val="0"/>
              </a:spcAft>
              <a:buSzPts val="1400"/>
              <a:buNone/>
              <a:defRPr sz="1900"/>
            </a:lvl1pPr>
            <a:lvl2pPr marL="914400" lvl="1" indent="-330200" algn="l">
              <a:lnSpc>
                <a:spcPct val="106000"/>
              </a:lnSpc>
              <a:spcBef>
                <a:spcPts val="1280"/>
              </a:spcBef>
              <a:spcAft>
                <a:spcPts val="0"/>
              </a:spcAft>
              <a:buSzPts val="1600"/>
              <a:buChar char="◼"/>
              <a:defRPr sz="1600"/>
            </a:lvl2pPr>
            <a:lvl3pPr marL="1371600" lvl="2" indent="-317500" algn="l">
              <a:lnSpc>
                <a:spcPct val="106000"/>
              </a:lnSpc>
              <a:spcBef>
                <a:spcPts val="560"/>
              </a:spcBef>
              <a:spcAft>
                <a:spcPts val="0"/>
              </a:spcAft>
              <a:buSzPts val="1400"/>
              <a:buChar char="–"/>
              <a:defRPr sz="1400"/>
            </a:lvl3pPr>
            <a:lvl4pPr marL="1828800" lvl="3" indent="-304800" algn="l">
              <a:lnSpc>
                <a:spcPct val="106000"/>
              </a:lnSpc>
              <a:spcBef>
                <a:spcPts val="240"/>
              </a:spcBef>
              <a:spcAft>
                <a:spcPts val="0"/>
              </a:spcAft>
              <a:buSzPts val="1200"/>
              <a:buFont typeface="Arial"/>
              <a:buChar char="•"/>
              <a:defRPr sz="1200"/>
            </a:lvl4pPr>
            <a:lvl5pPr marL="2286000" lvl="4" indent="-304800" algn="l">
              <a:lnSpc>
                <a:spcPct val="100000"/>
              </a:lnSpc>
              <a:spcBef>
                <a:spcPts val="240"/>
              </a:spcBef>
              <a:spcAft>
                <a:spcPts val="0"/>
              </a:spcAft>
              <a:buSzPts val="1200"/>
              <a:buFont typeface="Arial"/>
              <a:buChar char="–"/>
              <a:defRPr sz="1200"/>
            </a:lvl5pPr>
            <a:lvl6pPr marL="2743200" lvl="5" indent="-304800" algn="l">
              <a:lnSpc>
                <a:spcPct val="100000"/>
              </a:lnSpc>
              <a:spcBef>
                <a:spcPts val="240"/>
              </a:spcBef>
              <a:spcAft>
                <a:spcPts val="0"/>
              </a:spcAft>
              <a:buSzPts val="1200"/>
              <a:buFont typeface="Arial"/>
              <a:buChar char="–"/>
              <a:defRPr sz="1200"/>
            </a:lvl6pPr>
            <a:lvl7pPr marL="3200400" lvl="6" indent="-304800" algn="l">
              <a:lnSpc>
                <a:spcPct val="100000"/>
              </a:lnSpc>
              <a:spcBef>
                <a:spcPts val="240"/>
              </a:spcBef>
              <a:spcAft>
                <a:spcPts val="0"/>
              </a:spcAft>
              <a:buSzPts val="1200"/>
              <a:buFont typeface="Arial"/>
              <a:buChar char="–"/>
              <a:defRPr sz="1200"/>
            </a:lvl7pPr>
            <a:lvl8pPr marL="3657600" lvl="7" indent="-304800" algn="l">
              <a:lnSpc>
                <a:spcPct val="100000"/>
              </a:lnSpc>
              <a:spcBef>
                <a:spcPts val="240"/>
              </a:spcBef>
              <a:spcAft>
                <a:spcPts val="0"/>
              </a:spcAft>
              <a:buSzPts val="1200"/>
              <a:buFont typeface="Arial"/>
              <a:buChar char="–"/>
              <a:defRPr sz="1200"/>
            </a:lvl8pPr>
            <a:lvl9pPr marL="4114800" lvl="8" indent="-304800" algn="l">
              <a:lnSpc>
                <a:spcPct val="100000"/>
              </a:lnSpc>
              <a:spcBef>
                <a:spcPts val="240"/>
              </a:spcBef>
              <a:spcAft>
                <a:spcPts val="0"/>
              </a:spcAft>
              <a:buSzPts val="1200"/>
              <a:buFont typeface="Arial"/>
              <a:buChar char="–"/>
              <a:defRPr sz="1200"/>
            </a:lvl9pPr>
          </a:lstStyle>
          <a:p>
            <a:endParaRPr/>
          </a:p>
        </p:txBody>
      </p:sp>
      <p:sp>
        <p:nvSpPr>
          <p:cNvPr id="287" name="Google Shape;287;p62"/>
          <p:cNvSpPr txBox="1">
            <a:spLocks noGrp="1"/>
          </p:cNvSpPr>
          <p:nvPr>
            <p:ph type="body" idx="3"/>
          </p:nvPr>
        </p:nvSpPr>
        <p:spPr>
          <a:xfrm>
            <a:off x="4645027" y="1535114"/>
            <a:ext cx="4041775" cy="639762"/>
          </a:xfrm>
          <a:prstGeom prst="rect">
            <a:avLst/>
          </a:prstGeom>
          <a:noFill/>
          <a:ln>
            <a:noFill/>
          </a:ln>
        </p:spPr>
        <p:txBody>
          <a:bodyPr spcFirstLastPara="1" wrap="square" lIns="0" tIns="0" rIns="0" bIns="0" anchor="b" anchorCtr="0">
            <a:noAutofit/>
          </a:bodyPr>
          <a:lstStyle>
            <a:lvl1pPr marL="457200" lvl="0" indent="-228600" algn="l">
              <a:lnSpc>
                <a:spcPct val="106000"/>
              </a:lnSpc>
              <a:spcBef>
                <a:spcPts val="1520"/>
              </a:spcBef>
              <a:spcAft>
                <a:spcPts val="0"/>
              </a:spcAft>
              <a:buSzPts val="1520"/>
              <a:buNone/>
              <a:defRPr sz="1900" b="1"/>
            </a:lvl1pPr>
            <a:lvl2pPr marL="914400" lvl="1" indent="-228600" algn="l">
              <a:lnSpc>
                <a:spcPct val="106000"/>
              </a:lnSpc>
              <a:spcBef>
                <a:spcPts val="1280"/>
              </a:spcBef>
              <a:spcAft>
                <a:spcPts val="0"/>
              </a:spcAft>
              <a:buSzPts val="1600"/>
              <a:buNone/>
              <a:defRPr sz="1600" b="1"/>
            </a:lvl2pPr>
            <a:lvl3pPr marL="1371600" lvl="2" indent="-228600" algn="l">
              <a:lnSpc>
                <a:spcPct val="106000"/>
              </a:lnSpc>
              <a:spcBef>
                <a:spcPts val="560"/>
              </a:spcBef>
              <a:spcAft>
                <a:spcPts val="0"/>
              </a:spcAft>
              <a:buSzPts val="1400"/>
              <a:buNone/>
              <a:defRPr sz="1400" b="1"/>
            </a:lvl3pPr>
            <a:lvl4pPr marL="1828800" lvl="3" indent="-228600" algn="l">
              <a:lnSpc>
                <a:spcPct val="106000"/>
              </a:lnSpc>
              <a:spcBef>
                <a:spcPts val="240"/>
              </a:spcBef>
              <a:spcAft>
                <a:spcPts val="0"/>
              </a:spcAft>
              <a:buSzPts val="1200"/>
              <a:buFont typeface="Arial"/>
              <a:buNone/>
              <a:defRPr sz="1200" b="1"/>
            </a:lvl4pPr>
            <a:lvl5pPr marL="2286000" lvl="4" indent="-228600" algn="l">
              <a:lnSpc>
                <a:spcPct val="100000"/>
              </a:lnSpc>
              <a:spcBef>
                <a:spcPts val="240"/>
              </a:spcBef>
              <a:spcAft>
                <a:spcPts val="0"/>
              </a:spcAft>
              <a:buSzPts val="1200"/>
              <a:buFont typeface="Arial"/>
              <a:buNone/>
              <a:defRPr sz="1200" b="1"/>
            </a:lvl5pPr>
            <a:lvl6pPr marL="2743200" lvl="5" indent="-228600" algn="l">
              <a:lnSpc>
                <a:spcPct val="100000"/>
              </a:lnSpc>
              <a:spcBef>
                <a:spcPts val="240"/>
              </a:spcBef>
              <a:spcAft>
                <a:spcPts val="0"/>
              </a:spcAft>
              <a:buSzPts val="1200"/>
              <a:buFont typeface="Arial"/>
              <a:buNone/>
              <a:defRPr sz="1200" b="1"/>
            </a:lvl6pPr>
            <a:lvl7pPr marL="3200400" lvl="6" indent="-228600" algn="l">
              <a:lnSpc>
                <a:spcPct val="100000"/>
              </a:lnSpc>
              <a:spcBef>
                <a:spcPts val="240"/>
              </a:spcBef>
              <a:spcAft>
                <a:spcPts val="0"/>
              </a:spcAft>
              <a:buSzPts val="1200"/>
              <a:buFont typeface="Arial"/>
              <a:buNone/>
              <a:defRPr sz="1200" b="1"/>
            </a:lvl7pPr>
            <a:lvl8pPr marL="3657600" lvl="7" indent="-228600" algn="l">
              <a:lnSpc>
                <a:spcPct val="100000"/>
              </a:lnSpc>
              <a:spcBef>
                <a:spcPts val="240"/>
              </a:spcBef>
              <a:spcAft>
                <a:spcPts val="0"/>
              </a:spcAft>
              <a:buSzPts val="1200"/>
              <a:buFont typeface="Arial"/>
              <a:buNone/>
              <a:defRPr sz="1200" b="1"/>
            </a:lvl8pPr>
            <a:lvl9pPr marL="4114800" lvl="8" indent="-228600" algn="l">
              <a:lnSpc>
                <a:spcPct val="100000"/>
              </a:lnSpc>
              <a:spcBef>
                <a:spcPts val="240"/>
              </a:spcBef>
              <a:spcAft>
                <a:spcPts val="0"/>
              </a:spcAft>
              <a:buSzPts val="1200"/>
              <a:buFont typeface="Arial"/>
              <a:buNone/>
              <a:defRPr sz="1200" b="1"/>
            </a:lvl9pPr>
          </a:lstStyle>
          <a:p>
            <a:endParaRPr/>
          </a:p>
        </p:txBody>
      </p:sp>
      <p:sp>
        <p:nvSpPr>
          <p:cNvPr id="288" name="Google Shape;288;p62"/>
          <p:cNvSpPr txBox="1">
            <a:spLocks noGrp="1"/>
          </p:cNvSpPr>
          <p:nvPr>
            <p:ph type="body" idx="4"/>
          </p:nvPr>
        </p:nvSpPr>
        <p:spPr>
          <a:xfrm>
            <a:off x="4645027" y="2174875"/>
            <a:ext cx="4041775" cy="3951288"/>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1520"/>
              </a:spcBef>
              <a:spcAft>
                <a:spcPts val="0"/>
              </a:spcAft>
              <a:buSzPts val="1400"/>
              <a:buNone/>
              <a:defRPr sz="1900"/>
            </a:lvl1pPr>
            <a:lvl2pPr marL="914400" lvl="1" indent="-330200" algn="l">
              <a:lnSpc>
                <a:spcPct val="106000"/>
              </a:lnSpc>
              <a:spcBef>
                <a:spcPts val="1280"/>
              </a:spcBef>
              <a:spcAft>
                <a:spcPts val="0"/>
              </a:spcAft>
              <a:buSzPts val="1600"/>
              <a:buChar char="◼"/>
              <a:defRPr sz="1600"/>
            </a:lvl2pPr>
            <a:lvl3pPr marL="1371600" lvl="2" indent="-317500" algn="l">
              <a:lnSpc>
                <a:spcPct val="106000"/>
              </a:lnSpc>
              <a:spcBef>
                <a:spcPts val="560"/>
              </a:spcBef>
              <a:spcAft>
                <a:spcPts val="0"/>
              </a:spcAft>
              <a:buSzPts val="1400"/>
              <a:buChar char="–"/>
              <a:defRPr sz="1400"/>
            </a:lvl3pPr>
            <a:lvl4pPr marL="1828800" lvl="3" indent="-304800" algn="l">
              <a:lnSpc>
                <a:spcPct val="106000"/>
              </a:lnSpc>
              <a:spcBef>
                <a:spcPts val="240"/>
              </a:spcBef>
              <a:spcAft>
                <a:spcPts val="0"/>
              </a:spcAft>
              <a:buSzPts val="1200"/>
              <a:buFont typeface="Arial"/>
              <a:buChar char="•"/>
              <a:defRPr sz="1200"/>
            </a:lvl4pPr>
            <a:lvl5pPr marL="2286000" lvl="4" indent="-304800" algn="l">
              <a:lnSpc>
                <a:spcPct val="100000"/>
              </a:lnSpc>
              <a:spcBef>
                <a:spcPts val="240"/>
              </a:spcBef>
              <a:spcAft>
                <a:spcPts val="0"/>
              </a:spcAft>
              <a:buSzPts val="1200"/>
              <a:buFont typeface="Arial"/>
              <a:buChar char="–"/>
              <a:defRPr sz="1200"/>
            </a:lvl5pPr>
            <a:lvl6pPr marL="2743200" lvl="5" indent="-304800" algn="l">
              <a:lnSpc>
                <a:spcPct val="100000"/>
              </a:lnSpc>
              <a:spcBef>
                <a:spcPts val="240"/>
              </a:spcBef>
              <a:spcAft>
                <a:spcPts val="0"/>
              </a:spcAft>
              <a:buSzPts val="1200"/>
              <a:buFont typeface="Arial"/>
              <a:buChar char="–"/>
              <a:defRPr sz="1200"/>
            </a:lvl6pPr>
            <a:lvl7pPr marL="3200400" lvl="6" indent="-304800" algn="l">
              <a:lnSpc>
                <a:spcPct val="100000"/>
              </a:lnSpc>
              <a:spcBef>
                <a:spcPts val="240"/>
              </a:spcBef>
              <a:spcAft>
                <a:spcPts val="0"/>
              </a:spcAft>
              <a:buSzPts val="1200"/>
              <a:buFont typeface="Arial"/>
              <a:buChar char="–"/>
              <a:defRPr sz="1200"/>
            </a:lvl7pPr>
            <a:lvl8pPr marL="3657600" lvl="7" indent="-304800" algn="l">
              <a:lnSpc>
                <a:spcPct val="100000"/>
              </a:lnSpc>
              <a:spcBef>
                <a:spcPts val="240"/>
              </a:spcBef>
              <a:spcAft>
                <a:spcPts val="0"/>
              </a:spcAft>
              <a:buSzPts val="1200"/>
              <a:buFont typeface="Arial"/>
              <a:buChar char="–"/>
              <a:defRPr sz="1200"/>
            </a:lvl8pPr>
            <a:lvl9pPr marL="4114800" lvl="8" indent="-304800" algn="l">
              <a:lnSpc>
                <a:spcPct val="100000"/>
              </a:lnSpc>
              <a:spcBef>
                <a:spcPts val="240"/>
              </a:spcBef>
              <a:spcAft>
                <a:spcPts val="0"/>
              </a:spcAft>
              <a:buSzPts val="1200"/>
              <a:buFont typeface="Arial"/>
              <a:buChar char="–"/>
              <a:defRPr sz="1200"/>
            </a:lvl9pPr>
          </a:lstStyle>
          <a:p>
            <a:endParaRPr/>
          </a:p>
        </p:txBody>
      </p:sp>
      <p:pic>
        <p:nvPicPr>
          <p:cNvPr id="289" name="Google Shape;289;p62"/>
          <p:cNvPicPr preferRelativeResize="0"/>
          <p:nvPr/>
        </p:nvPicPr>
        <p:blipFill rotWithShape="1">
          <a:blip r:embed="rId2">
            <a:alphaModFix/>
          </a:blip>
          <a:srcRect/>
          <a:stretch/>
        </p:blipFill>
        <p:spPr>
          <a:xfrm>
            <a:off x="7159752" y="12648"/>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290" name="Google Shape;290;p62"/>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291"/>
        <p:cNvGrpSpPr/>
        <p:nvPr/>
      </p:nvGrpSpPr>
      <p:grpSpPr>
        <a:xfrm>
          <a:off x="0" y="0"/>
          <a:ext cx="0" cy="0"/>
          <a:chOff x="0" y="0"/>
          <a:chExt cx="0" cy="0"/>
        </a:xfrm>
      </p:grpSpPr>
      <p:sp>
        <p:nvSpPr>
          <p:cNvPr id="292" name="Google Shape;292;p63"/>
          <p:cNvSpPr txBox="1">
            <a:spLocks noGrp="1"/>
          </p:cNvSpPr>
          <p:nvPr>
            <p:ph type="title"/>
          </p:nvPr>
        </p:nvSpPr>
        <p:spPr>
          <a:xfrm>
            <a:off x="401640" y="579216"/>
            <a:ext cx="8345487" cy="193899"/>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pic>
        <p:nvPicPr>
          <p:cNvPr id="293" name="Google Shape;293;p63"/>
          <p:cNvPicPr preferRelativeResize="0"/>
          <p:nvPr/>
        </p:nvPicPr>
        <p:blipFill rotWithShape="1">
          <a:blip r:embed="rId2">
            <a:alphaModFix/>
          </a:blip>
          <a:srcRect/>
          <a:stretch/>
        </p:blipFill>
        <p:spPr>
          <a:xfrm>
            <a:off x="7159751" y="15811"/>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294" name="Google Shape;294;p63"/>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Comparison" type="twoTxTwoObj">
  <p:cSld name="TWO_OBJECTS_WITH_TEXT">
    <p:spTree>
      <p:nvGrpSpPr>
        <p:cNvPr id="1" name="Shape 39"/>
        <p:cNvGrpSpPr/>
        <p:nvPr/>
      </p:nvGrpSpPr>
      <p:grpSpPr>
        <a:xfrm>
          <a:off x="0" y="0"/>
          <a:ext cx="0" cy="0"/>
          <a:chOff x="0" y="0"/>
          <a:chExt cx="0" cy="0"/>
        </a:xfrm>
      </p:grpSpPr>
      <p:sp>
        <p:nvSpPr>
          <p:cNvPr id="40" name="Google Shape;40;p25"/>
          <p:cNvSpPr txBox="1">
            <a:spLocks noGrp="1"/>
          </p:cNvSpPr>
          <p:nvPr>
            <p:ph type="title"/>
          </p:nvPr>
        </p:nvSpPr>
        <p:spPr>
          <a:xfrm>
            <a:off x="3" y="1123856"/>
            <a:ext cx="8913813" cy="914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lt1"/>
              </a:buClr>
              <a:buSzPts val="3600"/>
              <a:buFont typeface="Century Gothic"/>
              <a:buNone/>
              <a:defRPr sz="3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1" name="Google Shape;41;p25"/>
          <p:cNvSpPr txBox="1">
            <a:spLocks noGrp="1"/>
          </p:cNvSpPr>
          <p:nvPr>
            <p:ph type="body" idx="1"/>
          </p:nvPr>
        </p:nvSpPr>
        <p:spPr>
          <a:xfrm>
            <a:off x="1120588" y="2017714"/>
            <a:ext cx="3566160" cy="877886"/>
          </a:xfrm>
          <a:prstGeom prst="rect">
            <a:avLst/>
          </a:prstGeom>
          <a:noFill/>
          <a:ln>
            <a:noFill/>
          </a:ln>
        </p:spPr>
        <p:txBody>
          <a:bodyPr spcFirstLastPara="1" wrap="square" lIns="91425" tIns="45700" rIns="91425" bIns="45700" anchor="b" anchorCtr="0">
            <a:noAutofit/>
          </a:bodyPr>
          <a:lstStyle>
            <a:lvl1pPr marL="457200" marR="0" lvl="0" indent="-228600" algn="l" rtl="0">
              <a:lnSpc>
                <a:spcPct val="100000"/>
              </a:lnSpc>
              <a:spcBef>
                <a:spcPts val="2000"/>
              </a:spcBef>
              <a:spcAft>
                <a:spcPts val="0"/>
              </a:spcAft>
              <a:buClr>
                <a:schemeClr val="accent1"/>
              </a:buClr>
              <a:buSzPts val="2400"/>
              <a:buFont typeface="Noto Sans Symbols"/>
              <a:buNone/>
              <a:defRPr sz="2400" b="0" i="0" u="none" strike="noStrike" cap="none">
                <a:solidFill>
                  <a:srgbClr val="595959"/>
                </a:solidFill>
                <a:latin typeface="Century Gothic"/>
                <a:ea typeface="Century Gothic"/>
                <a:cs typeface="Century Gothic"/>
                <a:sym typeface="Century Gothic"/>
              </a:defRPr>
            </a:lvl1pPr>
            <a:lvl2pPr marL="914400" marR="0" lvl="1" indent="-228600" algn="l" rtl="0">
              <a:lnSpc>
                <a:spcPct val="100000"/>
              </a:lnSpc>
              <a:spcBef>
                <a:spcPts val="600"/>
              </a:spcBef>
              <a:spcAft>
                <a:spcPts val="0"/>
              </a:spcAft>
              <a:buClr>
                <a:srgbClr val="51640A"/>
              </a:buClr>
              <a:buSzPts val="2000"/>
              <a:buFont typeface="Noto Sans Symbols"/>
              <a:buNone/>
              <a:defRPr sz="2000" b="1" i="0" u="none" strike="noStrike" cap="none">
                <a:solidFill>
                  <a:srgbClr val="595959"/>
                </a:solidFill>
                <a:latin typeface="Century Gothic"/>
                <a:ea typeface="Century Gothic"/>
                <a:cs typeface="Century Gothic"/>
                <a:sym typeface="Century Gothic"/>
              </a:defRPr>
            </a:lvl2pPr>
            <a:lvl3pPr marL="1371600" marR="0" lvl="2" indent="-228600" algn="l" rtl="0">
              <a:lnSpc>
                <a:spcPct val="100000"/>
              </a:lnSpc>
              <a:spcBef>
                <a:spcPts val="600"/>
              </a:spcBef>
              <a:spcAft>
                <a:spcPts val="0"/>
              </a:spcAft>
              <a:buClr>
                <a:schemeClr val="accent1"/>
              </a:buClr>
              <a:buSzPts val="1800"/>
              <a:buFont typeface="Noto Sans Symbols"/>
              <a:buNone/>
              <a:defRPr sz="1800" b="1" i="0" u="none" strike="noStrike" cap="none">
                <a:solidFill>
                  <a:srgbClr val="595959"/>
                </a:solidFill>
                <a:latin typeface="Century Gothic"/>
                <a:ea typeface="Century Gothic"/>
                <a:cs typeface="Century Gothic"/>
                <a:sym typeface="Century Gothic"/>
              </a:defRPr>
            </a:lvl3pPr>
            <a:lvl4pPr marL="1828800" marR="0" lvl="3" indent="-228600" algn="l" rtl="0">
              <a:lnSpc>
                <a:spcPct val="100000"/>
              </a:lnSpc>
              <a:spcBef>
                <a:spcPts val="600"/>
              </a:spcBef>
              <a:spcAft>
                <a:spcPts val="0"/>
              </a:spcAft>
              <a:buClr>
                <a:srgbClr val="51640A"/>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4pPr>
            <a:lvl5pPr marL="2286000" marR="0" lvl="4" indent="-228600" algn="l" rtl="0">
              <a:lnSpc>
                <a:spcPct val="100000"/>
              </a:lnSpc>
              <a:spcBef>
                <a:spcPts val="600"/>
              </a:spcBef>
              <a:spcAft>
                <a:spcPts val="0"/>
              </a:spcAft>
              <a:buClr>
                <a:schemeClr val="accent1"/>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5pPr>
            <a:lvl6pPr marL="2743200" marR="0" lvl="5" indent="-228600" algn="l" rtl="0">
              <a:lnSpc>
                <a:spcPct val="100000"/>
              </a:lnSpc>
              <a:spcBef>
                <a:spcPts val="320"/>
              </a:spcBef>
              <a:spcAft>
                <a:spcPts val="0"/>
              </a:spcAft>
              <a:buClr>
                <a:srgbClr val="51640A"/>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6pPr>
            <a:lvl7pPr marL="3200400" marR="0" lvl="6" indent="-228600" algn="l" rtl="0">
              <a:lnSpc>
                <a:spcPct val="100000"/>
              </a:lnSpc>
              <a:spcBef>
                <a:spcPts val="320"/>
              </a:spcBef>
              <a:spcAft>
                <a:spcPts val="0"/>
              </a:spcAft>
              <a:buClr>
                <a:schemeClr val="accent1"/>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7pPr>
            <a:lvl8pPr marL="3657600" marR="0" lvl="7" indent="-228600" algn="l" rtl="0">
              <a:lnSpc>
                <a:spcPct val="100000"/>
              </a:lnSpc>
              <a:spcBef>
                <a:spcPts val="320"/>
              </a:spcBef>
              <a:spcAft>
                <a:spcPts val="0"/>
              </a:spcAft>
              <a:buClr>
                <a:srgbClr val="51640A"/>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8pPr>
            <a:lvl9pPr marL="4114800" marR="0" lvl="8" indent="-228600" algn="l" rtl="0">
              <a:lnSpc>
                <a:spcPct val="100000"/>
              </a:lnSpc>
              <a:spcBef>
                <a:spcPts val="320"/>
              </a:spcBef>
              <a:spcAft>
                <a:spcPts val="0"/>
              </a:spcAft>
              <a:buClr>
                <a:schemeClr val="accent1"/>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9pPr>
          </a:lstStyle>
          <a:p>
            <a:endParaRPr/>
          </a:p>
        </p:txBody>
      </p:sp>
      <p:sp>
        <p:nvSpPr>
          <p:cNvPr id="42" name="Google Shape;42;p25"/>
          <p:cNvSpPr txBox="1">
            <a:spLocks noGrp="1"/>
          </p:cNvSpPr>
          <p:nvPr>
            <p:ph type="body" idx="2"/>
          </p:nvPr>
        </p:nvSpPr>
        <p:spPr>
          <a:xfrm>
            <a:off x="1120588" y="3065931"/>
            <a:ext cx="3566160" cy="3211046"/>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20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914400" marR="0" lvl="1"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371600" marR="0" lvl="2"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828800" marR="0" lvl="3"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2286000" marR="0" lvl="4"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743200" marR="0" lvl="5" indent="-330200" algn="l" rtl="0">
              <a:lnSpc>
                <a:spcPct val="100000"/>
              </a:lnSpc>
              <a:spcBef>
                <a:spcPts val="320"/>
              </a:spcBef>
              <a:spcAft>
                <a:spcPts val="0"/>
              </a:spcAft>
              <a:buClr>
                <a:srgbClr val="51640A"/>
              </a:buClr>
              <a:buSzPts val="1600"/>
              <a:buFont typeface="Noto Sans Symbols"/>
              <a:buChar char="🞑"/>
              <a:defRPr sz="1600" b="0" i="0" u="none" strike="noStrike" cap="none">
                <a:solidFill>
                  <a:srgbClr val="595959"/>
                </a:solidFill>
                <a:latin typeface="Century Gothic"/>
                <a:ea typeface="Century Gothic"/>
                <a:cs typeface="Century Gothic"/>
                <a:sym typeface="Century Gothic"/>
              </a:defRPr>
            </a:lvl6pPr>
            <a:lvl7pPr marL="3200400" marR="0" lvl="6" indent="-330200" algn="l" rtl="0">
              <a:lnSpc>
                <a:spcPct val="100000"/>
              </a:lnSpc>
              <a:spcBef>
                <a:spcPts val="320"/>
              </a:spcBef>
              <a:spcAft>
                <a:spcPts val="0"/>
              </a:spcAft>
              <a:buClr>
                <a:schemeClr val="accent1"/>
              </a:buClr>
              <a:buSzPts val="1600"/>
              <a:buFont typeface="Noto Sans Symbols"/>
              <a:buChar char="🞑"/>
              <a:defRPr sz="1600" b="0" i="0" u="none" strike="noStrike" cap="none">
                <a:solidFill>
                  <a:srgbClr val="595959"/>
                </a:solidFill>
                <a:latin typeface="Century Gothic"/>
                <a:ea typeface="Century Gothic"/>
                <a:cs typeface="Century Gothic"/>
                <a:sym typeface="Century Gothic"/>
              </a:defRPr>
            </a:lvl7pPr>
            <a:lvl8pPr marL="3657600" marR="0" lvl="7" indent="-330200" algn="l" rtl="0">
              <a:lnSpc>
                <a:spcPct val="100000"/>
              </a:lnSpc>
              <a:spcBef>
                <a:spcPts val="320"/>
              </a:spcBef>
              <a:spcAft>
                <a:spcPts val="0"/>
              </a:spcAft>
              <a:buClr>
                <a:srgbClr val="51640A"/>
              </a:buClr>
              <a:buSzPts val="1600"/>
              <a:buFont typeface="Noto Sans Symbols"/>
              <a:buChar char="🞑"/>
              <a:defRPr sz="1600" b="0" i="0" u="none" strike="noStrike" cap="none">
                <a:solidFill>
                  <a:srgbClr val="595959"/>
                </a:solidFill>
                <a:latin typeface="Century Gothic"/>
                <a:ea typeface="Century Gothic"/>
                <a:cs typeface="Century Gothic"/>
                <a:sym typeface="Century Gothic"/>
              </a:defRPr>
            </a:lvl8pPr>
            <a:lvl9pPr marL="4114800" marR="0" lvl="8" indent="-330200" algn="l" rtl="0">
              <a:lnSpc>
                <a:spcPct val="100000"/>
              </a:lnSpc>
              <a:spcBef>
                <a:spcPts val="320"/>
              </a:spcBef>
              <a:spcAft>
                <a:spcPts val="0"/>
              </a:spcAft>
              <a:buClr>
                <a:schemeClr val="accent1"/>
              </a:buClr>
              <a:buSzPts val="1600"/>
              <a:buFont typeface="Noto Sans Symbols"/>
              <a:buChar char="🞑"/>
              <a:defRPr sz="1600" b="0" i="0" u="none" strike="noStrike" cap="none">
                <a:solidFill>
                  <a:srgbClr val="595959"/>
                </a:solidFill>
                <a:latin typeface="Century Gothic"/>
                <a:ea typeface="Century Gothic"/>
                <a:cs typeface="Century Gothic"/>
                <a:sym typeface="Century Gothic"/>
              </a:defRPr>
            </a:lvl9pPr>
          </a:lstStyle>
          <a:p>
            <a:endParaRPr/>
          </a:p>
        </p:txBody>
      </p:sp>
      <p:sp>
        <p:nvSpPr>
          <p:cNvPr id="43" name="Google Shape;43;p25"/>
          <p:cNvSpPr txBox="1">
            <a:spLocks noGrp="1"/>
          </p:cNvSpPr>
          <p:nvPr>
            <p:ph type="body" idx="3"/>
          </p:nvPr>
        </p:nvSpPr>
        <p:spPr>
          <a:xfrm>
            <a:off x="5147534" y="2017714"/>
            <a:ext cx="3566160" cy="877886"/>
          </a:xfrm>
          <a:prstGeom prst="rect">
            <a:avLst/>
          </a:prstGeom>
          <a:noFill/>
          <a:ln>
            <a:noFill/>
          </a:ln>
        </p:spPr>
        <p:txBody>
          <a:bodyPr spcFirstLastPara="1" wrap="square" lIns="91425" tIns="45700" rIns="91425" bIns="45700" anchor="b" anchorCtr="0">
            <a:noAutofit/>
          </a:bodyPr>
          <a:lstStyle>
            <a:lvl1pPr marL="457200" marR="0" lvl="0" indent="-228600" algn="l" rtl="0">
              <a:lnSpc>
                <a:spcPct val="100000"/>
              </a:lnSpc>
              <a:spcBef>
                <a:spcPts val="2000"/>
              </a:spcBef>
              <a:spcAft>
                <a:spcPts val="0"/>
              </a:spcAft>
              <a:buClr>
                <a:schemeClr val="accent1"/>
              </a:buClr>
              <a:buSzPts val="2400"/>
              <a:buFont typeface="Noto Sans Symbols"/>
              <a:buNone/>
              <a:defRPr sz="2400" b="0" i="0" u="none" strike="noStrike" cap="none">
                <a:solidFill>
                  <a:srgbClr val="595959"/>
                </a:solidFill>
                <a:latin typeface="Century Gothic"/>
                <a:ea typeface="Century Gothic"/>
                <a:cs typeface="Century Gothic"/>
                <a:sym typeface="Century Gothic"/>
              </a:defRPr>
            </a:lvl1pPr>
            <a:lvl2pPr marL="914400" marR="0" lvl="1" indent="-228600" algn="l" rtl="0">
              <a:lnSpc>
                <a:spcPct val="100000"/>
              </a:lnSpc>
              <a:spcBef>
                <a:spcPts val="600"/>
              </a:spcBef>
              <a:spcAft>
                <a:spcPts val="0"/>
              </a:spcAft>
              <a:buClr>
                <a:srgbClr val="51640A"/>
              </a:buClr>
              <a:buSzPts val="2000"/>
              <a:buFont typeface="Noto Sans Symbols"/>
              <a:buNone/>
              <a:defRPr sz="2000" b="1" i="0" u="none" strike="noStrike" cap="none">
                <a:solidFill>
                  <a:srgbClr val="595959"/>
                </a:solidFill>
                <a:latin typeface="Century Gothic"/>
                <a:ea typeface="Century Gothic"/>
                <a:cs typeface="Century Gothic"/>
                <a:sym typeface="Century Gothic"/>
              </a:defRPr>
            </a:lvl2pPr>
            <a:lvl3pPr marL="1371600" marR="0" lvl="2" indent="-228600" algn="l" rtl="0">
              <a:lnSpc>
                <a:spcPct val="100000"/>
              </a:lnSpc>
              <a:spcBef>
                <a:spcPts val="600"/>
              </a:spcBef>
              <a:spcAft>
                <a:spcPts val="0"/>
              </a:spcAft>
              <a:buClr>
                <a:schemeClr val="accent1"/>
              </a:buClr>
              <a:buSzPts val="1800"/>
              <a:buFont typeface="Noto Sans Symbols"/>
              <a:buNone/>
              <a:defRPr sz="1800" b="1" i="0" u="none" strike="noStrike" cap="none">
                <a:solidFill>
                  <a:srgbClr val="595959"/>
                </a:solidFill>
                <a:latin typeface="Century Gothic"/>
                <a:ea typeface="Century Gothic"/>
                <a:cs typeface="Century Gothic"/>
                <a:sym typeface="Century Gothic"/>
              </a:defRPr>
            </a:lvl3pPr>
            <a:lvl4pPr marL="1828800" marR="0" lvl="3" indent="-228600" algn="l" rtl="0">
              <a:lnSpc>
                <a:spcPct val="100000"/>
              </a:lnSpc>
              <a:spcBef>
                <a:spcPts val="600"/>
              </a:spcBef>
              <a:spcAft>
                <a:spcPts val="0"/>
              </a:spcAft>
              <a:buClr>
                <a:srgbClr val="51640A"/>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4pPr>
            <a:lvl5pPr marL="2286000" marR="0" lvl="4" indent="-228600" algn="l" rtl="0">
              <a:lnSpc>
                <a:spcPct val="100000"/>
              </a:lnSpc>
              <a:spcBef>
                <a:spcPts val="600"/>
              </a:spcBef>
              <a:spcAft>
                <a:spcPts val="0"/>
              </a:spcAft>
              <a:buClr>
                <a:schemeClr val="accent1"/>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5pPr>
            <a:lvl6pPr marL="2743200" marR="0" lvl="5" indent="-228600" algn="l" rtl="0">
              <a:lnSpc>
                <a:spcPct val="100000"/>
              </a:lnSpc>
              <a:spcBef>
                <a:spcPts val="320"/>
              </a:spcBef>
              <a:spcAft>
                <a:spcPts val="0"/>
              </a:spcAft>
              <a:buClr>
                <a:srgbClr val="51640A"/>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6pPr>
            <a:lvl7pPr marL="3200400" marR="0" lvl="6" indent="-228600" algn="l" rtl="0">
              <a:lnSpc>
                <a:spcPct val="100000"/>
              </a:lnSpc>
              <a:spcBef>
                <a:spcPts val="320"/>
              </a:spcBef>
              <a:spcAft>
                <a:spcPts val="0"/>
              </a:spcAft>
              <a:buClr>
                <a:schemeClr val="accent1"/>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7pPr>
            <a:lvl8pPr marL="3657600" marR="0" lvl="7" indent="-228600" algn="l" rtl="0">
              <a:lnSpc>
                <a:spcPct val="100000"/>
              </a:lnSpc>
              <a:spcBef>
                <a:spcPts val="320"/>
              </a:spcBef>
              <a:spcAft>
                <a:spcPts val="0"/>
              </a:spcAft>
              <a:buClr>
                <a:srgbClr val="51640A"/>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8pPr>
            <a:lvl9pPr marL="4114800" marR="0" lvl="8" indent="-228600" algn="l" rtl="0">
              <a:lnSpc>
                <a:spcPct val="100000"/>
              </a:lnSpc>
              <a:spcBef>
                <a:spcPts val="320"/>
              </a:spcBef>
              <a:spcAft>
                <a:spcPts val="0"/>
              </a:spcAft>
              <a:buClr>
                <a:schemeClr val="accent1"/>
              </a:buClr>
              <a:buSzPts val="1600"/>
              <a:buFont typeface="Noto Sans Symbols"/>
              <a:buNone/>
              <a:defRPr sz="1600" b="1" i="0" u="none" strike="noStrike" cap="none">
                <a:solidFill>
                  <a:srgbClr val="595959"/>
                </a:solidFill>
                <a:latin typeface="Century Gothic"/>
                <a:ea typeface="Century Gothic"/>
                <a:cs typeface="Century Gothic"/>
                <a:sym typeface="Century Gothic"/>
              </a:defRPr>
            </a:lvl9pPr>
          </a:lstStyle>
          <a:p>
            <a:endParaRPr/>
          </a:p>
        </p:txBody>
      </p:sp>
      <p:sp>
        <p:nvSpPr>
          <p:cNvPr id="44" name="Google Shape;44;p25"/>
          <p:cNvSpPr txBox="1">
            <a:spLocks noGrp="1"/>
          </p:cNvSpPr>
          <p:nvPr>
            <p:ph type="body" idx="4"/>
          </p:nvPr>
        </p:nvSpPr>
        <p:spPr>
          <a:xfrm>
            <a:off x="5147534" y="3065931"/>
            <a:ext cx="3566160" cy="3211046"/>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20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914400" marR="0" lvl="1"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371600" marR="0" lvl="2"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828800" marR="0" lvl="3"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2286000" marR="0" lvl="4"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743200" marR="0" lvl="5" indent="-330200" algn="l" rtl="0">
              <a:lnSpc>
                <a:spcPct val="100000"/>
              </a:lnSpc>
              <a:spcBef>
                <a:spcPts val="320"/>
              </a:spcBef>
              <a:spcAft>
                <a:spcPts val="0"/>
              </a:spcAft>
              <a:buClr>
                <a:srgbClr val="51640A"/>
              </a:buClr>
              <a:buSzPts val="1600"/>
              <a:buFont typeface="Noto Sans Symbols"/>
              <a:buChar char="🞑"/>
              <a:defRPr sz="1600" b="0" i="0" u="none" strike="noStrike" cap="none">
                <a:solidFill>
                  <a:srgbClr val="595959"/>
                </a:solidFill>
                <a:latin typeface="Century Gothic"/>
                <a:ea typeface="Century Gothic"/>
                <a:cs typeface="Century Gothic"/>
                <a:sym typeface="Century Gothic"/>
              </a:defRPr>
            </a:lvl6pPr>
            <a:lvl7pPr marL="3200400" marR="0" lvl="6" indent="-330200" algn="l" rtl="0">
              <a:lnSpc>
                <a:spcPct val="100000"/>
              </a:lnSpc>
              <a:spcBef>
                <a:spcPts val="320"/>
              </a:spcBef>
              <a:spcAft>
                <a:spcPts val="0"/>
              </a:spcAft>
              <a:buClr>
                <a:schemeClr val="accent1"/>
              </a:buClr>
              <a:buSzPts val="1600"/>
              <a:buFont typeface="Noto Sans Symbols"/>
              <a:buChar char="🞑"/>
              <a:defRPr sz="1600" b="0" i="0" u="none" strike="noStrike" cap="none">
                <a:solidFill>
                  <a:srgbClr val="595959"/>
                </a:solidFill>
                <a:latin typeface="Century Gothic"/>
                <a:ea typeface="Century Gothic"/>
                <a:cs typeface="Century Gothic"/>
                <a:sym typeface="Century Gothic"/>
              </a:defRPr>
            </a:lvl7pPr>
            <a:lvl8pPr marL="3657600" marR="0" lvl="7" indent="-330200" algn="l" rtl="0">
              <a:lnSpc>
                <a:spcPct val="100000"/>
              </a:lnSpc>
              <a:spcBef>
                <a:spcPts val="320"/>
              </a:spcBef>
              <a:spcAft>
                <a:spcPts val="0"/>
              </a:spcAft>
              <a:buClr>
                <a:srgbClr val="51640A"/>
              </a:buClr>
              <a:buSzPts val="1600"/>
              <a:buFont typeface="Noto Sans Symbols"/>
              <a:buChar char="🞑"/>
              <a:defRPr sz="1600" b="0" i="0" u="none" strike="noStrike" cap="none">
                <a:solidFill>
                  <a:srgbClr val="595959"/>
                </a:solidFill>
                <a:latin typeface="Century Gothic"/>
                <a:ea typeface="Century Gothic"/>
                <a:cs typeface="Century Gothic"/>
                <a:sym typeface="Century Gothic"/>
              </a:defRPr>
            </a:lvl8pPr>
            <a:lvl9pPr marL="4114800" marR="0" lvl="8" indent="-330200" algn="l" rtl="0">
              <a:lnSpc>
                <a:spcPct val="100000"/>
              </a:lnSpc>
              <a:spcBef>
                <a:spcPts val="320"/>
              </a:spcBef>
              <a:spcAft>
                <a:spcPts val="0"/>
              </a:spcAft>
              <a:buClr>
                <a:schemeClr val="accent1"/>
              </a:buClr>
              <a:buSzPts val="1600"/>
              <a:buFont typeface="Noto Sans Symbols"/>
              <a:buChar char="🞑"/>
              <a:defRPr sz="1600" b="0" i="0" u="none" strike="noStrike" cap="none">
                <a:solidFill>
                  <a:srgbClr val="595959"/>
                </a:solidFill>
                <a:latin typeface="Century Gothic"/>
                <a:ea typeface="Century Gothic"/>
                <a:cs typeface="Century Gothic"/>
                <a:sym typeface="Century Gothic"/>
              </a:defRPr>
            </a:lvl9pPr>
          </a:lstStyle>
          <a:p>
            <a:endParaRPr/>
          </a:p>
        </p:txBody>
      </p:sp>
      <p:cxnSp>
        <p:nvCxnSpPr>
          <p:cNvPr id="45" name="Google Shape;45;p25"/>
          <p:cNvCxnSpPr/>
          <p:nvPr/>
        </p:nvCxnSpPr>
        <p:spPr>
          <a:xfrm>
            <a:off x="1212028" y="2904567"/>
            <a:ext cx="3383280" cy="1588"/>
          </a:xfrm>
          <a:prstGeom prst="straightConnector1">
            <a:avLst/>
          </a:prstGeom>
          <a:noFill/>
          <a:ln w="38100" cap="flat" cmpd="sng">
            <a:solidFill>
              <a:srgbClr val="D5D9CC"/>
            </a:solidFill>
            <a:prstDash val="solid"/>
            <a:round/>
            <a:headEnd type="none" w="sm" len="sm"/>
            <a:tailEnd type="none" w="sm" len="sm"/>
          </a:ln>
        </p:spPr>
      </p:cxnSp>
      <p:cxnSp>
        <p:nvCxnSpPr>
          <p:cNvPr id="46" name="Google Shape;46;p25"/>
          <p:cNvCxnSpPr/>
          <p:nvPr/>
        </p:nvCxnSpPr>
        <p:spPr>
          <a:xfrm>
            <a:off x="5238974" y="2904567"/>
            <a:ext cx="3383280" cy="1588"/>
          </a:xfrm>
          <a:prstGeom prst="straightConnector1">
            <a:avLst/>
          </a:prstGeom>
          <a:noFill/>
          <a:ln w="38100" cap="flat" cmpd="sng">
            <a:solidFill>
              <a:srgbClr val="D5D9CC"/>
            </a:solidFill>
            <a:prstDash val="solid"/>
            <a:round/>
            <a:headEnd type="none" w="sm" len="sm"/>
            <a:tailEnd type="none" w="sm" len="sm"/>
          </a:ln>
        </p:spPr>
      </p:cxnSp>
      <p:cxnSp>
        <p:nvCxnSpPr>
          <p:cNvPr id="47" name="Google Shape;47;p25"/>
          <p:cNvCxnSpPr/>
          <p:nvPr/>
        </p:nvCxnSpPr>
        <p:spPr>
          <a:xfrm>
            <a:off x="1212028" y="2904567"/>
            <a:ext cx="3383280" cy="1588"/>
          </a:xfrm>
          <a:prstGeom prst="straightConnector1">
            <a:avLst/>
          </a:prstGeom>
          <a:noFill/>
          <a:ln w="38100" cap="flat" cmpd="sng">
            <a:solidFill>
              <a:srgbClr val="D5D9CC"/>
            </a:solidFill>
            <a:prstDash val="solid"/>
            <a:round/>
            <a:headEnd type="none" w="sm" len="sm"/>
            <a:tailEnd type="none" w="sm" len="sm"/>
          </a:ln>
        </p:spPr>
      </p:cxnSp>
      <p:cxnSp>
        <p:nvCxnSpPr>
          <p:cNvPr id="48" name="Google Shape;48;p25"/>
          <p:cNvCxnSpPr/>
          <p:nvPr/>
        </p:nvCxnSpPr>
        <p:spPr>
          <a:xfrm>
            <a:off x="5238974" y="2904567"/>
            <a:ext cx="3383280" cy="1588"/>
          </a:xfrm>
          <a:prstGeom prst="straightConnector1">
            <a:avLst/>
          </a:prstGeom>
          <a:noFill/>
          <a:ln w="38100" cap="flat" cmpd="sng">
            <a:solidFill>
              <a:srgbClr val="D5D9CC"/>
            </a:solidFill>
            <a:prstDash val="solid"/>
            <a:round/>
            <a:headEnd type="none" w="sm" len="sm"/>
            <a:tailEnd type="none" w="sm" len="sm"/>
          </a:ln>
        </p:spPr>
      </p:cxnSp>
      <p:cxnSp>
        <p:nvCxnSpPr>
          <p:cNvPr id="49" name="Google Shape;49;p25"/>
          <p:cNvCxnSpPr/>
          <p:nvPr/>
        </p:nvCxnSpPr>
        <p:spPr>
          <a:xfrm>
            <a:off x="1212028" y="2904567"/>
            <a:ext cx="3383280" cy="1588"/>
          </a:xfrm>
          <a:prstGeom prst="straightConnector1">
            <a:avLst/>
          </a:prstGeom>
          <a:noFill/>
          <a:ln w="38100" cap="flat" cmpd="sng">
            <a:solidFill>
              <a:srgbClr val="D5D9CC"/>
            </a:solidFill>
            <a:prstDash val="solid"/>
            <a:round/>
            <a:headEnd type="none" w="sm" len="sm"/>
            <a:tailEnd type="none" w="sm" len="sm"/>
          </a:ln>
        </p:spPr>
      </p:cxnSp>
      <p:cxnSp>
        <p:nvCxnSpPr>
          <p:cNvPr id="50" name="Google Shape;50;p25"/>
          <p:cNvCxnSpPr/>
          <p:nvPr/>
        </p:nvCxnSpPr>
        <p:spPr>
          <a:xfrm>
            <a:off x="5238974" y="2904567"/>
            <a:ext cx="3383280" cy="1588"/>
          </a:xfrm>
          <a:prstGeom prst="straightConnector1">
            <a:avLst/>
          </a:prstGeom>
          <a:noFill/>
          <a:ln w="38100" cap="flat" cmpd="sng">
            <a:solidFill>
              <a:srgbClr val="D5D9CC"/>
            </a:solidFill>
            <a:prstDash val="solid"/>
            <a:round/>
            <a:headEnd type="none" w="sm" len="sm"/>
            <a:tailEnd type="none" w="sm" len="sm"/>
          </a:ln>
        </p:spPr>
      </p:cxnSp>
      <p:pic>
        <p:nvPicPr>
          <p:cNvPr id="51" name="Google Shape;51;p25"/>
          <p:cNvPicPr preferRelativeResize="0"/>
          <p:nvPr/>
        </p:nvPicPr>
        <p:blipFill rotWithShape="1">
          <a:blip r:embed="rId2">
            <a:alphaModFix/>
          </a:blip>
          <a:srcRect/>
          <a:stretch/>
        </p:blipFill>
        <p:spPr>
          <a:xfrm>
            <a:off x="7168896" y="12648"/>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52" name="Google Shape;52;p25"/>
          <p:cNvSpPr txBox="1"/>
          <p:nvPr/>
        </p:nvSpPr>
        <p:spPr>
          <a:xfrm>
            <a:off x="5244268"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295"/>
        <p:cNvGrpSpPr/>
        <p:nvPr/>
      </p:nvGrpSpPr>
      <p:grpSpPr>
        <a:xfrm>
          <a:off x="0" y="0"/>
          <a:ext cx="0" cy="0"/>
          <a:chOff x="0" y="0"/>
          <a:chExt cx="0" cy="0"/>
        </a:xfrm>
      </p:grpSpPr>
      <p:pic>
        <p:nvPicPr>
          <p:cNvPr id="296" name="Google Shape;296;p64"/>
          <p:cNvPicPr preferRelativeResize="0"/>
          <p:nvPr/>
        </p:nvPicPr>
        <p:blipFill rotWithShape="1">
          <a:blip r:embed="rId2">
            <a:alphaModFix/>
          </a:blip>
          <a:srcRect/>
          <a:stretch/>
        </p:blipFill>
        <p:spPr>
          <a:xfrm>
            <a:off x="7159751" y="6667"/>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297" name="Google Shape;297;p64"/>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298"/>
        <p:cNvGrpSpPr/>
        <p:nvPr/>
      </p:nvGrpSpPr>
      <p:grpSpPr>
        <a:xfrm>
          <a:off x="0" y="0"/>
          <a:ext cx="0" cy="0"/>
          <a:chOff x="0" y="0"/>
          <a:chExt cx="0" cy="0"/>
        </a:xfrm>
      </p:grpSpPr>
      <p:sp>
        <p:nvSpPr>
          <p:cNvPr id="299" name="Google Shape;299;p65"/>
          <p:cNvSpPr txBox="1">
            <a:spLocks noGrp="1"/>
          </p:cNvSpPr>
          <p:nvPr>
            <p:ph type="title"/>
          </p:nvPr>
        </p:nvSpPr>
        <p:spPr>
          <a:xfrm>
            <a:off x="457202" y="1176568"/>
            <a:ext cx="3008313" cy="258532"/>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sz="1600" b="1"/>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
        <p:nvSpPr>
          <p:cNvPr id="300" name="Google Shape;300;p65"/>
          <p:cNvSpPr txBox="1">
            <a:spLocks noGrp="1"/>
          </p:cNvSpPr>
          <p:nvPr>
            <p:ph type="body" idx="1"/>
          </p:nvPr>
        </p:nvSpPr>
        <p:spPr>
          <a:xfrm>
            <a:off x="3575050" y="273052"/>
            <a:ext cx="5111750" cy="5853113"/>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2000"/>
              </a:spcBef>
              <a:spcAft>
                <a:spcPts val="0"/>
              </a:spcAft>
              <a:buSzPts val="1400"/>
              <a:buNone/>
              <a:defRPr sz="2500"/>
            </a:lvl1pPr>
            <a:lvl2pPr marL="914400" lvl="1" indent="-368300" algn="l">
              <a:lnSpc>
                <a:spcPct val="106000"/>
              </a:lnSpc>
              <a:spcBef>
                <a:spcPts val="1760"/>
              </a:spcBef>
              <a:spcAft>
                <a:spcPts val="0"/>
              </a:spcAft>
              <a:buSzPts val="2200"/>
              <a:buChar char="◼"/>
              <a:defRPr sz="2200"/>
            </a:lvl2pPr>
            <a:lvl3pPr marL="1371600" lvl="2" indent="-349250" algn="l">
              <a:lnSpc>
                <a:spcPct val="106000"/>
              </a:lnSpc>
              <a:spcBef>
                <a:spcPts val="760"/>
              </a:spcBef>
              <a:spcAft>
                <a:spcPts val="0"/>
              </a:spcAft>
              <a:buSzPts val="1900"/>
              <a:buChar char="–"/>
              <a:defRPr sz="1900"/>
            </a:lvl3pPr>
            <a:lvl4pPr marL="1828800" lvl="3" indent="-330200" algn="l">
              <a:lnSpc>
                <a:spcPct val="106000"/>
              </a:lnSpc>
              <a:spcBef>
                <a:spcPts val="320"/>
              </a:spcBef>
              <a:spcAft>
                <a:spcPts val="0"/>
              </a:spcAft>
              <a:buSzPts val="1600"/>
              <a:buFont typeface="Arial"/>
              <a:buChar char="•"/>
              <a:defRPr sz="1600"/>
            </a:lvl4pPr>
            <a:lvl5pPr marL="2286000" lvl="4" indent="-330200" algn="l">
              <a:lnSpc>
                <a:spcPct val="100000"/>
              </a:lnSpc>
              <a:spcBef>
                <a:spcPts val="320"/>
              </a:spcBef>
              <a:spcAft>
                <a:spcPts val="0"/>
              </a:spcAft>
              <a:buSzPts val="1600"/>
              <a:buFont typeface="Arial"/>
              <a:buChar char="–"/>
              <a:defRPr sz="1600"/>
            </a:lvl5pPr>
            <a:lvl6pPr marL="2743200" lvl="5" indent="-330200" algn="l">
              <a:lnSpc>
                <a:spcPct val="100000"/>
              </a:lnSpc>
              <a:spcBef>
                <a:spcPts val="320"/>
              </a:spcBef>
              <a:spcAft>
                <a:spcPts val="0"/>
              </a:spcAft>
              <a:buSzPts val="1600"/>
              <a:buFont typeface="Arial"/>
              <a:buChar char="–"/>
              <a:defRPr sz="1600"/>
            </a:lvl6pPr>
            <a:lvl7pPr marL="3200400" lvl="6" indent="-330200" algn="l">
              <a:lnSpc>
                <a:spcPct val="100000"/>
              </a:lnSpc>
              <a:spcBef>
                <a:spcPts val="320"/>
              </a:spcBef>
              <a:spcAft>
                <a:spcPts val="0"/>
              </a:spcAft>
              <a:buSzPts val="1600"/>
              <a:buFont typeface="Arial"/>
              <a:buChar char="–"/>
              <a:defRPr sz="1600"/>
            </a:lvl7pPr>
            <a:lvl8pPr marL="3657600" lvl="7" indent="-330200" algn="l">
              <a:lnSpc>
                <a:spcPct val="100000"/>
              </a:lnSpc>
              <a:spcBef>
                <a:spcPts val="320"/>
              </a:spcBef>
              <a:spcAft>
                <a:spcPts val="0"/>
              </a:spcAft>
              <a:buSzPts val="1600"/>
              <a:buFont typeface="Arial"/>
              <a:buChar char="–"/>
              <a:defRPr sz="1600"/>
            </a:lvl8pPr>
            <a:lvl9pPr marL="4114800" lvl="8" indent="-330200" algn="l">
              <a:lnSpc>
                <a:spcPct val="100000"/>
              </a:lnSpc>
              <a:spcBef>
                <a:spcPts val="320"/>
              </a:spcBef>
              <a:spcAft>
                <a:spcPts val="0"/>
              </a:spcAft>
              <a:buSzPts val="1600"/>
              <a:buFont typeface="Arial"/>
              <a:buChar char="–"/>
              <a:defRPr sz="1600"/>
            </a:lvl9pPr>
          </a:lstStyle>
          <a:p>
            <a:endParaRPr/>
          </a:p>
        </p:txBody>
      </p:sp>
      <p:sp>
        <p:nvSpPr>
          <p:cNvPr id="301" name="Google Shape;301;p65"/>
          <p:cNvSpPr txBox="1">
            <a:spLocks noGrp="1"/>
          </p:cNvSpPr>
          <p:nvPr>
            <p:ph type="body" idx="2"/>
          </p:nvPr>
        </p:nvSpPr>
        <p:spPr>
          <a:xfrm>
            <a:off x="457202" y="1435102"/>
            <a:ext cx="3008313" cy="4691063"/>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880"/>
              </a:spcBef>
              <a:spcAft>
                <a:spcPts val="0"/>
              </a:spcAft>
              <a:buSzPts val="880"/>
              <a:buNone/>
              <a:defRPr sz="1100"/>
            </a:lvl1pPr>
            <a:lvl2pPr marL="914400" lvl="1" indent="-228600" algn="l">
              <a:lnSpc>
                <a:spcPct val="106000"/>
              </a:lnSpc>
              <a:spcBef>
                <a:spcPts val="720"/>
              </a:spcBef>
              <a:spcAft>
                <a:spcPts val="0"/>
              </a:spcAft>
              <a:buSzPts val="900"/>
              <a:buNone/>
              <a:defRPr sz="900"/>
            </a:lvl2pPr>
            <a:lvl3pPr marL="1371600" lvl="2" indent="-228600" algn="l">
              <a:lnSpc>
                <a:spcPct val="106000"/>
              </a:lnSpc>
              <a:spcBef>
                <a:spcPts val="320"/>
              </a:spcBef>
              <a:spcAft>
                <a:spcPts val="0"/>
              </a:spcAft>
              <a:buSzPts val="800"/>
              <a:buNone/>
              <a:defRPr sz="800"/>
            </a:lvl3pPr>
            <a:lvl4pPr marL="1828800" lvl="3" indent="-228600" algn="l">
              <a:lnSpc>
                <a:spcPct val="106000"/>
              </a:lnSpc>
              <a:spcBef>
                <a:spcPts val="140"/>
              </a:spcBef>
              <a:spcAft>
                <a:spcPts val="0"/>
              </a:spcAft>
              <a:buSzPts val="700"/>
              <a:buFont typeface="Arial"/>
              <a:buNone/>
              <a:defRPr sz="700"/>
            </a:lvl4pPr>
            <a:lvl5pPr marL="2286000" lvl="4" indent="-228600" algn="l">
              <a:lnSpc>
                <a:spcPct val="100000"/>
              </a:lnSpc>
              <a:spcBef>
                <a:spcPts val="140"/>
              </a:spcBef>
              <a:spcAft>
                <a:spcPts val="0"/>
              </a:spcAft>
              <a:buSzPts val="700"/>
              <a:buFont typeface="Arial"/>
              <a:buNone/>
              <a:defRPr sz="700"/>
            </a:lvl5pPr>
            <a:lvl6pPr marL="2743200" lvl="5" indent="-228600" algn="l">
              <a:lnSpc>
                <a:spcPct val="100000"/>
              </a:lnSpc>
              <a:spcBef>
                <a:spcPts val="140"/>
              </a:spcBef>
              <a:spcAft>
                <a:spcPts val="0"/>
              </a:spcAft>
              <a:buSzPts val="700"/>
              <a:buFont typeface="Arial"/>
              <a:buNone/>
              <a:defRPr sz="700"/>
            </a:lvl6pPr>
            <a:lvl7pPr marL="3200400" lvl="6" indent="-228600" algn="l">
              <a:lnSpc>
                <a:spcPct val="100000"/>
              </a:lnSpc>
              <a:spcBef>
                <a:spcPts val="140"/>
              </a:spcBef>
              <a:spcAft>
                <a:spcPts val="0"/>
              </a:spcAft>
              <a:buSzPts val="700"/>
              <a:buFont typeface="Arial"/>
              <a:buNone/>
              <a:defRPr sz="700"/>
            </a:lvl7pPr>
            <a:lvl8pPr marL="3657600" lvl="7" indent="-228600" algn="l">
              <a:lnSpc>
                <a:spcPct val="100000"/>
              </a:lnSpc>
              <a:spcBef>
                <a:spcPts val="140"/>
              </a:spcBef>
              <a:spcAft>
                <a:spcPts val="0"/>
              </a:spcAft>
              <a:buSzPts val="700"/>
              <a:buFont typeface="Arial"/>
              <a:buNone/>
              <a:defRPr sz="700"/>
            </a:lvl8pPr>
            <a:lvl9pPr marL="4114800" lvl="8" indent="-228600" algn="l">
              <a:lnSpc>
                <a:spcPct val="100000"/>
              </a:lnSpc>
              <a:spcBef>
                <a:spcPts val="140"/>
              </a:spcBef>
              <a:spcAft>
                <a:spcPts val="0"/>
              </a:spcAft>
              <a:buSzPts val="700"/>
              <a:buFont typeface="Arial"/>
              <a:buNone/>
              <a:defRPr sz="700"/>
            </a:lvl9pPr>
          </a:lstStyle>
          <a:p>
            <a:endParaRPr/>
          </a:p>
        </p:txBody>
      </p:sp>
      <p:pic>
        <p:nvPicPr>
          <p:cNvPr id="302" name="Google Shape;302;p65"/>
          <p:cNvPicPr preferRelativeResize="0"/>
          <p:nvPr/>
        </p:nvPicPr>
        <p:blipFill rotWithShape="1">
          <a:blip r:embed="rId2">
            <a:alphaModFix/>
          </a:blip>
          <a:srcRect/>
          <a:stretch/>
        </p:blipFill>
        <p:spPr>
          <a:xfrm>
            <a:off x="7168895" y="6667"/>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303" name="Google Shape;303;p65"/>
          <p:cNvSpPr txBox="1"/>
          <p:nvPr/>
        </p:nvSpPr>
        <p:spPr>
          <a:xfrm>
            <a:off x="5335708"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304"/>
        <p:cNvGrpSpPr/>
        <p:nvPr/>
      </p:nvGrpSpPr>
      <p:grpSpPr>
        <a:xfrm>
          <a:off x="0" y="0"/>
          <a:ext cx="0" cy="0"/>
          <a:chOff x="0" y="0"/>
          <a:chExt cx="0" cy="0"/>
        </a:xfrm>
      </p:grpSpPr>
      <p:sp>
        <p:nvSpPr>
          <p:cNvPr id="305" name="Google Shape;305;p66"/>
          <p:cNvSpPr txBox="1">
            <a:spLocks noGrp="1"/>
          </p:cNvSpPr>
          <p:nvPr>
            <p:ph type="title"/>
          </p:nvPr>
        </p:nvSpPr>
        <p:spPr>
          <a:xfrm>
            <a:off x="1792288" y="5108806"/>
            <a:ext cx="5486400" cy="258532"/>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sz="1600" b="1"/>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
        <p:nvSpPr>
          <p:cNvPr id="306" name="Google Shape;306;p66"/>
          <p:cNvSpPr>
            <a:spLocks noGrp="1"/>
          </p:cNvSpPr>
          <p:nvPr>
            <p:ph type="pic" idx="2"/>
          </p:nvPr>
        </p:nvSpPr>
        <p:spPr>
          <a:xfrm>
            <a:off x="1792288" y="612775"/>
            <a:ext cx="5486400" cy="4114800"/>
          </a:xfrm>
          <a:prstGeom prst="rect">
            <a:avLst/>
          </a:prstGeom>
          <a:noFill/>
          <a:ln>
            <a:noFill/>
          </a:ln>
        </p:spPr>
      </p:sp>
      <p:sp>
        <p:nvSpPr>
          <p:cNvPr id="307" name="Google Shape;307;p66"/>
          <p:cNvSpPr txBox="1">
            <a:spLocks noGrp="1"/>
          </p:cNvSpPr>
          <p:nvPr>
            <p:ph type="body" idx="1"/>
          </p:nvPr>
        </p:nvSpPr>
        <p:spPr>
          <a:xfrm>
            <a:off x="1792288" y="5367338"/>
            <a:ext cx="5486400" cy="804862"/>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880"/>
              </a:spcBef>
              <a:spcAft>
                <a:spcPts val="0"/>
              </a:spcAft>
              <a:buSzPts val="880"/>
              <a:buNone/>
              <a:defRPr sz="1100"/>
            </a:lvl1pPr>
            <a:lvl2pPr marL="914400" lvl="1" indent="-228600" algn="l">
              <a:lnSpc>
                <a:spcPct val="106000"/>
              </a:lnSpc>
              <a:spcBef>
                <a:spcPts val="720"/>
              </a:spcBef>
              <a:spcAft>
                <a:spcPts val="0"/>
              </a:spcAft>
              <a:buSzPts val="900"/>
              <a:buNone/>
              <a:defRPr sz="900"/>
            </a:lvl2pPr>
            <a:lvl3pPr marL="1371600" lvl="2" indent="-228600" algn="l">
              <a:lnSpc>
                <a:spcPct val="106000"/>
              </a:lnSpc>
              <a:spcBef>
                <a:spcPts val="320"/>
              </a:spcBef>
              <a:spcAft>
                <a:spcPts val="0"/>
              </a:spcAft>
              <a:buSzPts val="800"/>
              <a:buNone/>
              <a:defRPr sz="800"/>
            </a:lvl3pPr>
            <a:lvl4pPr marL="1828800" lvl="3" indent="-228600" algn="l">
              <a:lnSpc>
                <a:spcPct val="106000"/>
              </a:lnSpc>
              <a:spcBef>
                <a:spcPts val="140"/>
              </a:spcBef>
              <a:spcAft>
                <a:spcPts val="0"/>
              </a:spcAft>
              <a:buSzPts val="700"/>
              <a:buFont typeface="Arial"/>
              <a:buNone/>
              <a:defRPr sz="700"/>
            </a:lvl4pPr>
            <a:lvl5pPr marL="2286000" lvl="4" indent="-228600" algn="l">
              <a:lnSpc>
                <a:spcPct val="100000"/>
              </a:lnSpc>
              <a:spcBef>
                <a:spcPts val="140"/>
              </a:spcBef>
              <a:spcAft>
                <a:spcPts val="0"/>
              </a:spcAft>
              <a:buSzPts val="700"/>
              <a:buFont typeface="Arial"/>
              <a:buNone/>
              <a:defRPr sz="700"/>
            </a:lvl5pPr>
            <a:lvl6pPr marL="2743200" lvl="5" indent="-228600" algn="l">
              <a:lnSpc>
                <a:spcPct val="100000"/>
              </a:lnSpc>
              <a:spcBef>
                <a:spcPts val="140"/>
              </a:spcBef>
              <a:spcAft>
                <a:spcPts val="0"/>
              </a:spcAft>
              <a:buSzPts val="700"/>
              <a:buFont typeface="Arial"/>
              <a:buNone/>
              <a:defRPr sz="700"/>
            </a:lvl6pPr>
            <a:lvl7pPr marL="3200400" lvl="6" indent="-228600" algn="l">
              <a:lnSpc>
                <a:spcPct val="100000"/>
              </a:lnSpc>
              <a:spcBef>
                <a:spcPts val="140"/>
              </a:spcBef>
              <a:spcAft>
                <a:spcPts val="0"/>
              </a:spcAft>
              <a:buSzPts val="700"/>
              <a:buFont typeface="Arial"/>
              <a:buNone/>
              <a:defRPr sz="700"/>
            </a:lvl7pPr>
            <a:lvl8pPr marL="3657600" lvl="7" indent="-228600" algn="l">
              <a:lnSpc>
                <a:spcPct val="100000"/>
              </a:lnSpc>
              <a:spcBef>
                <a:spcPts val="140"/>
              </a:spcBef>
              <a:spcAft>
                <a:spcPts val="0"/>
              </a:spcAft>
              <a:buSzPts val="700"/>
              <a:buFont typeface="Arial"/>
              <a:buNone/>
              <a:defRPr sz="700"/>
            </a:lvl8pPr>
            <a:lvl9pPr marL="4114800" lvl="8" indent="-228600" algn="l">
              <a:lnSpc>
                <a:spcPct val="100000"/>
              </a:lnSpc>
              <a:spcBef>
                <a:spcPts val="140"/>
              </a:spcBef>
              <a:spcAft>
                <a:spcPts val="0"/>
              </a:spcAft>
              <a:buSzPts val="700"/>
              <a:buFont typeface="Arial"/>
              <a:buNone/>
              <a:defRPr sz="700"/>
            </a:lvl9pPr>
          </a:lstStyle>
          <a:p>
            <a:endParaRPr/>
          </a:p>
        </p:txBody>
      </p:sp>
      <p:pic>
        <p:nvPicPr>
          <p:cNvPr id="308" name="Google Shape;308;p66"/>
          <p:cNvPicPr preferRelativeResize="0"/>
          <p:nvPr/>
        </p:nvPicPr>
        <p:blipFill rotWithShape="1">
          <a:blip r:embed="rId2">
            <a:alphaModFix/>
          </a:blip>
          <a:srcRect/>
          <a:stretch/>
        </p:blipFill>
        <p:spPr>
          <a:xfrm>
            <a:off x="7168896" y="18069"/>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309" name="Google Shape;309;p66"/>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Title and Vertical Text" type="vertTx">
  <p:cSld name="VERTICAL_TEXT">
    <p:spTree>
      <p:nvGrpSpPr>
        <p:cNvPr id="1" name="Shape 310"/>
        <p:cNvGrpSpPr/>
        <p:nvPr/>
      </p:nvGrpSpPr>
      <p:grpSpPr>
        <a:xfrm>
          <a:off x="0" y="0"/>
          <a:ext cx="0" cy="0"/>
          <a:chOff x="0" y="0"/>
          <a:chExt cx="0" cy="0"/>
        </a:xfrm>
      </p:grpSpPr>
      <p:sp>
        <p:nvSpPr>
          <p:cNvPr id="311" name="Google Shape;311;p67"/>
          <p:cNvSpPr txBox="1">
            <a:spLocks noGrp="1"/>
          </p:cNvSpPr>
          <p:nvPr>
            <p:ph type="title"/>
          </p:nvPr>
        </p:nvSpPr>
        <p:spPr>
          <a:xfrm>
            <a:off x="401640" y="579216"/>
            <a:ext cx="8345487" cy="193899"/>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
        <p:nvSpPr>
          <p:cNvPr id="312" name="Google Shape;312;p67"/>
          <p:cNvSpPr txBox="1">
            <a:spLocks noGrp="1"/>
          </p:cNvSpPr>
          <p:nvPr>
            <p:ph type="body" idx="1"/>
          </p:nvPr>
        </p:nvSpPr>
        <p:spPr>
          <a:xfrm rot="5400000">
            <a:off x="-166687" y="1717676"/>
            <a:ext cx="5135562" cy="4008438"/>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1440"/>
              </a:spcBef>
              <a:spcAft>
                <a:spcPts val="0"/>
              </a:spcAft>
              <a:buSzPts val="1400"/>
              <a:buNone/>
              <a:defRPr/>
            </a:lvl1pPr>
            <a:lvl2pPr marL="914400" lvl="1" indent="-342900" algn="l">
              <a:lnSpc>
                <a:spcPct val="106000"/>
              </a:lnSpc>
              <a:spcBef>
                <a:spcPts val="1440"/>
              </a:spcBef>
              <a:spcAft>
                <a:spcPts val="0"/>
              </a:spcAft>
              <a:buSzPts val="1800"/>
              <a:buChar char="◼"/>
              <a:defRPr/>
            </a:lvl2pPr>
            <a:lvl3pPr marL="1371600" lvl="2" indent="-342900" algn="l">
              <a:lnSpc>
                <a:spcPct val="106000"/>
              </a:lnSpc>
              <a:spcBef>
                <a:spcPts val="720"/>
              </a:spcBef>
              <a:spcAft>
                <a:spcPts val="0"/>
              </a:spcAft>
              <a:buSzPts val="1800"/>
              <a:buChar char="–"/>
              <a:defRPr/>
            </a:lvl3pPr>
            <a:lvl4pPr marL="1828800" lvl="3" indent="-342900" algn="l">
              <a:lnSpc>
                <a:spcPct val="106000"/>
              </a:lnSpc>
              <a:spcBef>
                <a:spcPts val="360"/>
              </a:spcBef>
              <a:spcAft>
                <a:spcPts val="0"/>
              </a:spcAft>
              <a:buSzPts val="1800"/>
              <a:buChar char="•"/>
              <a:defRPr/>
            </a:lvl4pPr>
            <a:lvl5pPr marL="2286000" lvl="4" indent="-342900" algn="l">
              <a:lnSpc>
                <a:spcPct val="100000"/>
              </a:lnSpc>
              <a:spcBef>
                <a:spcPts val="360"/>
              </a:spcBef>
              <a:spcAft>
                <a:spcPts val="0"/>
              </a:spcAft>
              <a:buSzPts val="1800"/>
              <a:buChar char="–"/>
              <a:defRPr/>
            </a:lvl5pPr>
            <a:lvl6pPr marL="2743200" lvl="5" indent="-342900" algn="l">
              <a:lnSpc>
                <a:spcPct val="100000"/>
              </a:lnSpc>
              <a:spcBef>
                <a:spcPts val="360"/>
              </a:spcBef>
              <a:spcAft>
                <a:spcPts val="0"/>
              </a:spcAft>
              <a:buSzPts val="1800"/>
              <a:buChar char="–"/>
              <a:defRPr/>
            </a:lvl6pPr>
            <a:lvl7pPr marL="3200400" lvl="6" indent="-342900" algn="l">
              <a:lnSpc>
                <a:spcPct val="100000"/>
              </a:lnSpc>
              <a:spcBef>
                <a:spcPts val="360"/>
              </a:spcBef>
              <a:spcAft>
                <a:spcPts val="0"/>
              </a:spcAft>
              <a:buSzPts val="180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pic>
        <p:nvPicPr>
          <p:cNvPr id="313" name="Google Shape;313;p67"/>
          <p:cNvPicPr preferRelativeResize="0"/>
          <p:nvPr/>
        </p:nvPicPr>
        <p:blipFill rotWithShape="1">
          <a:blip r:embed="rId2">
            <a:alphaModFix/>
          </a:blip>
          <a:srcRect/>
          <a:stretch/>
        </p:blipFill>
        <p:spPr>
          <a:xfrm>
            <a:off x="7159752" y="12174"/>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314" name="Google Shape;314;p67"/>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315"/>
        <p:cNvGrpSpPr/>
        <p:nvPr/>
      </p:nvGrpSpPr>
      <p:grpSpPr>
        <a:xfrm>
          <a:off x="0" y="0"/>
          <a:ext cx="0" cy="0"/>
          <a:chOff x="0" y="0"/>
          <a:chExt cx="0" cy="0"/>
        </a:xfrm>
      </p:grpSpPr>
      <p:sp>
        <p:nvSpPr>
          <p:cNvPr id="316" name="Google Shape;316;p68"/>
          <p:cNvSpPr txBox="1">
            <a:spLocks noGrp="1"/>
          </p:cNvSpPr>
          <p:nvPr>
            <p:ph type="title"/>
          </p:nvPr>
        </p:nvSpPr>
        <p:spPr>
          <a:xfrm rot="5400000">
            <a:off x="3868851" y="3305065"/>
            <a:ext cx="5775325" cy="193899"/>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
        <p:nvSpPr>
          <p:cNvPr id="317" name="Google Shape;317;p68"/>
          <p:cNvSpPr txBox="1">
            <a:spLocks noGrp="1"/>
          </p:cNvSpPr>
          <p:nvPr>
            <p:ph type="body" idx="1"/>
          </p:nvPr>
        </p:nvSpPr>
        <p:spPr>
          <a:xfrm rot="5400000">
            <a:off x="564356" y="346870"/>
            <a:ext cx="5775325" cy="6110288"/>
          </a:xfrm>
          <a:prstGeom prst="rect">
            <a:avLst/>
          </a:prstGeom>
          <a:noFill/>
          <a:ln>
            <a:noFill/>
          </a:ln>
        </p:spPr>
        <p:txBody>
          <a:bodyPr spcFirstLastPara="1" wrap="square" lIns="0" tIns="0" rIns="0" bIns="0" anchor="t" anchorCtr="0">
            <a:noAutofit/>
          </a:bodyPr>
          <a:lstStyle>
            <a:lvl1pPr marL="457200" lvl="0" indent="-228600" algn="l">
              <a:lnSpc>
                <a:spcPct val="106000"/>
              </a:lnSpc>
              <a:spcBef>
                <a:spcPts val="1440"/>
              </a:spcBef>
              <a:spcAft>
                <a:spcPts val="0"/>
              </a:spcAft>
              <a:buSzPts val="1400"/>
              <a:buNone/>
              <a:defRPr/>
            </a:lvl1pPr>
            <a:lvl2pPr marL="914400" lvl="1" indent="-342900" algn="l">
              <a:lnSpc>
                <a:spcPct val="106000"/>
              </a:lnSpc>
              <a:spcBef>
                <a:spcPts val="1440"/>
              </a:spcBef>
              <a:spcAft>
                <a:spcPts val="0"/>
              </a:spcAft>
              <a:buSzPts val="1800"/>
              <a:buChar char="◼"/>
              <a:defRPr/>
            </a:lvl2pPr>
            <a:lvl3pPr marL="1371600" lvl="2" indent="-342900" algn="l">
              <a:lnSpc>
                <a:spcPct val="106000"/>
              </a:lnSpc>
              <a:spcBef>
                <a:spcPts val="720"/>
              </a:spcBef>
              <a:spcAft>
                <a:spcPts val="0"/>
              </a:spcAft>
              <a:buSzPts val="1800"/>
              <a:buChar char="–"/>
              <a:defRPr/>
            </a:lvl3pPr>
            <a:lvl4pPr marL="1828800" lvl="3" indent="-342900" algn="l">
              <a:lnSpc>
                <a:spcPct val="106000"/>
              </a:lnSpc>
              <a:spcBef>
                <a:spcPts val="360"/>
              </a:spcBef>
              <a:spcAft>
                <a:spcPts val="0"/>
              </a:spcAft>
              <a:buSzPts val="1800"/>
              <a:buChar char="•"/>
              <a:defRPr/>
            </a:lvl4pPr>
            <a:lvl5pPr marL="2286000" lvl="4" indent="-342900" algn="l">
              <a:lnSpc>
                <a:spcPct val="100000"/>
              </a:lnSpc>
              <a:spcBef>
                <a:spcPts val="360"/>
              </a:spcBef>
              <a:spcAft>
                <a:spcPts val="0"/>
              </a:spcAft>
              <a:buSzPts val="1800"/>
              <a:buChar char="–"/>
              <a:defRPr/>
            </a:lvl5pPr>
            <a:lvl6pPr marL="2743200" lvl="5" indent="-342900" algn="l">
              <a:lnSpc>
                <a:spcPct val="100000"/>
              </a:lnSpc>
              <a:spcBef>
                <a:spcPts val="360"/>
              </a:spcBef>
              <a:spcAft>
                <a:spcPts val="0"/>
              </a:spcAft>
              <a:buSzPts val="1800"/>
              <a:buChar char="–"/>
              <a:defRPr/>
            </a:lvl6pPr>
            <a:lvl7pPr marL="3200400" lvl="6" indent="-342900" algn="l">
              <a:lnSpc>
                <a:spcPct val="100000"/>
              </a:lnSpc>
              <a:spcBef>
                <a:spcPts val="360"/>
              </a:spcBef>
              <a:spcAft>
                <a:spcPts val="0"/>
              </a:spcAft>
              <a:buSzPts val="1800"/>
              <a:buChar char="–"/>
              <a:defRPr/>
            </a:lvl7pPr>
            <a:lvl8pPr marL="3657600" lvl="7" indent="-342900" algn="l">
              <a:lnSpc>
                <a:spcPct val="100000"/>
              </a:lnSpc>
              <a:spcBef>
                <a:spcPts val="360"/>
              </a:spcBef>
              <a:spcAft>
                <a:spcPts val="0"/>
              </a:spcAft>
              <a:buSzPts val="1800"/>
              <a:buChar char="–"/>
              <a:defRPr/>
            </a:lvl8pPr>
            <a:lvl9pPr marL="4114800" lvl="8" indent="-342900" algn="l">
              <a:lnSpc>
                <a:spcPct val="100000"/>
              </a:lnSpc>
              <a:spcBef>
                <a:spcPts val="360"/>
              </a:spcBef>
              <a:spcAft>
                <a:spcPts val="0"/>
              </a:spcAft>
              <a:buSzPts val="1800"/>
              <a:buChar char="–"/>
              <a:defRPr/>
            </a:lvl9pPr>
          </a:lstStyle>
          <a:p>
            <a:endParaRPr/>
          </a:p>
        </p:txBody>
      </p:sp>
      <p:pic>
        <p:nvPicPr>
          <p:cNvPr id="318" name="Google Shape;318;p68"/>
          <p:cNvPicPr preferRelativeResize="0"/>
          <p:nvPr/>
        </p:nvPicPr>
        <p:blipFill rotWithShape="1">
          <a:blip r:embed="rId2">
            <a:alphaModFix/>
          </a:blip>
          <a:srcRect/>
          <a:stretch/>
        </p:blipFill>
        <p:spPr>
          <a:xfrm>
            <a:off x="7159752" y="6667"/>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319" name="Google Shape;319;p68"/>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Title and Table" type="tbl">
  <p:cSld name="TABLE">
    <p:spTree>
      <p:nvGrpSpPr>
        <p:cNvPr id="1" name="Shape 320"/>
        <p:cNvGrpSpPr/>
        <p:nvPr/>
      </p:nvGrpSpPr>
      <p:grpSpPr>
        <a:xfrm>
          <a:off x="0" y="0"/>
          <a:ext cx="0" cy="0"/>
          <a:chOff x="0" y="0"/>
          <a:chExt cx="0" cy="0"/>
        </a:xfrm>
      </p:grpSpPr>
      <p:sp>
        <p:nvSpPr>
          <p:cNvPr id="321" name="Google Shape;321;p69"/>
          <p:cNvSpPr txBox="1">
            <a:spLocks noGrp="1"/>
          </p:cNvSpPr>
          <p:nvPr>
            <p:ph type="title"/>
          </p:nvPr>
        </p:nvSpPr>
        <p:spPr>
          <a:xfrm>
            <a:off x="401640" y="579216"/>
            <a:ext cx="8345487" cy="193899"/>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pic>
        <p:nvPicPr>
          <p:cNvPr id="322" name="Google Shape;322;p69"/>
          <p:cNvPicPr preferRelativeResize="0"/>
          <p:nvPr/>
        </p:nvPicPr>
        <p:blipFill rotWithShape="1">
          <a:blip r:embed="rId2">
            <a:alphaModFix/>
          </a:blip>
          <a:srcRect/>
          <a:stretch/>
        </p:blipFill>
        <p:spPr>
          <a:xfrm>
            <a:off x="7168895" y="6667"/>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323" name="Google Shape;323;p69"/>
          <p:cNvSpPr txBox="1"/>
          <p:nvPr/>
        </p:nvSpPr>
        <p:spPr>
          <a:xfrm>
            <a:off x="534485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24"/>
        <p:cNvGrpSpPr/>
        <p:nvPr/>
      </p:nvGrpSpPr>
      <p:grpSpPr>
        <a:xfrm>
          <a:off x="0" y="0"/>
          <a:ext cx="0" cy="0"/>
          <a:chOff x="0" y="0"/>
          <a:chExt cx="0" cy="0"/>
        </a:xfrm>
      </p:grpSpPr>
      <p:sp>
        <p:nvSpPr>
          <p:cNvPr id="325" name="Google Shape;325;p70"/>
          <p:cNvSpPr txBox="1">
            <a:spLocks noGrp="1"/>
          </p:cNvSpPr>
          <p:nvPr>
            <p:ph type="title"/>
          </p:nvPr>
        </p:nvSpPr>
        <p:spPr>
          <a:xfrm>
            <a:off x="401640" y="579216"/>
            <a:ext cx="8345487" cy="193899"/>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326"/>
        <p:cNvGrpSpPr/>
        <p:nvPr/>
      </p:nvGrpSpPr>
      <p:grpSpPr>
        <a:xfrm>
          <a:off x="0" y="0"/>
          <a:ext cx="0" cy="0"/>
          <a:chOff x="0" y="0"/>
          <a:chExt cx="0" cy="0"/>
        </a:xfrm>
      </p:grpSpPr>
      <p:sp>
        <p:nvSpPr>
          <p:cNvPr id="327" name="Google Shape;327;p71"/>
          <p:cNvSpPr txBox="1">
            <a:spLocks noGrp="1"/>
          </p:cNvSpPr>
          <p:nvPr>
            <p:ph type="title"/>
          </p:nvPr>
        </p:nvSpPr>
        <p:spPr>
          <a:xfrm>
            <a:off x="401640" y="579216"/>
            <a:ext cx="8345487" cy="193899"/>
          </a:xfrm>
          <a:prstGeom prst="rect">
            <a:avLst/>
          </a:prstGeom>
          <a:noFill/>
          <a:ln>
            <a:noFill/>
          </a:ln>
        </p:spPr>
        <p:txBody>
          <a:bodyPr spcFirstLastPara="1" wrap="square" lIns="0" tIns="0" rIns="0" bIns="0" anchor="b" anchorCtr="0">
            <a:spAutoFit/>
          </a:bodyPr>
          <a:lstStyle>
            <a:lvl1pPr lvl="0" algn="l">
              <a:lnSpc>
                <a:spcPct val="106000"/>
              </a:lnSpc>
              <a:spcBef>
                <a:spcPts val="0"/>
              </a:spcBef>
              <a:spcAft>
                <a:spcPts val="0"/>
              </a:spcAft>
              <a:buSzPts val="1400"/>
              <a:buNone/>
              <a:defRPr/>
            </a:lvl1pPr>
            <a:lvl2pPr lvl="1" algn="l">
              <a:lnSpc>
                <a:spcPct val="106000"/>
              </a:lnSpc>
              <a:spcBef>
                <a:spcPts val="0"/>
              </a:spcBef>
              <a:spcAft>
                <a:spcPts val="0"/>
              </a:spcAft>
              <a:buSzPts val="1400"/>
              <a:buNone/>
              <a:defRPr/>
            </a:lvl2pPr>
            <a:lvl3pPr lvl="2" algn="l">
              <a:lnSpc>
                <a:spcPct val="106000"/>
              </a:lnSpc>
              <a:spcBef>
                <a:spcPts val="0"/>
              </a:spcBef>
              <a:spcAft>
                <a:spcPts val="0"/>
              </a:spcAft>
              <a:buSzPts val="1400"/>
              <a:buNone/>
              <a:defRPr/>
            </a:lvl3pPr>
            <a:lvl4pPr lvl="3" algn="l">
              <a:lnSpc>
                <a:spcPct val="106000"/>
              </a:lnSpc>
              <a:spcBef>
                <a:spcPts val="0"/>
              </a:spcBef>
              <a:spcAft>
                <a:spcPts val="0"/>
              </a:spcAft>
              <a:buSzPts val="1400"/>
              <a:buNone/>
              <a:defRPr/>
            </a:lvl4pPr>
            <a:lvl5pPr lvl="4" algn="l">
              <a:lnSpc>
                <a:spcPct val="106000"/>
              </a:lnSpc>
              <a:spcBef>
                <a:spcPts val="0"/>
              </a:spcBef>
              <a:spcAft>
                <a:spcPts val="0"/>
              </a:spcAft>
              <a:buSzPts val="1400"/>
              <a:buNone/>
              <a:defRPr/>
            </a:lvl5pPr>
            <a:lvl6pPr lvl="5" algn="l">
              <a:lnSpc>
                <a:spcPct val="106000"/>
              </a:lnSpc>
              <a:spcBef>
                <a:spcPts val="0"/>
              </a:spcBef>
              <a:spcAft>
                <a:spcPts val="0"/>
              </a:spcAft>
              <a:buSzPts val="1400"/>
              <a:buNone/>
              <a:defRPr/>
            </a:lvl6pPr>
            <a:lvl7pPr lvl="6" algn="l">
              <a:lnSpc>
                <a:spcPct val="106000"/>
              </a:lnSpc>
              <a:spcBef>
                <a:spcPts val="0"/>
              </a:spcBef>
              <a:spcAft>
                <a:spcPts val="0"/>
              </a:spcAft>
              <a:buSzPts val="1400"/>
              <a:buNone/>
              <a:defRPr/>
            </a:lvl7pPr>
            <a:lvl8pPr lvl="7" algn="l">
              <a:lnSpc>
                <a:spcPct val="106000"/>
              </a:lnSpc>
              <a:spcBef>
                <a:spcPts val="0"/>
              </a:spcBef>
              <a:spcAft>
                <a:spcPts val="0"/>
              </a:spcAft>
              <a:buSzPts val="1400"/>
              <a:buNone/>
              <a:defRPr/>
            </a:lvl8pPr>
            <a:lvl9pPr lvl="8" algn="l">
              <a:lnSpc>
                <a:spcPct val="106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53"/>
        <p:cNvGrpSpPr/>
        <p:nvPr/>
      </p:nvGrpSpPr>
      <p:grpSpPr>
        <a:xfrm>
          <a:off x="0" y="0"/>
          <a:ext cx="0" cy="0"/>
          <a:chOff x="0" y="0"/>
          <a:chExt cx="0" cy="0"/>
        </a:xfrm>
      </p:grpSpPr>
      <p:sp>
        <p:nvSpPr>
          <p:cNvPr id="54" name="Google Shape;54;p26"/>
          <p:cNvSpPr txBox="1">
            <a:spLocks noGrp="1"/>
          </p:cNvSpPr>
          <p:nvPr>
            <p:ph type="title"/>
          </p:nvPr>
        </p:nvSpPr>
        <p:spPr>
          <a:xfrm>
            <a:off x="3" y="1123856"/>
            <a:ext cx="8913813" cy="914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lt1"/>
              </a:buClr>
              <a:buSzPts val="3600"/>
              <a:buFont typeface="Century Gothic"/>
              <a:buNone/>
              <a:defRPr sz="3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55" name="Google Shape;55;p26"/>
          <p:cNvPicPr preferRelativeResize="0"/>
          <p:nvPr/>
        </p:nvPicPr>
        <p:blipFill rotWithShape="1">
          <a:blip r:embed="rId2">
            <a:alphaModFix/>
          </a:blip>
          <a:srcRect/>
          <a:stretch/>
        </p:blipFill>
        <p:spPr>
          <a:xfrm>
            <a:off x="7168896" y="12648"/>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56" name="Google Shape;56;p26"/>
          <p:cNvSpPr txBox="1"/>
          <p:nvPr/>
        </p:nvSpPr>
        <p:spPr>
          <a:xfrm>
            <a:off x="5244268"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57"/>
        <p:cNvGrpSpPr/>
        <p:nvPr/>
      </p:nvGrpSpPr>
      <p:grpSpPr>
        <a:xfrm>
          <a:off x="0" y="0"/>
          <a:ext cx="0" cy="0"/>
          <a:chOff x="0" y="0"/>
          <a:chExt cx="0" cy="0"/>
        </a:xfrm>
      </p:grpSpPr>
      <p:pic>
        <p:nvPicPr>
          <p:cNvPr id="58" name="Google Shape;58;p27"/>
          <p:cNvPicPr preferRelativeResize="0"/>
          <p:nvPr/>
        </p:nvPicPr>
        <p:blipFill rotWithShape="1">
          <a:blip r:embed="rId2">
            <a:alphaModFix/>
          </a:blip>
          <a:srcRect/>
          <a:stretch/>
        </p:blipFill>
        <p:spPr>
          <a:xfrm>
            <a:off x="7159752" y="9144"/>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59" name="Google Shape;59;p27"/>
          <p:cNvSpPr txBox="1"/>
          <p:nvPr/>
        </p:nvSpPr>
        <p:spPr>
          <a:xfrm>
            <a:off x="525341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60"/>
        <p:cNvGrpSpPr/>
        <p:nvPr/>
      </p:nvGrpSpPr>
      <p:grpSpPr>
        <a:xfrm>
          <a:off x="0" y="0"/>
          <a:ext cx="0" cy="0"/>
          <a:chOff x="0" y="0"/>
          <a:chExt cx="0" cy="0"/>
        </a:xfrm>
      </p:grpSpPr>
      <p:sp>
        <p:nvSpPr>
          <p:cNvPr id="61" name="Google Shape;61;p28"/>
          <p:cNvSpPr txBox="1">
            <a:spLocks noGrp="1"/>
          </p:cNvSpPr>
          <p:nvPr>
            <p:ph type="title"/>
          </p:nvPr>
        </p:nvSpPr>
        <p:spPr>
          <a:xfrm>
            <a:off x="0" y="1124712"/>
            <a:ext cx="8915400" cy="914400"/>
          </a:xfrm>
          <a:prstGeom prst="rect">
            <a:avLst/>
          </a:prstGeom>
          <a:solidFill>
            <a:schemeClr val="dk2"/>
          </a:solidFill>
          <a:ln>
            <a:noFill/>
          </a:ln>
        </p:spPr>
        <p:txBody>
          <a:bodyPr spcFirstLastPara="1" wrap="square" lIns="1188700" tIns="45700" rIns="274300" bIns="45700" anchor="ctr" anchorCtr="0">
            <a:normAutofit/>
          </a:bodyPr>
          <a:lstStyle>
            <a:lvl1pPr marR="0" lvl="0" algn="l" rtl="0">
              <a:lnSpc>
                <a:spcPct val="100000"/>
              </a:lnSpc>
              <a:spcBef>
                <a:spcPts val="0"/>
              </a:spcBef>
              <a:spcAft>
                <a:spcPts val="0"/>
              </a:spcAft>
              <a:buClr>
                <a:schemeClr val="lt1"/>
              </a:buClr>
              <a:buSzPts val="3600"/>
              <a:buFont typeface="Century Gothic"/>
              <a:buNone/>
              <a:defRPr sz="3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2" name="Google Shape;62;p28"/>
          <p:cNvSpPr txBox="1">
            <a:spLocks noGrp="1"/>
          </p:cNvSpPr>
          <p:nvPr>
            <p:ph type="body" idx="1"/>
          </p:nvPr>
        </p:nvSpPr>
        <p:spPr>
          <a:xfrm>
            <a:off x="5147534" y="2590803"/>
            <a:ext cx="3566160" cy="3686174"/>
          </a:xfrm>
          <a:prstGeom prst="rect">
            <a:avLst/>
          </a:prstGeom>
          <a:noFill/>
          <a:ln>
            <a:noFill/>
          </a:ln>
        </p:spPr>
        <p:txBody>
          <a:bodyPr spcFirstLastPara="1" wrap="square" lIns="91425" tIns="45700" rIns="91425" bIns="45700" anchor="t" anchorCtr="0">
            <a:noAutofit/>
          </a:bodyPr>
          <a:lstStyle>
            <a:lvl1pPr marL="457200" marR="0" lvl="0" indent="-342900" algn="l" rtl="0">
              <a:lnSpc>
                <a:spcPct val="100000"/>
              </a:lnSpc>
              <a:spcBef>
                <a:spcPts val="20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1pPr>
            <a:lvl2pPr marL="914400" marR="0" lvl="1"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2pPr>
            <a:lvl3pPr marL="1371600" marR="0" lvl="2"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3pPr>
            <a:lvl4pPr marL="1828800" marR="0" lvl="3" indent="-342900" algn="l" rtl="0">
              <a:lnSpc>
                <a:spcPct val="100000"/>
              </a:lnSpc>
              <a:spcBef>
                <a:spcPts val="600"/>
              </a:spcBef>
              <a:spcAft>
                <a:spcPts val="0"/>
              </a:spcAft>
              <a:buClr>
                <a:srgbClr val="51640A"/>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4pPr>
            <a:lvl5pPr marL="2286000" marR="0" lvl="4" indent="-342900" algn="l" rtl="0">
              <a:lnSpc>
                <a:spcPct val="100000"/>
              </a:lnSpc>
              <a:spcBef>
                <a:spcPts val="600"/>
              </a:spcBef>
              <a:spcAft>
                <a:spcPts val="0"/>
              </a:spcAft>
              <a:buClr>
                <a:schemeClr val="accent1"/>
              </a:buClr>
              <a:buSzPts val="1800"/>
              <a:buFont typeface="Noto Sans Symbols"/>
              <a:buChar char="🞑"/>
              <a:defRPr sz="1800" b="0" i="0" u="none" strike="noStrike" cap="none">
                <a:solidFill>
                  <a:srgbClr val="595959"/>
                </a:solidFill>
                <a:latin typeface="Century Gothic"/>
                <a:ea typeface="Century Gothic"/>
                <a:cs typeface="Century Gothic"/>
                <a:sym typeface="Century Gothic"/>
              </a:defRPr>
            </a:lvl5pPr>
            <a:lvl6pPr marL="2743200" marR="0" lvl="5" indent="-355600" algn="l" rtl="0">
              <a:lnSpc>
                <a:spcPct val="100000"/>
              </a:lnSpc>
              <a:spcBef>
                <a:spcPts val="400"/>
              </a:spcBef>
              <a:spcAft>
                <a:spcPts val="0"/>
              </a:spcAft>
              <a:buClr>
                <a:srgbClr val="51640A"/>
              </a:buClr>
              <a:buSzPts val="2000"/>
              <a:buFont typeface="Noto Sans Symbols"/>
              <a:buChar char="🞑"/>
              <a:defRPr sz="2000" b="0" i="0" u="none" strike="noStrike" cap="none">
                <a:solidFill>
                  <a:srgbClr val="595959"/>
                </a:solidFill>
                <a:latin typeface="Century Gothic"/>
                <a:ea typeface="Century Gothic"/>
                <a:cs typeface="Century Gothic"/>
                <a:sym typeface="Century Gothic"/>
              </a:defRPr>
            </a:lvl6pPr>
            <a:lvl7pPr marL="3200400" marR="0" lvl="6" indent="-355600" algn="l" rtl="0">
              <a:lnSpc>
                <a:spcPct val="100000"/>
              </a:lnSpc>
              <a:spcBef>
                <a:spcPts val="400"/>
              </a:spcBef>
              <a:spcAft>
                <a:spcPts val="0"/>
              </a:spcAft>
              <a:buClr>
                <a:schemeClr val="accent1"/>
              </a:buClr>
              <a:buSzPts val="2000"/>
              <a:buFont typeface="Noto Sans Symbols"/>
              <a:buChar char="🞑"/>
              <a:defRPr sz="2000" b="0" i="0" u="none" strike="noStrike" cap="none">
                <a:solidFill>
                  <a:srgbClr val="595959"/>
                </a:solidFill>
                <a:latin typeface="Century Gothic"/>
                <a:ea typeface="Century Gothic"/>
                <a:cs typeface="Century Gothic"/>
                <a:sym typeface="Century Gothic"/>
              </a:defRPr>
            </a:lvl7pPr>
            <a:lvl8pPr marL="3657600" marR="0" lvl="7" indent="-355600" algn="l" rtl="0">
              <a:lnSpc>
                <a:spcPct val="100000"/>
              </a:lnSpc>
              <a:spcBef>
                <a:spcPts val="400"/>
              </a:spcBef>
              <a:spcAft>
                <a:spcPts val="0"/>
              </a:spcAft>
              <a:buClr>
                <a:srgbClr val="51640A"/>
              </a:buClr>
              <a:buSzPts val="2000"/>
              <a:buFont typeface="Noto Sans Symbols"/>
              <a:buChar char="🞑"/>
              <a:defRPr sz="2000" b="0" i="0" u="none" strike="noStrike" cap="none">
                <a:solidFill>
                  <a:srgbClr val="595959"/>
                </a:solidFill>
                <a:latin typeface="Century Gothic"/>
                <a:ea typeface="Century Gothic"/>
                <a:cs typeface="Century Gothic"/>
                <a:sym typeface="Century Gothic"/>
              </a:defRPr>
            </a:lvl8pPr>
            <a:lvl9pPr marL="4114800" marR="0" lvl="8" indent="-355600" algn="l" rtl="0">
              <a:lnSpc>
                <a:spcPct val="100000"/>
              </a:lnSpc>
              <a:spcBef>
                <a:spcPts val="400"/>
              </a:spcBef>
              <a:spcAft>
                <a:spcPts val="0"/>
              </a:spcAft>
              <a:buClr>
                <a:schemeClr val="accent1"/>
              </a:buClr>
              <a:buSzPts val="2000"/>
              <a:buFont typeface="Noto Sans Symbols"/>
              <a:buChar char="🞑"/>
              <a:defRPr sz="2000" b="0" i="0" u="none" strike="noStrike" cap="none">
                <a:solidFill>
                  <a:srgbClr val="595959"/>
                </a:solidFill>
                <a:latin typeface="Century Gothic"/>
                <a:ea typeface="Century Gothic"/>
                <a:cs typeface="Century Gothic"/>
                <a:sym typeface="Century Gothic"/>
              </a:defRPr>
            </a:lvl9pPr>
          </a:lstStyle>
          <a:p>
            <a:endParaRPr/>
          </a:p>
        </p:txBody>
      </p:sp>
      <p:sp>
        <p:nvSpPr>
          <p:cNvPr id="63" name="Google Shape;63;p28"/>
          <p:cNvSpPr txBox="1">
            <a:spLocks noGrp="1"/>
          </p:cNvSpPr>
          <p:nvPr>
            <p:ph type="body" idx="2"/>
          </p:nvPr>
        </p:nvSpPr>
        <p:spPr>
          <a:xfrm>
            <a:off x="900952" y="2039111"/>
            <a:ext cx="3566160" cy="4224528"/>
          </a:xfrm>
          <a:prstGeom prst="rect">
            <a:avLst/>
          </a:prstGeom>
          <a:solidFill>
            <a:srgbClr val="E3E5DC"/>
          </a:solidFill>
          <a:ln>
            <a:noFill/>
          </a:ln>
        </p:spPr>
        <p:txBody>
          <a:bodyPr spcFirstLastPara="1" wrap="square" lIns="292600" tIns="274300" rIns="274300" bIns="274300" anchor="t" anchorCtr="0">
            <a:normAutofit/>
          </a:bodyPr>
          <a:lstStyle>
            <a:lvl1pPr marL="457200" marR="0" lvl="0" indent="-228600" algn="l" rtl="0">
              <a:lnSpc>
                <a:spcPct val="100000"/>
              </a:lnSpc>
              <a:spcBef>
                <a:spcPts val="2000"/>
              </a:spcBef>
              <a:spcAft>
                <a:spcPts val="0"/>
              </a:spcAft>
              <a:buClr>
                <a:schemeClr val="accent1"/>
              </a:buClr>
              <a:buSzPts val="1800"/>
              <a:buFont typeface="Noto Sans Symbols"/>
              <a:buNone/>
              <a:defRPr sz="1800" b="0" i="0" u="none" strike="noStrike" cap="none">
                <a:solidFill>
                  <a:srgbClr val="595959"/>
                </a:solidFill>
                <a:latin typeface="Century Gothic"/>
                <a:ea typeface="Century Gothic"/>
                <a:cs typeface="Century Gothic"/>
                <a:sym typeface="Century Gothic"/>
              </a:defRPr>
            </a:lvl1pPr>
            <a:lvl2pPr marL="914400" marR="0" lvl="1" indent="-228600" algn="l" rtl="0">
              <a:lnSpc>
                <a:spcPct val="100000"/>
              </a:lnSpc>
              <a:spcBef>
                <a:spcPts val="600"/>
              </a:spcBef>
              <a:spcAft>
                <a:spcPts val="0"/>
              </a:spcAft>
              <a:buClr>
                <a:srgbClr val="51640A"/>
              </a:buClr>
              <a:buSzPts val="1200"/>
              <a:buFont typeface="Noto Sans Symbols"/>
              <a:buNone/>
              <a:defRPr sz="1200" b="0" i="0" u="none" strike="noStrike" cap="none">
                <a:solidFill>
                  <a:srgbClr val="595959"/>
                </a:solidFill>
                <a:latin typeface="Century Gothic"/>
                <a:ea typeface="Century Gothic"/>
                <a:cs typeface="Century Gothic"/>
                <a:sym typeface="Century Gothic"/>
              </a:defRPr>
            </a:lvl2pPr>
            <a:lvl3pPr marL="1371600" marR="0" lvl="2" indent="-228600" algn="l" rtl="0">
              <a:lnSpc>
                <a:spcPct val="100000"/>
              </a:lnSpc>
              <a:spcBef>
                <a:spcPts val="600"/>
              </a:spcBef>
              <a:spcAft>
                <a:spcPts val="0"/>
              </a:spcAft>
              <a:buClr>
                <a:schemeClr val="accent1"/>
              </a:buClr>
              <a:buSzPts val="1000"/>
              <a:buFont typeface="Noto Sans Symbols"/>
              <a:buNone/>
              <a:defRPr sz="1000" b="0" i="0" u="none" strike="noStrike" cap="none">
                <a:solidFill>
                  <a:srgbClr val="595959"/>
                </a:solidFill>
                <a:latin typeface="Century Gothic"/>
                <a:ea typeface="Century Gothic"/>
                <a:cs typeface="Century Gothic"/>
                <a:sym typeface="Century Gothic"/>
              </a:defRPr>
            </a:lvl3pPr>
            <a:lvl4pPr marL="1828800" marR="0" lvl="3" indent="-228600" algn="l" rtl="0">
              <a:lnSpc>
                <a:spcPct val="100000"/>
              </a:lnSpc>
              <a:spcBef>
                <a:spcPts val="600"/>
              </a:spcBef>
              <a:spcAft>
                <a:spcPts val="0"/>
              </a:spcAft>
              <a:buClr>
                <a:srgbClr val="51640A"/>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4pPr>
            <a:lvl5pPr marL="2286000" marR="0" lvl="4" indent="-228600" algn="l" rtl="0">
              <a:lnSpc>
                <a:spcPct val="100000"/>
              </a:lnSpc>
              <a:spcBef>
                <a:spcPts val="600"/>
              </a:spcBef>
              <a:spcAft>
                <a:spcPts val="0"/>
              </a:spcAft>
              <a:buClr>
                <a:schemeClr val="accent1"/>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5pPr>
            <a:lvl6pPr marL="2743200" marR="0" lvl="5" indent="-228600" algn="l" rtl="0">
              <a:lnSpc>
                <a:spcPct val="100000"/>
              </a:lnSpc>
              <a:spcBef>
                <a:spcPts val="180"/>
              </a:spcBef>
              <a:spcAft>
                <a:spcPts val="0"/>
              </a:spcAft>
              <a:buClr>
                <a:srgbClr val="51640A"/>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6pPr>
            <a:lvl7pPr marL="3200400" marR="0" lvl="6" indent="-228600" algn="l" rtl="0">
              <a:lnSpc>
                <a:spcPct val="100000"/>
              </a:lnSpc>
              <a:spcBef>
                <a:spcPts val="180"/>
              </a:spcBef>
              <a:spcAft>
                <a:spcPts val="0"/>
              </a:spcAft>
              <a:buClr>
                <a:schemeClr val="accent1"/>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7pPr>
            <a:lvl8pPr marL="3657600" marR="0" lvl="7" indent="-228600" algn="l" rtl="0">
              <a:lnSpc>
                <a:spcPct val="100000"/>
              </a:lnSpc>
              <a:spcBef>
                <a:spcPts val="180"/>
              </a:spcBef>
              <a:spcAft>
                <a:spcPts val="0"/>
              </a:spcAft>
              <a:buClr>
                <a:srgbClr val="51640A"/>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8pPr>
            <a:lvl9pPr marL="4114800" marR="0" lvl="8" indent="-228600" algn="l" rtl="0">
              <a:lnSpc>
                <a:spcPct val="100000"/>
              </a:lnSpc>
              <a:spcBef>
                <a:spcPts val="180"/>
              </a:spcBef>
              <a:spcAft>
                <a:spcPts val="0"/>
              </a:spcAft>
              <a:buClr>
                <a:schemeClr val="accent1"/>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9pPr>
          </a:lstStyle>
          <a:p>
            <a:endParaRPr/>
          </a:p>
        </p:txBody>
      </p:sp>
      <p:pic>
        <p:nvPicPr>
          <p:cNvPr id="64" name="Google Shape;64;p28"/>
          <p:cNvPicPr preferRelativeResize="0"/>
          <p:nvPr/>
        </p:nvPicPr>
        <p:blipFill rotWithShape="1">
          <a:blip r:embed="rId2">
            <a:alphaModFix/>
          </a:blip>
          <a:srcRect/>
          <a:stretch/>
        </p:blipFill>
        <p:spPr>
          <a:xfrm>
            <a:off x="7168896" y="9144"/>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65" name="Google Shape;65;p28"/>
          <p:cNvSpPr txBox="1"/>
          <p:nvPr/>
        </p:nvSpPr>
        <p:spPr>
          <a:xfrm>
            <a:off x="525341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66"/>
        <p:cNvGrpSpPr/>
        <p:nvPr/>
      </p:nvGrpSpPr>
      <p:grpSpPr>
        <a:xfrm>
          <a:off x="0" y="0"/>
          <a:ext cx="0" cy="0"/>
          <a:chOff x="0" y="0"/>
          <a:chExt cx="0" cy="0"/>
        </a:xfrm>
      </p:grpSpPr>
      <p:sp>
        <p:nvSpPr>
          <p:cNvPr id="67" name="Google Shape;67;p29"/>
          <p:cNvSpPr txBox="1">
            <a:spLocks noGrp="1"/>
          </p:cNvSpPr>
          <p:nvPr>
            <p:ph type="title"/>
          </p:nvPr>
        </p:nvSpPr>
        <p:spPr>
          <a:xfrm>
            <a:off x="0" y="1124712"/>
            <a:ext cx="8915400" cy="914400"/>
          </a:xfrm>
          <a:prstGeom prst="rect">
            <a:avLst/>
          </a:prstGeom>
          <a:solidFill>
            <a:schemeClr val="dk2"/>
          </a:solidFill>
          <a:ln>
            <a:noFill/>
          </a:ln>
        </p:spPr>
        <p:txBody>
          <a:bodyPr spcFirstLastPara="1" wrap="square" lIns="1188700" tIns="45700" rIns="274300" bIns="45700" anchor="ctr" anchorCtr="0">
            <a:normAutofit/>
          </a:bodyPr>
          <a:lstStyle>
            <a:lvl1pPr marR="0" lvl="0" algn="l" rtl="0">
              <a:lnSpc>
                <a:spcPct val="100000"/>
              </a:lnSpc>
              <a:spcBef>
                <a:spcPts val="0"/>
              </a:spcBef>
              <a:spcAft>
                <a:spcPts val="0"/>
              </a:spcAft>
              <a:buClr>
                <a:schemeClr val="lt1"/>
              </a:buClr>
              <a:buSzPts val="3600"/>
              <a:buFont typeface="Century Gothic"/>
              <a:buNone/>
              <a:defRPr sz="3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8" name="Google Shape;68;p29"/>
          <p:cNvSpPr>
            <a:spLocks noGrp="1"/>
          </p:cNvSpPr>
          <p:nvPr>
            <p:ph type="pic" idx="2"/>
          </p:nvPr>
        </p:nvSpPr>
        <p:spPr>
          <a:xfrm>
            <a:off x="5487990" y="2048256"/>
            <a:ext cx="3427413" cy="4206240"/>
          </a:xfrm>
          <a:prstGeom prst="rect">
            <a:avLst/>
          </a:prstGeom>
          <a:noFill/>
          <a:ln>
            <a:noFill/>
          </a:ln>
        </p:spPr>
      </p:sp>
      <p:sp>
        <p:nvSpPr>
          <p:cNvPr id="69" name="Google Shape;69;p29"/>
          <p:cNvSpPr txBox="1">
            <a:spLocks noGrp="1"/>
          </p:cNvSpPr>
          <p:nvPr>
            <p:ph type="body" idx="1"/>
          </p:nvPr>
        </p:nvSpPr>
        <p:spPr>
          <a:xfrm>
            <a:off x="914400" y="2039112"/>
            <a:ext cx="4572000" cy="4224528"/>
          </a:xfrm>
          <a:prstGeom prst="rect">
            <a:avLst/>
          </a:prstGeom>
          <a:solidFill>
            <a:srgbClr val="E3E5DC"/>
          </a:solidFill>
          <a:ln>
            <a:noFill/>
          </a:ln>
        </p:spPr>
        <p:txBody>
          <a:bodyPr spcFirstLastPara="1" wrap="square" lIns="292600" tIns="274300" rIns="274300" bIns="274300" anchor="t" anchorCtr="0">
            <a:normAutofit/>
          </a:bodyPr>
          <a:lstStyle>
            <a:lvl1pPr marL="457200" marR="0" lvl="0" indent="-228600" algn="l" rtl="0">
              <a:lnSpc>
                <a:spcPct val="100000"/>
              </a:lnSpc>
              <a:spcBef>
                <a:spcPts val="2000"/>
              </a:spcBef>
              <a:spcAft>
                <a:spcPts val="0"/>
              </a:spcAft>
              <a:buClr>
                <a:schemeClr val="accent1"/>
              </a:buClr>
              <a:buSzPts val="1800"/>
              <a:buFont typeface="Noto Sans Symbols"/>
              <a:buNone/>
              <a:defRPr sz="1800" b="0" i="0" u="none" strike="noStrike" cap="none">
                <a:solidFill>
                  <a:srgbClr val="595959"/>
                </a:solidFill>
                <a:latin typeface="Century Gothic"/>
                <a:ea typeface="Century Gothic"/>
                <a:cs typeface="Century Gothic"/>
                <a:sym typeface="Century Gothic"/>
              </a:defRPr>
            </a:lvl1pPr>
            <a:lvl2pPr marL="914400" marR="0" lvl="1" indent="-228600" algn="l" rtl="0">
              <a:lnSpc>
                <a:spcPct val="100000"/>
              </a:lnSpc>
              <a:spcBef>
                <a:spcPts val="600"/>
              </a:spcBef>
              <a:spcAft>
                <a:spcPts val="0"/>
              </a:spcAft>
              <a:buClr>
                <a:srgbClr val="51640A"/>
              </a:buClr>
              <a:buSzPts val="1200"/>
              <a:buFont typeface="Noto Sans Symbols"/>
              <a:buNone/>
              <a:defRPr sz="1200" b="0" i="0" u="none" strike="noStrike" cap="none">
                <a:solidFill>
                  <a:srgbClr val="595959"/>
                </a:solidFill>
                <a:latin typeface="Century Gothic"/>
                <a:ea typeface="Century Gothic"/>
                <a:cs typeface="Century Gothic"/>
                <a:sym typeface="Century Gothic"/>
              </a:defRPr>
            </a:lvl2pPr>
            <a:lvl3pPr marL="1371600" marR="0" lvl="2" indent="-228600" algn="l" rtl="0">
              <a:lnSpc>
                <a:spcPct val="100000"/>
              </a:lnSpc>
              <a:spcBef>
                <a:spcPts val="600"/>
              </a:spcBef>
              <a:spcAft>
                <a:spcPts val="0"/>
              </a:spcAft>
              <a:buClr>
                <a:schemeClr val="accent1"/>
              </a:buClr>
              <a:buSzPts val="1000"/>
              <a:buFont typeface="Noto Sans Symbols"/>
              <a:buNone/>
              <a:defRPr sz="1000" b="0" i="0" u="none" strike="noStrike" cap="none">
                <a:solidFill>
                  <a:srgbClr val="595959"/>
                </a:solidFill>
                <a:latin typeface="Century Gothic"/>
                <a:ea typeface="Century Gothic"/>
                <a:cs typeface="Century Gothic"/>
                <a:sym typeface="Century Gothic"/>
              </a:defRPr>
            </a:lvl3pPr>
            <a:lvl4pPr marL="1828800" marR="0" lvl="3" indent="-228600" algn="l" rtl="0">
              <a:lnSpc>
                <a:spcPct val="100000"/>
              </a:lnSpc>
              <a:spcBef>
                <a:spcPts val="600"/>
              </a:spcBef>
              <a:spcAft>
                <a:spcPts val="0"/>
              </a:spcAft>
              <a:buClr>
                <a:srgbClr val="51640A"/>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4pPr>
            <a:lvl5pPr marL="2286000" marR="0" lvl="4" indent="-228600" algn="l" rtl="0">
              <a:lnSpc>
                <a:spcPct val="100000"/>
              </a:lnSpc>
              <a:spcBef>
                <a:spcPts val="600"/>
              </a:spcBef>
              <a:spcAft>
                <a:spcPts val="0"/>
              </a:spcAft>
              <a:buClr>
                <a:schemeClr val="accent1"/>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5pPr>
            <a:lvl6pPr marL="2743200" marR="0" lvl="5" indent="-228600" algn="l" rtl="0">
              <a:lnSpc>
                <a:spcPct val="100000"/>
              </a:lnSpc>
              <a:spcBef>
                <a:spcPts val="180"/>
              </a:spcBef>
              <a:spcAft>
                <a:spcPts val="0"/>
              </a:spcAft>
              <a:buClr>
                <a:srgbClr val="51640A"/>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6pPr>
            <a:lvl7pPr marL="3200400" marR="0" lvl="6" indent="-228600" algn="l" rtl="0">
              <a:lnSpc>
                <a:spcPct val="100000"/>
              </a:lnSpc>
              <a:spcBef>
                <a:spcPts val="180"/>
              </a:spcBef>
              <a:spcAft>
                <a:spcPts val="0"/>
              </a:spcAft>
              <a:buClr>
                <a:schemeClr val="accent1"/>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7pPr>
            <a:lvl8pPr marL="3657600" marR="0" lvl="7" indent="-228600" algn="l" rtl="0">
              <a:lnSpc>
                <a:spcPct val="100000"/>
              </a:lnSpc>
              <a:spcBef>
                <a:spcPts val="180"/>
              </a:spcBef>
              <a:spcAft>
                <a:spcPts val="0"/>
              </a:spcAft>
              <a:buClr>
                <a:srgbClr val="51640A"/>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8pPr>
            <a:lvl9pPr marL="4114800" marR="0" lvl="8" indent="-228600" algn="l" rtl="0">
              <a:lnSpc>
                <a:spcPct val="100000"/>
              </a:lnSpc>
              <a:spcBef>
                <a:spcPts val="180"/>
              </a:spcBef>
              <a:spcAft>
                <a:spcPts val="0"/>
              </a:spcAft>
              <a:buClr>
                <a:schemeClr val="accent1"/>
              </a:buClr>
              <a:buSzPts val="900"/>
              <a:buFont typeface="Noto Sans Symbols"/>
              <a:buNone/>
              <a:defRPr sz="900" b="0" i="0" u="none" strike="noStrike" cap="none">
                <a:solidFill>
                  <a:srgbClr val="595959"/>
                </a:solidFill>
                <a:latin typeface="Century Gothic"/>
                <a:ea typeface="Century Gothic"/>
                <a:cs typeface="Century Gothic"/>
                <a:sym typeface="Century Gothic"/>
              </a:defRPr>
            </a:lvl9pPr>
          </a:lstStyle>
          <a:p>
            <a:endParaRPr/>
          </a:p>
        </p:txBody>
      </p:sp>
      <p:pic>
        <p:nvPicPr>
          <p:cNvPr id="70" name="Google Shape;70;p29"/>
          <p:cNvPicPr preferRelativeResize="0"/>
          <p:nvPr/>
        </p:nvPicPr>
        <p:blipFill rotWithShape="1">
          <a:blip r:embed="rId2">
            <a:alphaModFix/>
          </a:blip>
          <a:srcRect/>
          <a:stretch/>
        </p:blipFill>
        <p:spPr>
          <a:xfrm>
            <a:off x="7159752" y="12648"/>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71" name="Google Shape;71;p29"/>
          <p:cNvSpPr txBox="1"/>
          <p:nvPr/>
        </p:nvSpPr>
        <p:spPr>
          <a:xfrm>
            <a:off x="5253412"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Picture above Caption">
  <p:cSld name="Picture above Caption">
    <p:spTree>
      <p:nvGrpSpPr>
        <p:cNvPr id="1" name="Shape 72"/>
        <p:cNvGrpSpPr/>
        <p:nvPr/>
      </p:nvGrpSpPr>
      <p:grpSpPr>
        <a:xfrm>
          <a:off x="0" y="0"/>
          <a:ext cx="0" cy="0"/>
          <a:chOff x="0" y="0"/>
          <a:chExt cx="0" cy="0"/>
        </a:xfrm>
      </p:grpSpPr>
      <p:sp>
        <p:nvSpPr>
          <p:cNvPr id="73" name="Google Shape;73;p30"/>
          <p:cNvSpPr txBox="1">
            <a:spLocks noGrp="1"/>
          </p:cNvSpPr>
          <p:nvPr>
            <p:ph type="ctrTitle"/>
          </p:nvPr>
        </p:nvSpPr>
        <p:spPr>
          <a:xfrm>
            <a:off x="0" y="4114800"/>
            <a:ext cx="8915400" cy="877824"/>
          </a:xfrm>
          <a:prstGeom prst="rect">
            <a:avLst/>
          </a:prstGeom>
          <a:noFill/>
          <a:ln>
            <a:noFill/>
          </a:ln>
        </p:spPr>
        <p:txBody>
          <a:bodyPr spcFirstLastPara="1" wrap="square" lIns="91425" tIns="137150" rIns="91425" bIns="137150" anchor="b" anchorCtr="0">
            <a:normAutofit/>
          </a:bodyPr>
          <a:lstStyle>
            <a:lvl1pPr marR="0" lvl="0" algn="l" rtl="0">
              <a:lnSpc>
                <a:spcPct val="100000"/>
              </a:lnSpc>
              <a:spcBef>
                <a:spcPts val="0"/>
              </a:spcBef>
              <a:spcAft>
                <a:spcPts val="0"/>
              </a:spcAft>
              <a:buClr>
                <a:schemeClr val="lt1"/>
              </a:buClr>
              <a:buSzPts val="2400"/>
              <a:buFont typeface="Century Gothic"/>
              <a:buNone/>
              <a:defRPr sz="24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4" name="Google Shape;74;p30"/>
          <p:cNvSpPr txBox="1">
            <a:spLocks noGrp="1"/>
          </p:cNvSpPr>
          <p:nvPr>
            <p:ph type="subTitle" idx="1"/>
          </p:nvPr>
        </p:nvSpPr>
        <p:spPr>
          <a:xfrm>
            <a:off x="914400" y="5002306"/>
            <a:ext cx="8001000" cy="1855694"/>
          </a:xfrm>
          <a:prstGeom prst="rect">
            <a:avLst/>
          </a:prstGeom>
          <a:solidFill>
            <a:srgbClr val="E3E5DC"/>
          </a:solidFill>
          <a:ln>
            <a:noFill/>
          </a:ln>
        </p:spPr>
        <p:txBody>
          <a:bodyPr spcFirstLastPara="1" wrap="square" lIns="292600" tIns="137150" rIns="274300" bIns="137150" anchor="t" anchorCtr="0">
            <a:normAutofit/>
          </a:bodyPr>
          <a:lstStyle>
            <a:lvl1pPr marR="0" lvl="0" algn="l" rtl="0">
              <a:lnSpc>
                <a:spcPct val="100000"/>
              </a:lnSpc>
              <a:spcBef>
                <a:spcPts val="300"/>
              </a:spcBef>
              <a:spcAft>
                <a:spcPts val="0"/>
              </a:spcAft>
              <a:buClr>
                <a:schemeClr val="accent1"/>
              </a:buClr>
              <a:buSzPts val="1600"/>
              <a:buFont typeface="Noto Sans Symbols"/>
              <a:buNone/>
              <a:defRPr sz="1600" b="0" i="0" u="none" strike="noStrike" cap="none">
                <a:solidFill>
                  <a:srgbClr val="595959"/>
                </a:solidFill>
                <a:latin typeface="Century Gothic"/>
                <a:ea typeface="Century Gothic"/>
                <a:cs typeface="Century Gothic"/>
                <a:sym typeface="Century Gothic"/>
              </a:defRPr>
            </a:lvl1pPr>
            <a:lvl2pPr marR="0" lvl="1" algn="ctr" rtl="0">
              <a:lnSpc>
                <a:spcPct val="100000"/>
              </a:lnSpc>
              <a:spcBef>
                <a:spcPts val="60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2pPr>
            <a:lvl3pPr marR="0" lvl="2" algn="ctr" rtl="0">
              <a:lnSpc>
                <a:spcPct val="100000"/>
              </a:lnSpc>
              <a:spcBef>
                <a:spcPts val="60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3pPr>
            <a:lvl4pPr marR="0" lvl="3" algn="ctr" rtl="0">
              <a:lnSpc>
                <a:spcPct val="100000"/>
              </a:lnSpc>
              <a:spcBef>
                <a:spcPts val="60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4pPr>
            <a:lvl5pPr marR="0" lvl="4" algn="ctr" rtl="0">
              <a:lnSpc>
                <a:spcPct val="100000"/>
              </a:lnSpc>
              <a:spcBef>
                <a:spcPts val="60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5pPr>
            <a:lvl6pPr marR="0" lvl="5" algn="ctr" rtl="0">
              <a:lnSpc>
                <a:spcPct val="100000"/>
              </a:lnSpc>
              <a:spcBef>
                <a:spcPts val="36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6pPr>
            <a:lvl7pPr marR="0" lvl="6" algn="ctr" rtl="0">
              <a:lnSpc>
                <a:spcPct val="100000"/>
              </a:lnSpc>
              <a:spcBef>
                <a:spcPts val="36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7pPr>
            <a:lvl8pPr marR="0" lvl="7" algn="ctr" rtl="0">
              <a:lnSpc>
                <a:spcPct val="100000"/>
              </a:lnSpc>
              <a:spcBef>
                <a:spcPts val="36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8pPr>
            <a:lvl9pPr marR="0" lvl="8" algn="ctr" rtl="0">
              <a:lnSpc>
                <a:spcPct val="100000"/>
              </a:lnSpc>
              <a:spcBef>
                <a:spcPts val="36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9pPr>
          </a:lstStyle>
          <a:p>
            <a:endParaRPr/>
          </a:p>
        </p:txBody>
      </p:sp>
      <p:sp>
        <p:nvSpPr>
          <p:cNvPr id="75" name="Google Shape;75;p30"/>
          <p:cNvSpPr>
            <a:spLocks noGrp="1"/>
          </p:cNvSpPr>
          <p:nvPr>
            <p:ph type="pic" idx="2"/>
          </p:nvPr>
        </p:nvSpPr>
        <p:spPr>
          <a:xfrm>
            <a:off x="927100" y="1129553"/>
            <a:ext cx="7988300" cy="2980944"/>
          </a:xfrm>
          <a:prstGeom prst="rect">
            <a:avLst/>
          </a:prstGeom>
          <a:noFill/>
          <a:ln>
            <a:noFill/>
          </a:ln>
        </p:spPr>
      </p:sp>
      <p:pic>
        <p:nvPicPr>
          <p:cNvPr id="76" name="Google Shape;76;p30"/>
          <p:cNvPicPr preferRelativeResize="0"/>
          <p:nvPr/>
        </p:nvPicPr>
        <p:blipFill rotWithShape="1">
          <a:blip r:embed="rId2">
            <a:alphaModFix/>
          </a:blip>
          <a:srcRect/>
          <a:stretch/>
        </p:blipFill>
        <p:spPr>
          <a:xfrm>
            <a:off x="7168896" y="12648"/>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77" name="Google Shape;77;p30"/>
          <p:cNvSpPr txBox="1"/>
          <p:nvPr/>
        </p:nvSpPr>
        <p:spPr>
          <a:xfrm>
            <a:off x="5235124"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2 Pictures with Caption">
  <p:cSld name="2 Pictures with Caption">
    <p:spTree>
      <p:nvGrpSpPr>
        <p:cNvPr id="1" name="Shape 78"/>
        <p:cNvGrpSpPr/>
        <p:nvPr/>
      </p:nvGrpSpPr>
      <p:grpSpPr>
        <a:xfrm>
          <a:off x="0" y="0"/>
          <a:ext cx="0" cy="0"/>
          <a:chOff x="0" y="0"/>
          <a:chExt cx="0" cy="0"/>
        </a:xfrm>
      </p:grpSpPr>
      <p:sp>
        <p:nvSpPr>
          <p:cNvPr id="79" name="Google Shape;79;p31"/>
          <p:cNvSpPr txBox="1">
            <a:spLocks noGrp="1"/>
          </p:cNvSpPr>
          <p:nvPr>
            <p:ph type="ctrTitle"/>
          </p:nvPr>
        </p:nvSpPr>
        <p:spPr>
          <a:xfrm>
            <a:off x="0" y="4114800"/>
            <a:ext cx="8915400" cy="877824"/>
          </a:xfrm>
          <a:prstGeom prst="rect">
            <a:avLst/>
          </a:prstGeom>
          <a:noFill/>
          <a:ln>
            <a:noFill/>
          </a:ln>
        </p:spPr>
        <p:txBody>
          <a:bodyPr spcFirstLastPara="1" wrap="square" lIns="91425" tIns="137150" rIns="91425" bIns="137150" anchor="b" anchorCtr="0">
            <a:normAutofit/>
          </a:bodyPr>
          <a:lstStyle>
            <a:lvl1pPr marR="0" lvl="0" algn="l" rtl="0">
              <a:lnSpc>
                <a:spcPct val="100000"/>
              </a:lnSpc>
              <a:spcBef>
                <a:spcPts val="0"/>
              </a:spcBef>
              <a:spcAft>
                <a:spcPts val="0"/>
              </a:spcAft>
              <a:buClr>
                <a:schemeClr val="lt1"/>
              </a:buClr>
              <a:buSzPts val="2400"/>
              <a:buFont typeface="Century Gothic"/>
              <a:buNone/>
              <a:defRPr sz="24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0" name="Google Shape;80;p31"/>
          <p:cNvSpPr txBox="1">
            <a:spLocks noGrp="1"/>
          </p:cNvSpPr>
          <p:nvPr>
            <p:ph type="subTitle" idx="1"/>
          </p:nvPr>
        </p:nvSpPr>
        <p:spPr>
          <a:xfrm>
            <a:off x="914400" y="5002306"/>
            <a:ext cx="8001000" cy="1855694"/>
          </a:xfrm>
          <a:prstGeom prst="rect">
            <a:avLst/>
          </a:prstGeom>
          <a:solidFill>
            <a:srgbClr val="E3E5DC"/>
          </a:solidFill>
          <a:ln>
            <a:noFill/>
          </a:ln>
        </p:spPr>
        <p:txBody>
          <a:bodyPr spcFirstLastPara="1" wrap="square" lIns="292600" tIns="137150" rIns="274300" bIns="137150" anchor="t" anchorCtr="0">
            <a:normAutofit/>
          </a:bodyPr>
          <a:lstStyle>
            <a:lvl1pPr marR="0" lvl="0" algn="l" rtl="0">
              <a:lnSpc>
                <a:spcPct val="100000"/>
              </a:lnSpc>
              <a:spcBef>
                <a:spcPts val="300"/>
              </a:spcBef>
              <a:spcAft>
                <a:spcPts val="0"/>
              </a:spcAft>
              <a:buClr>
                <a:schemeClr val="accent1"/>
              </a:buClr>
              <a:buSzPts val="1600"/>
              <a:buFont typeface="Noto Sans Symbols"/>
              <a:buNone/>
              <a:defRPr sz="1600" b="0" i="0" u="none" strike="noStrike" cap="none">
                <a:solidFill>
                  <a:srgbClr val="595959"/>
                </a:solidFill>
                <a:latin typeface="Century Gothic"/>
                <a:ea typeface="Century Gothic"/>
                <a:cs typeface="Century Gothic"/>
                <a:sym typeface="Century Gothic"/>
              </a:defRPr>
            </a:lvl1pPr>
            <a:lvl2pPr marR="0" lvl="1" algn="ctr" rtl="0">
              <a:lnSpc>
                <a:spcPct val="100000"/>
              </a:lnSpc>
              <a:spcBef>
                <a:spcPts val="60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2pPr>
            <a:lvl3pPr marR="0" lvl="2" algn="ctr" rtl="0">
              <a:lnSpc>
                <a:spcPct val="100000"/>
              </a:lnSpc>
              <a:spcBef>
                <a:spcPts val="60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3pPr>
            <a:lvl4pPr marR="0" lvl="3" algn="ctr" rtl="0">
              <a:lnSpc>
                <a:spcPct val="100000"/>
              </a:lnSpc>
              <a:spcBef>
                <a:spcPts val="60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4pPr>
            <a:lvl5pPr marR="0" lvl="4" algn="ctr" rtl="0">
              <a:lnSpc>
                <a:spcPct val="100000"/>
              </a:lnSpc>
              <a:spcBef>
                <a:spcPts val="60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5pPr>
            <a:lvl6pPr marR="0" lvl="5" algn="ctr" rtl="0">
              <a:lnSpc>
                <a:spcPct val="100000"/>
              </a:lnSpc>
              <a:spcBef>
                <a:spcPts val="36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6pPr>
            <a:lvl7pPr marR="0" lvl="6" algn="ctr" rtl="0">
              <a:lnSpc>
                <a:spcPct val="100000"/>
              </a:lnSpc>
              <a:spcBef>
                <a:spcPts val="36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7pPr>
            <a:lvl8pPr marR="0" lvl="7" algn="ctr" rtl="0">
              <a:lnSpc>
                <a:spcPct val="100000"/>
              </a:lnSpc>
              <a:spcBef>
                <a:spcPts val="360"/>
              </a:spcBef>
              <a:spcAft>
                <a:spcPts val="0"/>
              </a:spcAft>
              <a:buClr>
                <a:srgbClr val="51640A"/>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8pPr>
            <a:lvl9pPr marR="0" lvl="8" algn="ctr" rtl="0">
              <a:lnSpc>
                <a:spcPct val="100000"/>
              </a:lnSpc>
              <a:spcBef>
                <a:spcPts val="360"/>
              </a:spcBef>
              <a:spcAft>
                <a:spcPts val="0"/>
              </a:spcAft>
              <a:buClr>
                <a:schemeClr val="accent1"/>
              </a:buClr>
              <a:buSzPts val="1800"/>
              <a:buFont typeface="Noto Sans Symbols"/>
              <a:buNone/>
              <a:defRPr sz="1800" b="0" i="0" u="none" strike="noStrike" cap="none">
                <a:solidFill>
                  <a:srgbClr val="888888"/>
                </a:solidFill>
                <a:latin typeface="Century Gothic"/>
                <a:ea typeface="Century Gothic"/>
                <a:cs typeface="Century Gothic"/>
                <a:sym typeface="Century Gothic"/>
              </a:defRPr>
            </a:lvl9pPr>
          </a:lstStyle>
          <a:p>
            <a:endParaRPr/>
          </a:p>
        </p:txBody>
      </p:sp>
      <p:sp>
        <p:nvSpPr>
          <p:cNvPr id="81" name="Google Shape;81;p31"/>
          <p:cNvSpPr txBox="1">
            <a:spLocks noGrp="1"/>
          </p:cNvSpPr>
          <p:nvPr>
            <p:ph type="ftr" idx="11"/>
          </p:nvPr>
        </p:nvSpPr>
        <p:spPr>
          <a:xfrm>
            <a:off x="1120588" y="188260"/>
            <a:ext cx="28956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82" name="Google Shape;82;p31"/>
          <p:cNvSpPr>
            <a:spLocks noGrp="1"/>
          </p:cNvSpPr>
          <p:nvPr>
            <p:ph type="pic" idx="2"/>
          </p:nvPr>
        </p:nvSpPr>
        <p:spPr>
          <a:xfrm>
            <a:off x="927100" y="1129553"/>
            <a:ext cx="3986784" cy="2980944"/>
          </a:xfrm>
          <a:prstGeom prst="rect">
            <a:avLst/>
          </a:prstGeom>
          <a:noFill/>
          <a:ln>
            <a:noFill/>
          </a:ln>
        </p:spPr>
      </p:sp>
      <p:sp>
        <p:nvSpPr>
          <p:cNvPr id="83" name="Google Shape;83;p31"/>
          <p:cNvSpPr>
            <a:spLocks noGrp="1"/>
          </p:cNvSpPr>
          <p:nvPr>
            <p:ph type="pic" idx="3"/>
          </p:nvPr>
        </p:nvSpPr>
        <p:spPr>
          <a:xfrm>
            <a:off x="4928616" y="1129553"/>
            <a:ext cx="3986784" cy="2980944"/>
          </a:xfrm>
          <a:prstGeom prst="rect">
            <a:avLst/>
          </a:prstGeom>
          <a:noFill/>
          <a:ln>
            <a:noFill/>
          </a:ln>
        </p:spPr>
      </p:sp>
      <p:sp>
        <p:nvSpPr>
          <p:cNvPr id="84" name="Google Shape;84;p31"/>
          <p:cNvSpPr txBox="1"/>
          <p:nvPr/>
        </p:nvSpPr>
        <p:spPr>
          <a:xfrm>
            <a:off x="5262556"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pic>
        <p:nvPicPr>
          <p:cNvPr id="85" name="Google Shape;85;p31"/>
          <p:cNvPicPr preferRelativeResize="0"/>
          <p:nvPr/>
        </p:nvPicPr>
        <p:blipFill rotWithShape="1">
          <a:blip r:embed="rId2">
            <a:alphaModFix/>
          </a:blip>
          <a:srcRect/>
          <a:stretch/>
        </p:blipFill>
        <p:spPr>
          <a:xfrm>
            <a:off x="7150607" y="15811"/>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jp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6" Type="http://schemas.openxmlformats.org/officeDocument/2006/relationships/image" Target="../media/image1.jpg"/><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theme" Target="../theme/theme3.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p:nvPr/>
        </p:nvSpPr>
        <p:spPr>
          <a:xfrm>
            <a:off x="2638730" y="6387737"/>
            <a:ext cx="184666"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11" name="Google Shape;11;p16"/>
          <p:cNvSpPr txBox="1"/>
          <p:nvPr/>
        </p:nvSpPr>
        <p:spPr>
          <a:xfrm>
            <a:off x="5262556"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entury Gothic"/>
                <a:ea typeface="Century Gothic"/>
                <a:cs typeface="Century Gothic"/>
                <a:sym typeface="Century Gothic"/>
              </a:rPr>
              <a:t>Copyrights © 2017 Innodatatics Inc. All Rights Reserved</a:t>
            </a:r>
            <a:endParaRPr sz="900" b="0" i="0" u="none" strike="noStrike" cap="none">
              <a:solidFill>
                <a:schemeClr val="dk1"/>
              </a:solidFill>
              <a:latin typeface="Century Gothic"/>
              <a:ea typeface="Century Gothic"/>
              <a:cs typeface="Century Gothic"/>
              <a:sym typeface="Century Gothic"/>
            </a:endParaRPr>
          </a:p>
        </p:txBody>
      </p:sp>
      <p:pic>
        <p:nvPicPr>
          <p:cNvPr id="12" name="Google Shape;12;p16"/>
          <p:cNvPicPr preferRelativeResize="0"/>
          <p:nvPr/>
        </p:nvPicPr>
        <p:blipFill rotWithShape="1">
          <a:blip r:embed="rId14">
            <a:alphaModFix/>
          </a:blip>
          <a:srcRect/>
          <a:stretch/>
        </p:blipFill>
        <p:spPr>
          <a:xfrm>
            <a:off x="7159751" y="6667"/>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Tree>
  </p:cSld>
  <p:clrMap bg1="lt1" tx1="dk1" bg2="dk2" tx2="lt2" accent1="accent1" accent2="accent2" accent3="accent3" accent4="accent4" accent5="accent5" accent6="accent6" hlink="hlink" folHlink="folHlink"/>
  <p:sldLayoutIdLst>
    <p:sldLayoutId id="2147483650"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 id="214748366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44">
          <p15:clr>
            <a:srgbClr val="F26B43"/>
          </p15:clr>
        </p15:guide>
        <p15:guide id="2" pos="568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8"/>
        <p:cNvGrpSpPr/>
        <p:nvPr/>
      </p:nvGrpSpPr>
      <p:grpSpPr>
        <a:xfrm>
          <a:off x="0" y="0"/>
          <a:ext cx="0" cy="0"/>
          <a:chOff x="0" y="0"/>
          <a:chExt cx="0" cy="0"/>
        </a:xfrm>
      </p:grpSpPr>
      <p:sp>
        <p:nvSpPr>
          <p:cNvPr id="179" name="Google Shape;179;p45"/>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80" name="Google Shape;180;p4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81" name="Google Shape;181;p45"/>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2" name="Google Shape;182;p45"/>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pic>
        <p:nvPicPr>
          <p:cNvPr id="183" name="Google Shape;183;p45"/>
          <p:cNvPicPr preferRelativeResize="0"/>
          <p:nvPr/>
        </p:nvPicPr>
        <p:blipFill rotWithShape="1">
          <a:blip r:embed="rId13">
            <a:alphaModFix/>
          </a:blip>
          <a:srcRect/>
          <a:stretch/>
        </p:blipFill>
        <p:spPr>
          <a:xfrm>
            <a:off x="7168896" y="8509"/>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184" name="Google Shape;184;p45"/>
          <p:cNvSpPr txBox="1"/>
          <p:nvPr/>
        </p:nvSpPr>
        <p:spPr>
          <a:xfrm>
            <a:off x="5472868"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Calibri"/>
                <a:ea typeface="Calibri"/>
                <a:cs typeface="Calibri"/>
                <a:sym typeface="Calibri"/>
              </a:rPr>
              <a:t>Copyrights © 2017 Innodatatics Inc. All Rights Reserved</a:t>
            </a:r>
            <a:endParaRPr sz="9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4"/>
        <p:cNvGrpSpPr/>
        <p:nvPr/>
      </p:nvGrpSpPr>
      <p:grpSpPr>
        <a:xfrm>
          <a:off x="0" y="0"/>
          <a:ext cx="0" cy="0"/>
          <a:chOff x="0" y="0"/>
          <a:chExt cx="0" cy="0"/>
        </a:xfrm>
      </p:grpSpPr>
      <p:sp>
        <p:nvSpPr>
          <p:cNvPr id="255" name="Google Shape;255;p57"/>
          <p:cNvSpPr txBox="1">
            <a:spLocks noGrp="1"/>
          </p:cNvSpPr>
          <p:nvPr>
            <p:ph type="title"/>
          </p:nvPr>
        </p:nvSpPr>
        <p:spPr>
          <a:xfrm>
            <a:off x="401640" y="579216"/>
            <a:ext cx="8345487" cy="193899"/>
          </a:xfrm>
          <a:prstGeom prst="rect">
            <a:avLst/>
          </a:prstGeom>
          <a:noFill/>
          <a:ln>
            <a:noFill/>
          </a:ln>
        </p:spPr>
        <p:txBody>
          <a:bodyPr spcFirstLastPara="1" wrap="square" lIns="0" tIns="0" rIns="0" bIns="0" anchor="b" anchorCtr="0">
            <a:spAutoFit/>
          </a:bodyPr>
          <a:lstStyle>
            <a:lvl1pPr marR="0" lvl="0" algn="l" rtl="0">
              <a:lnSpc>
                <a:spcPct val="106000"/>
              </a:lnSpc>
              <a:spcBef>
                <a:spcPts val="0"/>
              </a:spcBef>
              <a:spcAft>
                <a:spcPts val="0"/>
              </a:spcAft>
              <a:buClr>
                <a:srgbClr val="000000"/>
              </a:buClr>
              <a:buSzPts val="1400"/>
              <a:buFont typeface="Arial"/>
              <a:buNone/>
              <a:defRPr sz="1200" b="1" i="0" u="none" strike="noStrike" cap="none">
                <a:solidFill>
                  <a:schemeClr val="dk1"/>
                </a:solidFill>
                <a:latin typeface="Arial"/>
                <a:ea typeface="Arial"/>
                <a:cs typeface="Arial"/>
                <a:sym typeface="Arial"/>
              </a:defRPr>
            </a:lvl1pPr>
            <a:lvl2pPr marR="0" lvl="1" algn="l" rtl="0">
              <a:lnSpc>
                <a:spcPct val="106000"/>
              </a:lnSpc>
              <a:spcBef>
                <a:spcPts val="0"/>
              </a:spcBef>
              <a:spcAft>
                <a:spcPts val="0"/>
              </a:spcAft>
              <a:buClr>
                <a:srgbClr val="000000"/>
              </a:buClr>
              <a:buSzPts val="1400"/>
              <a:buFont typeface="Arial"/>
              <a:buNone/>
              <a:defRPr sz="1200" b="1" i="0" u="none" strike="noStrike" cap="none">
                <a:solidFill>
                  <a:schemeClr val="dk1"/>
                </a:solidFill>
                <a:latin typeface="Arial"/>
                <a:ea typeface="Arial"/>
                <a:cs typeface="Arial"/>
                <a:sym typeface="Arial"/>
              </a:defRPr>
            </a:lvl2pPr>
            <a:lvl3pPr marR="0" lvl="2" algn="l" rtl="0">
              <a:lnSpc>
                <a:spcPct val="106000"/>
              </a:lnSpc>
              <a:spcBef>
                <a:spcPts val="0"/>
              </a:spcBef>
              <a:spcAft>
                <a:spcPts val="0"/>
              </a:spcAft>
              <a:buClr>
                <a:srgbClr val="000000"/>
              </a:buClr>
              <a:buSzPts val="1400"/>
              <a:buFont typeface="Arial"/>
              <a:buNone/>
              <a:defRPr sz="1200" b="1" i="0" u="none" strike="noStrike" cap="none">
                <a:solidFill>
                  <a:schemeClr val="dk1"/>
                </a:solidFill>
                <a:latin typeface="Arial"/>
                <a:ea typeface="Arial"/>
                <a:cs typeface="Arial"/>
                <a:sym typeface="Arial"/>
              </a:defRPr>
            </a:lvl3pPr>
            <a:lvl4pPr marR="0" lvl="3" algn="l" rtl="0">
              <a:lnSpc>
                <a:spcPct val="106000"/>
              </a:lnSpc>
              <a:spcBef>
                <a:spcPts val="0"/>
              </a:spcBef>
              <a:spcAft>
                <a:spcPts val="0"/>
              </a:spcAft>
              <a:buClr>
                <a:srgbClr val="000000"/>
              </a:buClr>
              <a:buSzPts val="1400"/>
              <a:buFont typeface="Arial"/>
              <a:buNone/>
              <a:defRPr sz="1200" b="1" i="0" u="none" strike="noStrike" cap="none">
                <a:solidFill>
                  <a:schemeClr val="dk1"/>
                </a:solidFill>
                <a:latin typeface="Arial"/>
                <a:ea typeface="Arial"/>
                <a:cs typeface="Arial"/>
                <a:sym typeface="Arial"/>
              </a:defRPr>
            </a:lvl4pPr>
            <a:lvl5pPr marR="0" lvl="4" algn="l" rtl="0">
              <a:lnSpc>
                <a:spcPct val="106000"/>
              </a:lnSpc>
              <a:spcBef>
                <a:spcPts val="0"/>
              </a:spcBef>
              <a:spcAft>
                <a:spcPts val="0"/>
              </a:spcAft>
              <a:buClr>
                <a:srgbClr val="000000"/>
              </a:buClr>
              <a:buSzPts val="1400"/>
              <a:buFont typeface="Arial"/>
              <a:buNone/>
              <a:defRPr sz="1200" b="1" i="0" u="none" strike="noStrike" cap="none">
                <a:solidFill>
                  <a:schemeClr val="dk1"/>
                </a:solidFill>
                <a:latin typeface="Arial"/>
                <a:ea typeface="Arial"/>
                <a:cs typeface="Arial"/>
                <a:sym typeface="Arial"/>
              </a:defRPr>
            </a:lvl5pPr>
            <a:lvl6pPr marR="0" lvl="5" algn="l" rtl="0">
              <a:lnSpc>
                <a:spcPct val="106000"/>
              </a:lnSpc>
              <a:spcBef>
                <a:spcPts val="0"/>
              </a:spcBef>
              <a:spcAft>
                <a:spcPts val="0"/>
              </a:spcAft>
              <a:buClr>
                <a:srgbClr val="000000"/>
              </a:buClr>
              <a:buSzPts val="1400"/>
              <a:buFont typeface="Arial"/>
              <a:buNone/>
              <a:defRPr sz="1200" b="1" i="0" u="none" strike="noStrike" cap="none">
                <a:solidFill>
                  <a:schemeClr val="dk1"/>
                </a:solidFill>
                <a:latin typeface="Arial"/>
                <a:ea typeface="Arial"/>
                <a:cs typeface="Arial"/>
                <a:sym typeface="Arial"/>
              </a:defRPr>
            </a:lvl6pPr>
            <a:lvl7pPr marR="0" lvl="6" algn="l" rtl="0">
              <a:lnSpc>
                <a:spcPct val="106000"/>
              </a:lnSpc>
              <a:spcBef>
                <a:spcPts val="0"/>
              </a:spcBef>
              <a:spcAft>
                <a:spcPts val="0"/>
              </a:spcAft>
              <a:buClr>
                <a:srgbClr val="000000"/>
              </a:buClr>
              <a:buSzPts val="1400"/>
              <a:buFont typeface="Arial"/>
              <a:buNone/>
              <a:defRPr sz="1200" b="1" i="0" u="none" strike="noStrike" cap="none">
                <a:solidFill>
                  <a:schemeClr val="dk1"/>
                </a:solidFill>
                <a:latin typeface="Arial"/>
                <a:ea typeface="Arial"/>
                <a:cs typeface="Arial"/>
                <a:sym typeface="Arial"/>
              </a:defRPr>
            </a:lvl7pPr>
            <a:lvl8pPr marR="0" lvl="7" algn="l" rtl="0">
              <a:lnSpc>
                <a:spcPct val="106000"/>
              </a:lnSpc>
              <a:spcBef>
                <a:spcPts val="0"/>
              </a:spcBef>
              <a:spcAft>
                <a:spcPts val="0"/>
              </a:spcAft>
              <a:buClr>
                <a:srgbClr val="000000"/>
              </a:buClr>
              <a:buSzPts val="1400"/>
              <a:buFont typeface="Arial"/>
              <a:buNone/>
              <a:defRPr sz="1200" b="1" i="0" u="none" strike="noStrike" cap="none">
                <a:solidFill>
                  <a:schemeClr val="dk1"/>
                </a:solidFill>
                <a:latin typeface="Arial"/>
                <a:ea typeface="Arial"/>
                <a:cs typeface="Arial"/>
                <a:sym typeface="Arial"/>
              </a:defRPr>
            </a:lvl8pPr>
            <a:lvl9pPr marR="0" lvl="8" algn="l" rtl="0">
              <a:lnSpc>
                <a:spcPct val="106000"/>
              </a:lnSpc>
              <a:spcBef>
                <a:spcPts val="0"/>
              </a:spcBef>
              <a:spcAft>
                <a:spcPts val="0"/>
              </a:spcAft>
              <a:buClr>
                <a:srgbClr val="000000"/>
              </a:buClr>
              <a:buSzPts val="1400"/>
              <a:buFont typeface="Arial"/>
              <a:buNone/>
              <a:defRPr sz="1200" b="1" i="0" u="none" strike="noStrike" cap="none">
                <a:solidFill>
                  <a:schemeClr val="dk1"/>
                </a:solidFill>
                <a:latin typeface="Arial"/>
                <a:ea typeface="Arial"/>
                <a:cs typeface="Arial"/>
                <a:sym typeface="Arial"/>
              </a:defRPr>
            </a:lvl9pPr>
          </a:lstStyle>
          <a:p>
            <a:endParaRPr/>
          </a:p>
        </p:txBody>
      </p:sp>
      <p:sp>
        <p:nvSpPr>
          <p:cNvPr id="256" name="Google Shape;256;p57"/>
          <p:cNvSpPr txBox="1">
            <a:spLocks noGrp="1"/>
          </p:cNvSpPr>
          <p:nvPr>
            <p:ph type="body" idx="1"/>
          </p:nvPr>
        </p:nvSpPr>
        <p:spPr>
          <a:xfrm>
            <a:off x="396875" y="1154114"/>
            <a:ext cx="4008438" cy="5135562"/>
          </a:xfrm>
          <a:prstGeom prst="rect">
            <a:avLst/>
          </a:prstGeom>
          <a:noFill/>
          <a:ln>
            <a:noFill/>
          </a:ln>
        </p:spPr>
        <p:txBody>
          <a:bodyPr spcFirstLastPara="1" wrap="square" lIns="0" tIns="0" rIns="0" bIns="0" anchor="t" anchorCtr="0">
            <a:noAutofit/>
          </a:bodyPr>
          <a:lstStyle>
            <a:lvl1pPr marL="457200" marR="0" lvl="0" indent="-228600" algn="l" rtl="0">
              <a:lnSpc>
                <a:spcPct val="106000"/>
              </a:lnSpc>
              <a:spcBef>
                <a:spcPts val="720"/>
              </a:spcBef>
              <a:spcAft>
                <a:spcPts val="0"/>
              </a:spcAft>
              <a:buClr>
                <a:srgbClr val="000000"/>
              </a:buClr>
              <a:buSzPts val="1400"/>
              <a:buFont typeface="Arial"/>
              <a:buNone/>
              <a:defRPr sz="900" b="0" i="0" u="none" strike="noStrike" cap="none">
                <a:solidFill>
                  <a:schemeClr val="dk1"/>
                </a:solidFill>
                <a:latin typeface="Arial"/>
                <a:ea typeface="Arial"/>
                <a:cs typeface="Arial"/>
                <a:sym typeface="Arial"/>
              </a:defRPr>
            </a:lvl1pPr>
            <a:lvl2pPr marL="914400" marR="0" lvl="1" indent="-285750" algn="l" rtl="0">
              <a:lnSpc>
                <a:spcPct val="106000"/>
              </a:lnSpc>
              <a:spcBef>
                <a:spcPts val="720"/>
              </a:spcBef>
              <a:spcAft>
                <a:spcPts val="0"/>
              </a:spcAft>
              <a:buClr>
                <a:schemeClr val="dk1"/>
              </a:buClr>
              <a:buSzPts val="900"/>
              <a:buFont typeface="Noto Sans Symbols"/>
              <a:buChar char="◼"/>
              <a:defRPr sz="900" b="0" i="0" u="none" strike="noStrike" cap="none">
                <a:solidFill>
                  <a:schemeClr val="dk1"/>
                </a:solidFill>
                <a:latin typeface="Arial"/>
                <a:ea typeface="Arial"/>
                <a:cs typeface="Arial"/>
                <a:sym typeface="Arial"/>
              </a:defRPr>
            </a:lvl2pPr>
            <a:lvl3pPr marL="1371600" marR="0" lvl="2" indent="-279400" algn="l" rtl="0">
              <a:lnSpc>
                <a:spcPct val="106000"/>
              </a:lnSpc>
              <a:spcBef>
                <a:spcPts val="32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3pPr>
            <a:lvl4pPr marL="1828800" marR="0" lvl="3" indent="-279400" algn="l" rtl="0">
              <a:lnSpc>
                <a:spcPct val="106000"/>
              </a:lnSpc>
              <a:spcBef>
                <a:spcPts val="160"/>
              </a:spcBef>
              <a:spcAft>
                <a:spcPts val="0"/>
              </a:spcAft>
              <a:buClr>
                <a:schemeClr val="dk1"/>
              </a:buClr>
              <a:buSzPts val="800"/>
              <a:buFont typeface="Arial"/>
              <a:buChar char="•"/>
              <a:defRPr sz="800" b="0" i="0" u="none" strike="noStrike" cap="none">
                <a:solidFill>
                  <a:schemeClr val="dk1"/>
                </a:solidFill>
                <a:latin typeface="Arial"/>
                <a:ea typeface="Arial"/>
                <a:cs typeface="Arial"/>
                <a:sym typeface="Arial"/>
              </a:defRPr>
            </a:lvl4pPr>
            <a:lvl5pPr marL="2286000" marR="0" lvl="4" indent="-285750" algn="l" rtl="0">
              <a:lnSpc>
                <a:spcPct val="100000"/>
              </a:lnSpc>
              <a:spcBef>
                <a:spcPts val="18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5pPr>
            <a:lvl6pPr marL="2743200" marR="0" lvl="5" indent="-285750" algn="l" rtl="0">
              <a:lnSpc>
                <a:spcPct val="100000"/>
              </a:lnSpc>
              <a:spcBef>
                <a:spcPts val="18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6pPr>
            <a:lvl7pPr marL="3200400" marR="0" lvl="6" indent="-285750" algn="l" rtl="0">
              <a:lnSpc>
                <a:spcPct val="100000"/>
              </a:lnSpc>
              <a:spcBef>
                <a:spcPts val="18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7pPr>
            <a:lvl8pPr marL="3657600" marR="0" lvl="7" indent="-285750" algn="l" rtl="0">
              <a:lnSpc>
                <a:spcPct val="100000"/>
              </a:lnSpc>
              <a:spcBef>
                <a:spcPts val="18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8pPr>
            <a:lvl9pPr marL="4114800" marR="0" lvl="8" indent="-285750" algn="l" rtl="0">
              <a:lnSpc>
                <a:spcPct val="100000"/>
              </a:lnSpc>
              <a:spcBef>
                <a:spcPts val="18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9pPr>
          </a:lstStyle>
          <a:p>
            <a:endParaRPr/>
          </a:p>
        </p:txBody>
      </p:sp>
      <p:sp>
        <p:nvSpPr>
          <p:cNvPr id="257" name="Google Shape;257;p57"/>
          <p:cNvSpPr txBox="1"/>
          <p:nvPr/>
        </p:nvSpPr>
        <p:spPr>
          <a:xfrm rot="-5400000">
            <a:off x="8861426" y="6543677"/>
            <a:ext cx="422275" cy="66675"/>
          </a:xfrm>
          <a:prstGeom prst="rect">
            <a:avLst/>
          </a:prstGeom>
          <a:noFill/>
          <a:ln>
            <a:noFill/>
          </a:ln>
        </p:spPr>
        <p:txBody>
          <a:bodyPr spcFirstLastPara="1" wrap="square" lIns="0" tIns="0" rIns="0" bIns="0" anchor="t" anchorCtr="0">
            <a:noAutofit/>
          </a:bodyPr>
          <a:lstStyle/>
          <a:p>
            <a:pPr marL="0" marR="0" lvl="0" indent="0" algn="l" rtl="0">
              <a:lnSpc>
                <a:spcPct val="106000"/>
              </a:lnSpc>
              <a:spcBef>
                <a:spcPts val="0"/>
              </a:spcBef>
              <a:spcAft>
                <a:spcPts val="0"/>
              </a:spcAft>
              <a:buClr>
                <a:srgbClr val="000000"/>
              </a:buClr>
              <a:buSzPts val="3100"/>
              <a:buFont typeface="Arial"/>
              <a:buNone/>
            </a:pPr>
            <a:endParaRPr sz="3100" b="0" i="0" u="none" strike="noStrike" cap="none">
              <a:solidFill>
                <a:srgbClr val="AFAFAF"/>
              </a:solidFill>
              <a:latin typeface="Arial"/>
              <a:ea typeface="Arial"/>
              <a:cs typeface="Arial"/>
              <a:sym typeface="Arial"/>
            </a:endParaRPr>
          </a:p>
        </p:txBody>
      </p:sp>
      <p:cxnSp>
        <p:nvCxnSpPr>
          <p:cNvPr id="258" name="Google Shape;258;p57"/>
          <p:cNvCxnSpPr/>
          <p:nvPr/>
        </p:nvCxnSpPr>
        <p:spPr>
          <a:xfrm>
            <a:off x="469900" y="992188"/>
            <a:ext cx="8504238" cy="0"/>
          </a:xfrm>
          <a:prstGeom prst="straightConnector1">
            <a:avLst/>
          </a:prstGeom>
          <a:noFill/>
          <a:ln>
            <a:noFill/>
          </a:ln>
        </p:spPr>
      </p:cxnSp>
      <p:sp>
        <p:nvSpPr>
          <p:cNvPr id="259" name="Google Shape;259;p57"/>
          <p:cNvSpPr/>
          <p:nvPr/>
        </p:nvSpPr>
        <p:spPr>
          <a:xfrm>
            <a:off x="414339" y="6670419"/>
            <a:ext cx="268287" cy="92333"/>
          </a:xfrm>
          <a:prstGeom prst="rect">
            <a:avLst/>
          </a:prstGeom>
          <a:noFill/>
          <a:ln>
            <a:noFill/>
          </a:ln>
        </p:spPr>
        <p:txBody>
          <a:bodyPr spcFirstLastPara="1" wrap="square" lIns="0" tIns="0" rIns="0" bIns="0" anchor="b" anchorCtr="0">
            <a:spAutoFit/>
          </a:bodyPr>
          <a:lstStyle/>
          <a:p>
            <a:pPr marL="0" marR="0" lvl="0" indent="0" algn="l" rtl="0">
              <a:lnSpc>
                <a:spcPct val="100000"/>
              </a:lnSpc>
              <a:spcBef>
                <a:spcPts val="0"/>
              </a:spcBef>
              <a:spcAft>
                <a:spcPts val="0"/>
              </a:spcAft>
              <a:buClr>
                <a:srgbClr val="000000"/>
              </a:buClr>
              <a:buSzPts val="600"/>
              <a:buFont typeface="Arial"/>
              <a:buNone/>
            </a:pPr>
            <a:fld id="{00000000-1234-1234-1234-123412341234}" type="slidenum">
              <a:rPr lang="en-US" sz="600" b="0" i="0" u="none" strike="noStrike" cap="none">
                <a:solidFill>
                  <a:srgbClr val="000000"/>
                </a:solidFill>
                <a:latin typeface="Arial"/>
                <a:ea typeface="Arial"/>
                <a:cs typeface="Arial"/>
                <a:sym typeface="Arial"/>
              </a:rPr>
              <a:t>‹#›</a:t>
            </a:fld>
            <a:endParaRPr sz="600" b="0" i="0" u="none" strike="noStrike" cap="none">
              <a:solidFill>
                <a:srgbClr val="000000"/>
              </a:solidFill>
              <a:latin typeface="Arial"/>
              <a:ea typeface="Arial"/>
              <a:cs typeface="Arial"/>
              <a:sym typeface="Arial"/>
            </a:endParaRPr>
          </a:p>
        </p:txBody>
      </p:sp>
      <p:pic>
        <p:nvPicPr>
          <p:cNvPr id="260" name="Google Shape;260;p57"/>
          <p:cNvPicPr preferRelativeResize="0"/>
          <p:nvPr/>
        </p:nvPicPr>
        <p:blipFill rotWithShape="1">
          <a:blip r:embed="rId16">
            <a:alphaModFix/>
          </a:blip>
          <a:srcRect/>
          <a:stretch/>
        </p:blipFill>
        <p:spPr>
          <a:xfrm>
            <a:off x="7159751" y="6667"/>
            <a:ext cx="1975104" cy="426949"/>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261" name="Google Shape;261;p57"/>
          <p:cNvSpPr txBox="1"/>
          <p:nvPr/>
        </p:nvSpPr>
        <p:spPr>
          <a:xfrm>
            <a:off x="5353996" y="6590670"/>
            <a:ext cx="4714752" cy="2308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chemeClr val="dk1"/>
                </a:solidFill>
                <a:latin typeface="Arial"/>
                <a:ea typeface="Arial"/>
                <a:cs typeface="Arial"/>
                <a:sym typeface="Arial"/>
              </a:rPr>
              <a:t>Copyrights © 2017 Innodatatics Inc. All Rights Reserved</a:t>
            </a:r>
            <a:endParaRPr sz="9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www.amazon.in/product-reviews/B017NPCSLI/ref=cm_cr_dp_d_show_all_btm?ie=UTF8&amp;reviewerType=all_review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32;p1"/>
          <p:cNvSpPr txBox="1"/>
          <p:nvPr/>
        </p:nvSpPr>
        <p:spPr>
          <a:xfrm>
            <a:off x="221381" y="250257"/>
            <a:ext cx="8643486" cy="6352674"/>
          </a:xfrm>
          <a:prstGeom prst="rect">
            <a:avLst/>
          </a:prstGeom>
          <a:noFill/>
          <a:ln>
            <a:noFill/>
          </a:ln>
        </p:spPr>
        <p:txBody>
          <a:bodyPr spcFirstLastPara="1" wrap="square" lIns="0" tIns="0" rIns="0" bIns="0" anchor="t" anchorCtr="0">
            <a:noAutofit/>
          </a:bodyPr>
          <a:lstStyle/>
          <a:p>
            <a:pPr lvl="0" algn="ctr">
              <a:buClr>
                <a:srgbClr val="002776"/>
              </a:buClr>
              <a:buSzPts val="3600"/>
            </a:pPr>
            <a:endParaRPr lang="en-US" sz="3200" b="1" dirty="0" smtClean="0">
              <a:solidFill>
                <a:srgbClr val="002776"/>
              </a:solidFill>
              <a:latin typeface="Verdana" panose="020B0604030504040204" pitchFamily="34" charset="0"/>
              <a:ea typeface="Verdana" panose="020B0604030504040204" pitchFamily="34" charset="0"/>
              <a:cs typeface="Verdana"/>
              <a:sym typeface="Verdana"/>
            </a:endParaRPr>
          </a:p>
          <a:p>
            <a:pPr lvl="0" algn="ctr">
              <a:buClr>
                <a:srgbClr val="002776"/>
              </a:buClr>
              <a:buSzPts val="3600"/>
            </a:pPr>
            <a:r>
              <a:rPr lang="en-US" sz="3200" b="1" dirty="0" smtClean="0">
                <a:solidFill>
                  <a:srgbClr val="002776"/>
                </a:solidFill>
                <a:latin typeface="Verdana" panose="020B0604030504040204" pitchFamily="34" charset="0"/>
                <a:ea typeface="Verdana" panose="020B0604030504040204" pitchFamily="34" charset="0"/>
                <a:cs typeface="Verdana"/>
                <a:sym typeface="Verdana"/>
              </a:rPr>
              <a:t>Sentiment Analysis of Reviews</a:t>
            </a:r>
            <a:endParaRPr sz="3200" b="0" i="0" u="none" strike="noStrike" cap="none" dirty="0">
              <a:solidFill>
                <a:srgbClr val="000000"/>
              </a:solidFill>
              <a:latin typeface="Verdana" panose="020B0604030504040204" pitchFamily="34" charset="0"/>
              <a:ea typeface="Verdana" panose="020B0604030504040204" pitchFamily="34" charset="0"/>
              <a:sym typeface="Arial"/>
            </a:endParaRPr>
          </a:p>
          <a:p>
            <a:pPr algn="ctr">
              <a:buClr>
                <a:srgbClr val="002776"/>
              </a:buClr>
              <a:buSzPts val="3600"/>
            </a:pPr>
            <a:endParaRPr lang="en-US" sz="1800" dirty="0" smtClean="0">
              <a:solidFill>
                <a:schemeClr val="accent4">
                  <a:lumMod val="75000"/>
                </a:schemeClr>
              </a:solidFill>
              <a:latin typeface="Verdana" panose="020B0604030504040204" pitchFamily="34" charset="0"/>
              <a:ea typeface="Verdana" panose="020B0604030504040204" pitchFamily="34" charset="0"/>
            </a:endParaRPr>
          </a:p>
          <a:p>
            <a:pPr algn="ctr">
              <a:buClr>
                <a:srgbClr val="002776"/>
              </a:buClr>
              <a:buSzPts val="3600"/>
            </a:pPr>
            <a:r>
              <a:rPr lang="en-US" sz="2400" dirty="0" err="1">
                <a:solidFill>
                  <a:schemeClr val="accent4">
                    <a:lumMod val="75000"/>
                  </a:schemeClr>
                </a:solidFill>
                <a:latin typeface="Verdana" panose="020B0604030504040204" pitchFamily="34" charset="0"/>
                <a:ea typeface="Verdana" panose="020B0604030504040204" pitchFamily="34" charset="0"/>
              </a:rPr>
              <a:t>Juârez</a:t>
            </a:r>
            <a:r>
              <a:rPr lang="en-US" sz="2400" dirty="0">
                <a:solidFill>
                  <a:schemeClr val="accent4">
                    <a:lumMod val="75000"/>
                  </a:schemeClr>
                </a:solidFill>
                <a:latin typeface="Verdana" panose="020B0604030504040204" pitchFamily="34" charset="0"/>
                <a:ea typeface="Verdana" panose="020B0604030504040204" pitchFamily="34" charset="0"/>
              </a:rPr>
              <a:t> Acoustic </a:t>
            </a:r>
            <a:r>
              <a:rPr lang="en-US" sz="2400" dirty="0" smtClean="0">
                <a:solidFill>
                  <a:schemeClr val="accent4">
                    <a:lumMod val="75000"/>
                  </a:schemeClr>
                </a:solidFill>
                <a:latin typeface="Verdana" panose="020B0604030504040204" pitchFamily="34" charset="0"/>
                <a:ea typeface="Verdana" panose="020B0604030504040204" pitchFamily="34" charset="0"/>
              </a:rPr>
              <a:t>Guitar</a:t>
            </a:r>
            <a:r>
              <a:rPr lang="en-US" sz="2400" dirty="0">
                <a:solidFill>
                  <a:schemeClr val="accent4">
                    <a:lumMod val="75000"/>
                  </a:schemeClr>
                </a:solidFill>
                <a:latin typeface="Verdana" panose="020B0604030504040204" pitchFamily="34" charset="0"/>
                <a:ea typeface="Verdana" panose="020B0604030504040204" pitchFamily="34" charset="0"/>
              </a:rPr>
              <a:t> </a:t>
            </a:r>
            <a:r>
              <a:rPr lang="en-US" sz="2400" dirty="0" smtClean="0">
                <a:solidFill>
                  <a:schemeClr val="accent4">
                    <a:lumMod val="75000"/>
                  </a:schemeClr>
                </a:solidFill>
                <a:latin typeface="Verdana" panose="020B0604030504040204" pitchFamily="34" charset="0"/>
                <a:ea typeface="Verdana" panose="020B0604030504040204" pitchFamily="34" charset="0"/>
              </a:rPr>
              <a:t>(Amazon Product)</a:t>
            </a:r>
            <a:endParaRPr lang="en-US" sz="2400" b="1" dirty="0">
              <a:solidFill>
                <a:srgbClr val="002776"/>
              </a:solidFill>
              <a:latin typeface="Verdana" panose="020B0604030504040204" pitchFamily="34" charset="0"/>
              <a:ea typeface="Verdana" panose="020B0604030504040204" pitchFamily="34" charset="0"/>
              <a:cs typeface="Verdana"/>
              <a:sym typeface="Verdana"/>
            </a:endParaRPr>
          </a:p>
          <a:p>
            <a:pPr marL="0" marR="0" lvl="0" indent="0" algn="l" rtl="0">
              <a:lnSpc>
                <a:spcPct val="100000"/>
              </a:lnSpc>
              <a:spcBef>
                <a:spcPts val="0"/>
              </a:spcBef>
              <a:spcAft>
                <a:spcPts val="0"/>
              </a:spcAft>
              <a:buClr>
                <a:srgbClr val="002776"/>
              </a:buClr>
              <a:buSzPts val="3600"/>
              <a:buFont typeface="Verdana"/>
              <a:buNone/>
            </a:pPr>
            <a:endParaRPr lang="en-US" sz="2400" b="1" dirty="0">
              <a:solidFill>
                <a:srgbClr val="002776"/>
              </a:solidFill>
              <a:latin typeface="Verdana" panose="020B0604030504040204" pitchFamily="34" charset="0"/>
              <a:ea typeface="Verdana" panose="020B0604030504040204" pitchFamily="34" charset="0"/>
              <a:cs typeface="Verdana"/>
              <a:sym typeface="Verdana"/>
            </a:endParaRPr>
          </a:p>
          <a:p>
            <a:pPr marL="0" marR="0" lvl="0" indent="0" algn="ctr" rtl="0">
              <a:lnSpc>
                <a:spcPct val="100000"/>
              </a:lnSpc>
              <a:spcBef>
                <a:spcPts val="0"/>
              </a:spcBef>
              <a:spcAft>
                <a:spcPts val="0"/>
              </a:spcAft>
              <a:buClr>
                <a:srgbClr val="002776"/>
              </a:buClr>
              <a:buSzPts val="3600"/>
              <a:buFont typeface="Verdana"/>
              <a:buNone/>
            </a:pPr>
            <a:r>
              <a:rPr lang="en-US" sz="4000" b="1" dirty="0" smtClean="0">
                <a:solidFill>
                  <a:srgbClr val="002776"/>
                </a:solidFill>
                <a:latin typeface="Verdana" panose="020B0604030504040204" pitchFamily="34" charset="0"/>
                <a:ea typeface="Verdana" panose="020B0604030504040204" pitchFamily="34" charset="0"/>
                <a:cs typeface="Verdana"/>
                <a:sym typeface="Verdana"/>
              </a:rPr>
              <a:t>P107 – Group 3</a:t>
            </a:r>
            <a:endParaRPr sz="4000" b="1" i="0" u="none" strike="noStrike" cap="none" dirty="0">
              <a:solidFill>
                <a:srgbClr val="002776"/>
              </a:solidFill>
              <a:latin typeface="Verdana" panose="020B0604030504040204" pitchFamily="34" charset="0"/>
              <a:ea typeface="Verdana" panose="020B0604030504040204" pitchFamily="34" charset="0"/>
              <a:cs typeface="Verdana"/>
              <a:sym typeface="Verdana"/>
            </a:endParaRPr>
          </a:p>
          <a:p>
            <a:pPr marL="0" marR="0" lvl="0" indent="0" algn="l" rtl="0">
              <a:lnSpc>
                <a:spcPct val="100000"/>
              </a:lnSpc>
              <a:spcBef>
                <a:spcPts val="0"/>
              </a:spcBef>
              <a:spcAft>
                <a:spcPts val="0"/>
              </a:spcAft>
              <a:buClr>
                <a:srgbClr val="002776"/>
              </a:buClr>
              <a:buSzPts val="2400"/>
              <a:buFont typeface="Verdana"/>
              <a:buNone/>
            </a:pPr>
            <a:endParaRPr lang="en-US" sz="1800" b="1" i="0" u="none" strike="noStrike" cap="none" dirty="0" smtClean="0">
              <a:solidFill>
                <a:srgbClr val="002776"/>
              </a:solidFill>
              <a:latin typeface="Verdana" panose="020B0604030504040204" pitchFamily="34" charset="0"/>
              <a:ea typeface="Verdana" panose="020B0604030504040204" pitchFamily="34" charset="0"/>
              <a:cs typeface="Verdana"/>
              <a:sym typeface="Verdana"/>
            </a:endParaRPr>
          </a:p>
          <a:p>
            <a:pPr marL="0" marR="0" lvl="0" indent="0" algn="l" rtl="0">
              <a:lnSpc>
                <a:spcPct val="100000"/>
              </a:lnSpc>
              <a:spcBef>
                <a:spcPts val="0"/>
              </a:spcBef>
              <a:spcAft>
                <a:spcPts val="0"/>
              </a:spcAft>
              <a:buClr>
                <a:srgbClr val="002776"/>
              </a:buClr>
              <a:buSzPts val="2400"/>
              <a:buFont typeface="Verdana"/>
              <a:buNone/>
            </a:pPr>
            <a:endParaRPr lang="en-US" sz="1800" b="1" dirty="0" smtClean="0">
              <a:solidFill>
                <a:srgbClr val="002776"/>
              </a:solidFill>
              <a:latin typeface="Verdana" panose="020B0604030504040204" pitchFamily="34" charset="0"/>
              <a:ea typeface="Verdana" panose="020B0604030504040204" pitchFamily="34" charset="0"/>
              <a:cs typeface="Verdana"/>
              <a:sym typeface="Verdana"/>
            </a:endParaRPr>
          </a:p>
          <a:p>
            <a:pPr marL="0" marR="0" lvl="0" indent="0" algn="l" rtl="0">
              <a:lnSpc>
                <a:spcPct val="100000"/>
              </a:lnSpc>
              <a:spcBef>
                <a:spcPts val="0"/>
              </a:spcBef>
              <a:spcAft>
                <a:spcPts val="0"/>
              </a:spcAft>
              <a:buClr>
                <a:srgbClr val="002776"/>
              </a:buClr>
              <a:buSzPts val="2400"/>
              <a:buFont typeface="Verdana"/>
              <a:buNone/>
            </a:pPr>
            <a:endParaRPr lang="en-US" sz="1800" b="1" dirty="0">
              <a:solidFill>
                <a:srgbClr val="002776"/>
              </a:solidFill>
              <a:latin typeface="Verdana" panose="020B0604030504040204" pitchFamily="34" charset="0"/>
              <a:ea typeface="Verdana" panose="020B0604030504040204" pitchFamily="34" charset="0"/>
              <a:cs typeface="Verdana"/>
              <a:sym typeface="Verdana"/>
            </a:endParaRPr>
          </a:p>
          <a:p>
            <a:pPr marL="0" marR="0" lvl="0" indent="0" algn="l" rtl="0">
              <a:lnSpc>
                <a:spcPct val="100000"/>
              </a:lnSpc>
              <a:spcBef>
                <a:spcPts val="0"/>
              </a:spcBef>
              <a:spcAft>
                <a:spcPts val="0"/>
              </a:spcAft>
              <a:buClr>
                <a:srgbClr val="002776"/>
              </a:buClr>
              <a:buSzPts val="2400"/>
              <a:buFont typeface="Verdana"/>
              <a:buNone/>
            </a:pPr>
            <a:endParaRPr lang="en-US" sz="1800" b="1" dirty="0">
              <a:solidFill>
                <a:srgbClr val="002776"/>
              </a:solidFill>
              <a:latin typeface="Verdana" panose="020B0604030504040204" pitchFamily="34" charset="0"/>
              <a:ea typeface="Verdana" panose="020B0604030504040204" pitchFamily="34" charset="0"/>
              <a:cs typeface="Verdana"/>
              <a:sym typeface="Verdana"/>
            </a:endParaRPr>
          </a:p>
          <a:p>
            <a:pPr marL="0" marR="0" lvl="0" indent="0" algn="l" rtl="0">
              <a:lnSpc>
                <a:spcPct val="100000"/>
              </a:lnSpc>
              <a:spcBef>
                <a:spcPts val="0"/>
              </a:spcBef>
              <a:spcAft>
                <a:spcPts val="0"/>
              </a:spcAft>
              <a:buClr>
                <a:srgbClr val="002776"/>
              </a:buClr>
              <a:buSzPts val="2400"/>
              <a:buFont typeface="Verdana"/>
              <a:buNone/>
            </a:pPr>
            <a:r>
              <a:rPr lang="en-US" sz="1800" b="1" i="0" u="none" strike="noStrike" cap="none" dirty="0" smtClean="0">
                <a:solidFill>
                  <a:srgbClr val="002776"/>
                </a:solidFill>
                <a:latin typeface="Verdana" panose="020B0604030504040204" pitchFamily="34" charset="0"/>
                <a:ea typeface="Verdana" panose="020B0604030504040204" pitchFamily="34" charset="0"/>
                <a:cs typeface="Verdana"/>
                <a:sym typeface="Verdana"/>
              </a:rPr>
              <a:t>Group Members:-</a:t>
            </a:r>
          </a:p>
          <a:p>
            <a:pPr marL="0" marR="0" lvl="0" indent="0" algn="l" rtl="0">
              <a:lnSpc>
                <a:spcPct val="100000"/>
              </a:lnSpc>
              <a:spcBef>
                <a:spcPts val="0"/>
              </a:spcBef>
              <a:spcAft>
                <a:spcPts val="0"/>
              </a:spcAft>
              <a:buClr>
                <a:srgbClr val="002776"/>
              </a:buClr>
              <a:buSzPts val="2400"/>
              <a:buFont typeface="Verdana"/>
              <a:buNone/>
            </a:pPr>
            <a:endParaRPr lang="en-US" sz="1800" b="1" i="0" u="none" strike="noStrike" cap="none" dirty="0" smtClean="0">
              <a:solidFill>
                <a:srgbClr val="002776"/>
              </a:solidFill>
              <a:latin typeface="Verdana" panose="020B0604030504040204" pitchFamily="34" charset="0"/>
              <a:ea typeface="Verdana" panose="020B0604030504040204" pitchFamily="34" charset="0"/>
              <a:cs typeface="Verdana"/>
              <a:sym typeface="Verdana"/>
            </a:endParaRPr>
          </a:p>
          <a:p>
            <a:pPr marL="457200" lvl="0" indent="-457200">
              <a:buClr>
                <a:srgbClr val="002776"/>
              </a:buClr>
              <a:buSzPts val="2400"/>
              <a:buAutoNum type="arabicPeriod"/>
            </a:pPr>
            <a:r>
              <a:rPr lang="en-US" sz="2000" dirty="0" err="1" smtClean="0">
                <a:solidFill>
                  <a:srgbClr val="002776"/>
                </a:solidFill>
                <a:latin typeface="Verdana" panose="020B0604030504040204" pitchFamily="34" charset="0"/>
                <a:ea typeface="Verdana" panose="020B0604030504040204" pitchFamily="34" charset="0"/>
                <a:cs typeface="Verdana"/>
                <a:sym typeface="Verdana"/>
              </a:rPr>
              <a:t>Kiran</a:t>
            </a:r>
            <a:r>
              <a:rPr lang="en-US" sz="2000" dirty="0" smtClean="0">
                <a:solidFill>
                  <a:srgbClr val="002776"/>
                </a:solidFill>
                <a:latin typeface="Verdana" panose="020B0604030504040204" pitchFamily="34" charset="0"/>
                <a:ea typeface="Verdana" panose="020B0604030504040204" pitchFamily="34" charset="0"/>
                <a:cs typeface="Verdana"/>
                <a:sym typeface="Verdana"/>
              </a:rPr>
              <a:t> </a:t>
            </a:r>
            <a:r>
              <a:rPr lang="en-US" sz="2000" dirty="0" err="1">
                <a:solidFill>
                  <a:srgbClr val="002776"/>
                </a:solidFill>
                <a:latin typeface="Verdana" panose="020B0604030504040204" pitchFamily="34" charset="0"/>
                <a:ea typeface="Verdana" panose="020B0604030504040204" pitchFamily="34" charset="0"/>
                <a:cs typeface="Verdana"/>
                <a:sym typeface="Verdana"/>
              </a:rPr>
              <a:t>Shantaram</a:t>
            </a:r>
            <a:r>
              <a:rPr lang="en-US" sz="2000" dirty="0">
                <a:solidFill>
                  <a:srgbClr val="002776"/>
                </a:solidFill>
                <a:latin typeface="Verdana" panose="020B0604030504040204" pitchFamily="34" charset="0"/>
                <a:ea typeface="Verdana" panose="020B0604030504040204" pitchFamily="34" charset="0"/>
                <a:cs typeface="Verdana"/>
                <a:sym typeface="Verdana"/>
              </a:rPr>
              <a:t> </a:t>
            </a:r>
            <a:r>
              <a:rPr lang="en-US" sz="2000" dirty="0" smtClean="0">
                <a:solidFill>
                  <a:srgbClr val="002776"/>
                </a:solidFill>
                <a:latin typeface="Verdana" panose="020B0604030504040204" pitchFamily="34" charset="0"/>
                <a:ea typeface="Verdana" panose="020B0604030504040204" pitchFamily="34" charset="0"/>
                <a:cs typeface="Verdana"/>
                <a:sym typeface="Verdana"/>
              </a:rPr>
              <a:t>More</a:t>
            </a:r>
          </a:p>
          <a:p>
            <a:pPr marL="457200" lvl="0" indent="-457200">
              <a:buClr>
                <a:srgbClr val="002776"/>
              </a:buClr>
              <a:buSzPts val="2400"/>
              <a:buAutoNum type="arabicPeriod"/>
            </a:pPr>
            <a:r>
              <a:rPr lang="en-US" sz="2000" dirty="0" err="1" smtClean="0">
                <a:solidFill>
                  <a:srgbClr val="002776"/>
                </a:solidFill>
                <a:latin typeface="Verdana" panose="020B0604030504040204" pitchFamily="34" charset="0"/>
                <a:ea typeface="Verdana" panose="020B0604030504040204" pitchFamily="34" charset="0"/>
                <a:cs typeface="Verdana"/>
                <a:sym typeface="Verdana"/>
              </a:rPr>
              <a:t>Jacquline</a:t>
            </a:r>
            <a:endParaRPr lang="en-US" sz="2000" dirty="0" smtClean="0">
              <a:solidFill>
                <a:srgbClr val="002776"/>
              </a:solidFill>
              <a:latin typeface="Verdana" panose="020B0604030504040204" pitchFamily="34" charset="0"/>
              <a:ea typeface="Verdana" panose="020B0604030504040204" pitchFamily="34" charset="0"/>
              <a:cs typeface="Verdana"/>
              <a:sym typeface="Verdana"/>
            </a:endParaRPr>
          </a:p>
          <a:p>
            <a:pPr marL="457200" lvl="0" indent="-457200">
              <a:buClr>
                <a:srgbClr val="002776"/>
              </a:buClr>
              <a:buSzPts val="2400"/>
              <a:buAutoNum type="arabicPeriod"/>
            </a:pPr>
            <a:r>
              <a:rPr lang="en-US" sz="2000" dirty="0" err="1">
                <a:solidFill>
                  <a:srgbClr val="002776"/>
                </a:solidFill>
                <a:latin typeface="Verdana" panose="020B0604030504040204" pitchFamily="34" charset="0"/>
                <a:ea typeface="Verdana" panose="020B0604030504040204" pitchFamily="34" charset="0"/>
                <a:cs typeface="Verdana"/>
                <a:sym typeface="Verdana"/>
              </a:rPr>
              <a:t>Revati</a:t>
            </a:r>
            <a:r>
              <a:rPr lang="en-US" sz="2000" dirty="0">
                <a:solidFill>
                  <a:srgbClr val="002776"/>
                </a:solidFill>
                <a:latin typeface="Verdana" panose="020B0604030504040204" pitchFamily="34" charset="0"/>
                <a:ea typeface="Verdana" panose="020B0604030504040204" pitchFamily="34" charset="0"/>
                <a:cs typeface="Verdana"/>
                <a:sym typeface="Verdana"/>
              </a:rPr>
              <a:t> </a:t>
            </a:r>
            <a:r>
              <a:rPr lang="en-US" sz="2000" dirty="0" err="1">
                <a:solidFill>
                  <a:srgbClr val="002776"/>
                </a:solidFill>
                <a:latin typeface="Verdana" panose="020B0604030504040204" pitchFamily="34" charset="0"/>
                <a:ea typeface="Verdana" panose="020B0604030504040204" pitchFamily="34" charset="0"/>
                <a:cs typeface="Verdana"/>
                <a:sym typeface="Verdana"/>
              </a:rPr>
              <a:t>pundlik</a:t>
            </a:r>
            <a:r>
              <a:rPr lang="en-US" sz="2000" dirty="0">
                <a:solidFill>
                  <a:srgbClr val="002776"/>
                </a:solidFill>
                <a:latin typeface="Verdana" panose="020B0604030504040204" pitchFamily="34" charset="0"/>
                <a:ea typeface="Verdana" panose="020B0604030504040204" pitchFamily="34" charset="0"/>
                <a:cs typeface="Verdana"/>
                <a:sym typeface="Verdana"/>
              </a:rPr>
              <a:t> </a:t>
            </a:r>
            <a:r>
              <a:rPr lang="en-US" sz="2000" dirty="0" err="1" smtClean="0">
                <a:solidFill>
                  <a:srgbClr val="002776"/>
                </a:solidFill>
                <a:latin typeface="Verdana" panose="020B0604030504040204" pitchFamily="34" charset="0"/>
                <a:ea typeface="Verdana" panose="020B0604030504040204" pitchFamily="34" charset="0"/>
                <a:cs typeface="Verdana"/>
                <a:sym typeface="Verdana"/>
              </a:rPr>
              <a:t>shingole</a:t>
            </a:r>
            <a:endParaRPr lang="en-US" sz="2000" dirty="0" smtClean="0">
              <a:solidFill>
                <a:srgbClr val="002776"/>
              </a:solidFill>
              <a:latin typeface="Verdana" panose="020B0604030504040204" pitchFamily="34" charset="0"/>
              <a:ea typeface="Verdana" panose="020B0604030504040204" pitchFamily="34" charset="0"/>
              <a:cs typeface="Verdana"/>
              <a:sym typeface="Verdana"/>
            </a:endParaRPr>
          </a:p>
          <a:p>
            <a:pPr marL="457200" lvl="0" indent="-457200">
              <a:buClr>
                <a:srgbClr val="002776"/>
              </a:buClr>
              <a:buSzPts val="2400"/>
              <a:buAutoNum type="arabicPeriod"/>
            </a:pPr>
            <a:r>
              <a:rPr lang="en-US" sz="2000" dirty="0" err="1" smtClean="0">
                <a:solidFill>
                  <a:srgbClr val="002776"/>
                </a:solidFill>
                <a:latin typeface="Verdana" panose="020B0604030504040204" pitchFamily="34" charset="0"/>
                <a:ea typeface="Verdana" panose="020B0604030504040204" pitchFamily="34" charset="0"/>
                <a:cs typeface="Verdana"/>
                <a:sym typeface="Verdana"/>
              </a:rPr>
              <a:t>Gavhane</a:t>
            </a:r>
            <a:r>
              <a:rPr lang="en-US" sz="2000" dirty="0" smtClean="0">
                <a:solidFill>
                  <a:srgbClr val="002776"/>
                </a:solidFill>
                <a:latin typeface="Verdana" panose="020B0604030504040204" pitchFamily="34" charset="0"/>
                <a:ea typeface="Verdana" panose="020B0604030504040204" pitchFamily="34" charset="0"/>
                <a:cs typeface="Verdana"/>
                <a:sym typeface="Verdana"/>
              </a:rPr>
              <a:t> </a:t>
            </a:r>
            <a:r>
              <a:rPr lang="en-US" sz="2000" dirty="0" err="1">
                <a:solidFill>
                  <a:srgbClr val="002776"/>
                </a:solidFill>
                <a:latin typeface="Verdana" panose="020B0604030504040204" pitchFamily="34" charset="0"/>
                <a:ea typeface="Verdana" panose="020B0604030504040204" pitchFamily="34" charset="0"/>
                <a:cs typeface="Verdana"/>
                <a:sym typeface="Verdana"/>
              </a:rPr>
              <a:t>gitanjali</a:t>
            </a:r>
            <a:r>
              <a:rPr lang="en-US" sz="2000" dirty="0">
                <a:solidFill>
                  <a:srgbClr val="002776"/>
                </a:solidFill>
                <a:latin typeface="Verdana" panose="020B0604030504040204" pitchFamily="34" charset="0"/>
                <a:ea typeface="Verdana" panose="020B0604030504040204" pitchFamily="34" charset="0"/>
                <a:cs typeface="Verdana"/>
                <a:sym typeface="Verdana"/>
              </a:rPr>
              <a:t> </a:t>
            </a:r>
            <a:r>
              <a:rPr lang="en-US" sz="2000" dirty="0" smtClean="0">
                <a:solidFill>
                  <a:srgbClr val="002776"/>
                </a:solidFill>
                <a:latin typeface="Verdana" panose="020B0604030504040204" pitchFamily="34" charset="0"/>
                <a:ea typeface="Verdana" panose="020B0604030504040204" pitchFamily="34" charset="0"/>
                <a:cs typeface="Verdana"/>
                <a:sym typeface="Verdana"/>
              </a:rPr>
              <a:t>Prakash</a:t>
            </a:r>
          </a:p>
          <a:p>
            <a:pPr marL="457200" lvl="0" indent="-457200">
              <a:buClr>
                <a:srgbClr val="002776"/>
              </a:buClr>
              <a:buSzPts val="2400"/>
              <a:buAutoNum type="arabicPeriod"/>
            </a:pPr>
            <a:r>
              <a:rPr lang="en-US" sz="2000" dirty="0">
                <a:solidFill>
                  <a:srgbClr val="002776"/>
                </a:solidFill>
                <a:latin typeface="Verdana" panose="020B0604030504040204" pitchFamily="34" charset="0"/>
                <a:ea typeface="Verdana" panose="020B0604030504040204" pitchFamily="34" charset="0"/>
                <a:cs typeface="Verdana"/>
                <a:sym typeface="Verdana"/>
              </a:rPr>
              <a:t>Ganesh </a:t>
            </a:r>
            <a:r>
              <a:rPr lang="en-US" sz="2000" dirty="0" err="1">
                <a:solidFill>
                  <a:srgbClr val="002776"/>
                </a:solidFill>
                <a:latin typeface="Verdana" panose="020B0604030504040204" pitchFamily="34" charset="0"/>
                <a:ea typeface="Verdana" panose="020B0604030504040204" pitchFamily="34" charset="0"/>
                <a:cs typeface="Verdana"/>
                <a:sym typeface="Verdana"/>
              </a:rPr>
              <a:t>Sandip</a:t>
            </a:r>
            <a:r>
              <a:rPr lang="en-US" sz="2000" dirty="0">
                <a:solidFill>
                  <a:srgbClr val="002776"/>
                </a:solidFill>
                <a:latin typeface="Verdana" panose="020B0604030504040204" pitchFamily="34" charset="0"/>
                <a:ea typeface="Verdana" panose="020B0604030504040204" pitchFamily="34" charset="0"/>
                <a:cs typeface="Verdana"/>
                <a:sym typeface="Verdana"/>
              </a:rPr>
              <a:t> </a:t>
            </a:r>
            <a:r>
              <a:rPr lang="en-US" sz="2000" dirty="0" err="1" smtClean="0">
                <a:solidFill>
                  <a:srgbClr val="002776"/>
                </a:solidFill>
                <a:latin typeface="Verdana" panose="020B0604030504040204" pitchFamily="34" charset="0"/>
                <a:ea typeface="Verdana" panose="020B0604030504040204" pitchFamily="34" charset="0"/>
                <a:cs typeface="Verdana"/>
                <a:sym typeface="Verdana"/>
              </a:rPr>
              <a:t>Ghanade</a:t>
            </a:r>
            <a:endParaRPr lang="en-US" sz="2000" dirty="0" smtClean="0">
              <a:solidFill>
                <a:srgbClr val="002776"/>
              </a:solidFill>
              <a:latin typeface="Verdana" panose="020B0604030504040204" pitchFamily="34" charset="0"/>
              <a:ea typeface="Verdana" panose="020B0604030504040204" pitchFamily="34" charset="0"/>
              <a:cs typeface="Verdana"/>
              <a:sym typeface="Verdana"/>
            </a:endParaRPr>
          </a:p>
          <a:p>
            <a:pPr marL="457200" lvl="0" indent="-457200">
              <a:buClr>
                <a:srgbClr val="002776"/>
              </a:buClr>
              <a:buSzPts val="2400"/>
              <a:buAutoNum type="arabicPeriod"/>
            </a:pPr>
            <a:r>
              <a:rPr lang="en-US" sz="2000" dirty="0" err="1">
                <a:solidFill>
                  <a:srgbClr val="002776"/>
                </a:solidFill>
                <a:latin typeface="Verdana" panose="020B0604030504040204" pitchFamily="34" charset="0"/>
                <a:ea typeface="Verdana" panose="020B0604030504040204" pitchFamily="34" charset="0"/>
                <a:cs typeface="Verdana"/>
                <a:sym typeface="Verdana"/>
              </a:rPr>
              <a:t>Ritesh</a:t>
            </a:r>
            <a:r>
              <a:rPr lang="en-US" sz="2000" dirty="0">
                <a:solidFill>
                  <a:srgbClr val="002776"/>
                </a:solidFill>
                <a:latin typeface="Verdana" panose="020B0604030504040204" pitchFamily="34" charset="0"/>
                <a:ea typeface="Verdana" panose="020B0604030504040204" pitchFamily="34" charset="0"/>
                <a:cs typeface="Verdana"/>
                <a:sym typeface="Verdana"/>
              </a:rPr>
              <a:t> </a:t>
            </a:r>
            <a:r>
              <a:rPr lang="en-US" sz="2000" dirty="0" err="1">
                <a:solidFill>
                  <a:srgbClr val="002776"/>
                </a:solidFill>
                <a:latin typeface="Verdana" panose="020B0604030504040204" pitchFamily="34" charset="0"/>
                <a:ea typeface="Verdana" panose="020B0604030504040204" pitchFamily="34" charset="0"/>
                <a:cs typeface="Verdana"/>
                <a:sym typeface="Verdana"/>
              </a:rPr>
              <a:t>Shrivastava</a:t>
            </a:r>
            <a:endParaRPr lang="en-US" sz="2000" dirty="0" smtClean="0">
              <a:solidFill>
                <a:srgbClr val="002776"/>
              </a:solidFill>
              <a:latin typeface="Verdana" panose="020B0604030504040204" pitchFamily="34" charset="0"/>
              <a:ea typeface="Verdana" panose="020B0604030504040204" pitchFamily="34" charset="0"/>
              <a:cs typeface="Verdana"/>
              <a:sym typeface="Verdana"/>
            </a:endParaRPr>
          </a:p>
          <a:p>
            <a:pPr marL="457200" lvl="0" indent="-457200">
              <a:buClr>
                <a:srgbClr val="002776"/>
              </a:buClr>
              <a:buSzPts val="2400"/>
              <a:buAutoNum type="arabicPeriod"/>
            </a:pPr>
            <a:endParaRPr lang="en-US" sz="2400" b="1" dirty="0" smtClean="0">
              <a:solidFill>
                <a:srgbClr val="002776"/>
              </a:solidFill>
              <a:latin typeface="Verdana" panose="020B0604030504040204" pitchFamily="34" charset="0"/>
              <a:ea typeface="Verdana" panose="020B0604030504040204" pitchFamily="34" charset="0"/>
              <a:cs typeface="Verdana"/>
              <a:sym typeface="Verdana"/>
            </a:endParaRPr>
          </a:p>
          <a:p>
            <a:pPr lvl="0">
              <a:buClr>
                <a:srgbClr val="002776"/>
              </a:buClr>
              <a:buSzPts val="2400"/>
            </a:pPr>
            <a:endParaRPr lang="en-US" sz="2400" b="1" i="0" u="none" strike="noStrike" cap="none" dirty="0" smtClean="0">
              <a:solidFill>
                <a:srgbClr val="002776"/>
              </a:solidFill>
              <a:latin typeface="Verdana" panose="020B0604030504040204" pitchFamily="34" charset="0"/>
              <a:ea typeface="Verdana" panose="020B0604030504040204" pitchFamily="34" charset="0"/>
              <a:cs typeface="Verdana"/>
              <a:sym typeface="Verdana"/>
            </a:endParaRPr>
          </a:p>
          <a:p>
            <a:pPr marL="0" marR="0" lvl="0" indent="0" algn="l" rtl="0">
              <a:lnSpc>
                <a:spcPct val="100000"/>
              </a:lnSpc>
              <a:spcBef>
                <a:spcPts val="0"/>
              </a:spcBef>
              <a:spcAft>
                <a:spcPts val="0"/>
              </a:spcAft>
              <a:buClr>
                <a:srgbClr val="002776"/>
              </a:buClr>
              <a:buSzPts val="2400"/>
              <a:buFont typeface="Verdana"/>
              <a:buNone/>
            </a:pPr>
            <a:endParaRPr lang="en-US" sz="2400" b="1" dirty="0">
              <a:solidFill>
                <a:srgbClr val="002776"/>
              </a:solidFill>
              <a:latin typeface="Verdana" panose="020B0604030504040204" pitchFamily="34" charset="0"/>
              <a:ea typeface="Verdana" panose="020B0604030504040204" pitchFamily="34" charset="0"/>
              <a:sym typeface="Verdana"/>
            </a:endParaRPr>
          </a:p>
          <a:p>
            <a:pPr marL="0" marR="0" lvl="0" indent="0" algn="l" rtl="0">
              <a:lnSpc>
                <a:spcPct val="100000"/>
              </a:lnSpc>
              <a:spcBef>
                <a:spcPts val="0"/>
              </a:spcBef>
              <a:spcAft>
                <a:spcPts val="0"/>
              </a:spcAft>
              <a:buClr>
                <a:srgbClr val="002776"/>
              </a:buClr>
              <a:buSzPts val="2400"/>
              <a:buFont typeface="Verdana"/>
              <a:buNone/>
            </a:pPr>
            <a:endParaRPr sz="1400" b="0" i="0" u="none" strike="noStrike" cap="none" dirty="0">
              <a:solidFill>
                <a:srgbClr val="000000"/>
              </a:solidFill>
              <a:latin typeface="Verdana" panose="020B0604030504040204" pitchFamily="34" charset="0"/>
              <a:ea typeface="Verdana" panose="020B0604030504040204" pitchFamily="34" charset="0"/>
              <a:sym typeface="Arial"/>
            </a:endParaRPr>
          </a:p>
        </p:txBody>
      </p:sp>
      <p:pic>
        <p:nvPicPr>
          <p:cNvPr id="5" name="Google Shape;333;p1"/>
          <p:cNvPicPr preferRelativeResize="0"/>
          <p:nvPr/>
        </p:nvPicPr>
        <p:blipFill rotWithShape="1">
          <a:blip r:embed="rId3">
            <a:alphaModFix/>
          </a:blip>
          <a:srcRect/>
          <a:stretch/>
        </p:blipFill>
        <p:spPr>
          <a:xfrm>
            <a:off x="7805937" y="102565"/>
            <a:ext cx="1187051" cy="411359"/>
          </a:xfrm>
          <a:prstGeom prst="rect">
            <a:avLst/>
          </a:prstGeom>
          <a:noFill/>
          <a:ln>
            <a:noFill/>
          </a:ln>
        </p:spPr>
      </p:pic>
    </p:spTree>
    <p:extLst>
      <p:ext uri="{BB962C8B-B14F-4D97-AF65-F5344CB8AC3E}">
        <p14:creationId xmlns:p14="http://schemas.microsoft.com/office/powerpoint/2010/main" val="17119998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
          <p:cNvSpPr txBox="1"/>
          <p:nvPr/>
        </p:nvSpPr>
        <p:spPr>
          <a:xfrm>
            <a:off x="245806" y="511604"/>
            <a:ext cx="7525947"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smtClean="0">
                <a:solidFill>
                  <a:srgbClr val="002776"/>
                </a:solidFill>
              </a:rPr>
              <a:t>Data balancing</a:t>
            </a:r>
            <a:endParaRPr sz="1400" b="0" i="0" u="none" strike="noStrike" cap="none" dirty="0">
              <a:solidFill>
                <a:srgbClr val="000000"/>
              </a:solidFill>
              <a:latin typeface="Arial"/>
              <a:ea typeface="Arial"/>
              <a:cs typeface="Arial"/>
              <a:sym typeface="Arial"/>
            </a:endParaRPr>
          </a:p>
        </p:txBody>
      </p:sp>
      <p:pic>
        <p:nvPicPr>
          <p:cNvPr id="363" name="Google Shape;363;p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816077" y="1110735"/>
            <a:ext cx="5122607" cy="4893647"/>
          </a:xfrm>
          <a:prstGeom prst="rect">
            <a:avLst/>
          </a:prstGeom>
          <a:noFill/>
          <a:ln>
            <a:solidFill>
              <a:schemeClr val="bg1"/>
            </a:solidFill>
          </a:ln>
        </p:spPr>
        <p:txBody>
          <a:bodyPr wrap="square" rtlCol="0">
            <a:spAutoFit/>
          </a:bodyPr>
          <a:lstStyle/>
          <a:p>
            <a:pPr>
              <a:lnSpc>
                <a:spcPct val="150000"/>
              </a:lnSpc>
            </a:pPr>
            <a:r>
              <a:rPr lang="en-US" sz="2400" dirty="0" smtClean="0"/>
              <a:t>Mildly imbalanced data</a:t>
            </a:r>
          </a:p>
          <a:p>
            <a:pPr>
              <a:lnSpc>
                <a:spcPct val="150000"/>
              </a:lnSpc>
            </a:pPr>
            <a:endParaRPr lang="en-US" sz="2400" dirty="0" smtClean="0"/>
          </a:p>
          <a:p>
            <a:pPr marL="457200" indent="-457200">
              <a:lnSpc>
                <a:spcPct val="150000"/>
              </a:lnSpc>
              <a:buFont typeface="Arial"/>
              <a:buAutoNum type="arabicPeriod"/>
            </a:pPr>
            <a:r>
              <a:rPr lang="en-US" sz="2400" dirty="0" err="1" smtClean="0"/>
              <a:t>RandomOverSampler</a:t>
            </a:r>
            <a:r>
              <a:rPr lang="en-US" sz="2400" dirty="0" smtClean="0"/>
              <a:t> - </a:t>
            </a:r>
            <a:r>
              <a:rPr lang="en-US" sz="2000" dirty="0"/>
              <a:t>Random oversampling duplicates examples from the minority class in the </a:t>
            </a:r>
            <a:r>
              <a:rPr lang="en-US" sz="2000" dirty="0" smtClean="0"/>
              <a:t>dataset.</a:t>
            </a:r>
            <a:endParaRPr lang="en-US" sz="2000" dirty="0"/>
          </a:p>
          <a:p>
            <a:pPr marL="457200" indent="-457200">
              <a:lnSpc>
                <a:spcPct val="150000"/>
              </a:lnSpc>
              <a:buAutoNum type="arabicPeriod"/>
            </a:pPr>
            <a:endParaRPr lang="en-US" sz="2400" dirty="0" smtClean="0"/>
          </a:p>
          <a:p>
            <a:pPr marL="457200" indent="-457200">
              <a:lnSpc>
                <a:spcPct val="150000"/>
              </a:lnSpc>
              <a:buAutoNum type="arabicPeriod"/>
            </a:pPr>
            <a:endParaRPr lang="en-US" sz="2400" dirty="0" smtClean="0"/>
          </a:p>
          <a:p>
            <a:pPr>
              <a:lnSpc>
                <a:spcPct val="150000"/>
              </a:lnSpc>
            </a:pPr>
            <a:endParaRPr lang="en-US" sz="2400" dirty="0"/>
          </a:p>
          <a:p>
            <a:pPr>
              <a:lnSpc>
                <a:spcPct val="150000"/>
              </a:lnSpc>
            </a:pPr>
            <a:endParaRPr lang="en-US" sz="2400" dirty="0"/>
          </a:p>
        </p:txBody>
      </p:sp>
      <p:pic>
        <p:nvPicPr>
          <p:cNvPr id="4" name="Picture 3"/>
          <p:cNvPicPr>
            <a:picLocks noChangeAspect="1"/>
          </p:cNvPicPr>
          <p:nvPr/>
        </p:nvPicPr>
        <p:blipFill>
          <a:blip r:embed="rId4"/>
          <a:stretch>
            <a:fillRect/>
          </a:stretch>
        </p:blipFill>
        <p:spPr>
          <a:xfrm>
            <a:off x="6016881" y="773194"/>
            <a:ext cx="3127119" cy="2254300"/>
          </a:xfrm>
          <a:prstGeom prst="rect">
            <a:avLst/>
          </a:prstGeom>
        </p:spPr>
      </p:pic>
      <p:sp>
        <p:nvSpPr>
          <p:cNvPr id="5" name="TextBox 4"/>
          <p:cNvSpPr txBox="1"/>
          <p:nvPr/>
        </p:nvSpPr>
        <p:spPr>
          <a:xfrm>
            <a:off x="6954061" y="2873605"/>
            <a:ext cx="1635384" cy="307777"/>
          </a:xfrm>
          <a:prstGeom prst="rect">
            <a:avLst/>
          </a:prstGeom>
          <a:noFill/>
        </p:spPr>
        <p:txBody>
          <a:bodyPr wrap="none" rtlCol="0">
            <a:spAutoFit/>
          </a:bodyPr>
          <a:lstStyle/>
          <a:p>
            <a:r>
              <a:rPr lang="en-US" b="1" dirty="0" smtClean="0"/>
              <a:t>Before balancing</a:t>
            </a:r>
            <a:endParaRPr lang="en-US" b="1" dirty="0"/>
          </a:p>
        </p:txBody>
      </p:sp>
      <p:pic>
        <p:nvPicPr>
          <p:cNvPr id="6" name="Picture 5"/>
          <p:cNvPicPr>
            <a:picLocks noChangeAspect="1"/>
          </p:cNvPicPr>
          <p:nvPr/>
        </p:nvPicPr>
        <p:blipFill>
          <a:blip r:embed="rId5"/>
          <a:stretch>
            <a:fillRect/>
          </a:stretch>
        </p:blipFill>
        <p:spPr>
          <a:xfrm>
            <a:off x="5962236" y="4056137"/>
            <a:ext cx="3127119" cy="2051992"/>
          </a:xfrm>
          <a:prstGeom prst="rect">
            <a:avLst/>
          </a:prstGeom>
        </p:spPr>
      </p:pic>
      <p:sp>
        <p:nvSpPr>
          <p:cNvPr id="10" name="TextBox 9"/>
          <p:cNvSpPr txBox="1"/>
          <p:nvPr/>
        </p:nvSpPr>
        <p:spPr>
          <a:xfrm>
            <a:off x="6762748" y="6048847"/>
            <a:ext cx="1486304" cy="307777"/>
          </a:xfrm>
          <a:prstGeom prst="rect">
            <a:avLst/>
          </a:prstGeom>
          <a:noFill/>
        </p:spPr>
        <p:txBody>
          <a:bodyPr wrap="none" rtlCol="0">
            <a:spAutoFit/>
          </a:bodyPr>
          <a:lstStyle/>
          <a:p>
            <a:r>
              <a:rPr lang="en-US" b="1" dirty="0" smtClean="0"/>
              <a:t>After balancing</a:t>
            </a:r>
            <a:endParaRPr lang="en-US" b="1" dirty="0"/>
          </a:p>
        </p:txBody>
      </p:sp>
    </p:spTree>
    <p:extLst>
      <p:ext uri="{BB962C8B-B14F-4D97-AF65-F5344CB8AC3E}">
        <p14:creationId xmlns:p14="http://schemas.microsoft.com/office/powerpoint/2010/main" val="36317385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
          <p:cNvSpPr txBox="1"/>
          <p:nvPr/>
        </p:nvSpPr>
        <p:spPr>
          <a:xfrm>
            <a:off x="245807" y="511604"/>
            <a:ext cx="5279922"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smtClean="0">
                <a:solidFill>
                  <a:srgbClr val="002776"/>
                </a:solidFill>
              </a:rPr>
              <a:t>Vectorization – </a:t>
            </a:r>
            <a:r>
              <a:rPr lang="en-US" sz="2800" b="1" dirty="0" smtClean="0">
                <a:solidFill>
                  <a:schemeClr val="accent4">
                    <a:lumMod val="75000"/>
                  </a:schemeClr>
                </a:solidFill>
              </a:rPr>
              <a:t>TF_IDF</a:t>
            </a:r>
            <a:endParaRPr sz="1400" b="0" i="0" u="none" strike="noStrike" cap="none" dirty="0">
              <a:solidFill>
                <a:schemeClr val="accent4">
                  <a:lumMod val="75000"/>
                </a:schemeClr>
              </a:solidFill>
              <a:sym typeface="Arial"/>
            </a:endParaRPr>
          </a:p>
        </p:txBody>
      </p:sp>
      <p:pic>
        <p:nvPicPr>
          <p:cNvPr id="363" name="Google Shape;363;p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816077" y="1110735"/>
            <a:ext cx="8142728" cy="2862322"/>
          </a:xfrm>
          <a:prstGeom prst="rect">
            <a:avLst/>
          </a:prstGeom>
          <a:noFill/>
          <a:ln>
            <a:solidFill>
              <a:schemeClr val="bg1"/>
            </a:solidFill>
          </a:ln>
        </p:spPr>
        <p:txBody>
          <a:bodyPr wrap="square" rtlCol="0">
            <a:spAutoFit/>
          </a:bodyPr>
          <a:lstStyle/>
          <a:p>
            <a:pPr>
              <a:lnSpc>
                <a:spcPct val="150000"/>
              </a:lnSpc>
            </a:pPr>
            <a:r>
              <a:rPr lang="en-US" sz="2000" dirty="0" smtClean="0"/>
              <a:t>As our data is available in text format, we need </a:t>
            </a:r>
            <a:r>
              <a:rPr lang="en-US" sz="2000" dirty="0"/>
              <a:t>to </a:t>
            </a:r>
            <a:r>
              <a:rPr lang="en-US" sz="2000" dirty="0" smtClean="0"/>
              <a:t>convert it </a:t>
            </a:r>
            <a:r>
              <a:rPr lang="en-US" sz="2000" dirty="0"/>
              <a:t>into a set of real numbers (a vector</a:t>
            </a:r>
            <a:r>
              <a:rPr lang="en-US" sz="2000" dirty="0" smtClean="0"/>
              <a:t>)</a:t>
            </a:r>
          </a:p>
          <a:p>
            <a:pPr>
              <a:lnSpc>
                <a:spcPct val="150000"/>
              </a:lnSpc>
            </a:pPr>
            <a:endParaRPr lang="en-US" sz="2000" dirty="0" smtClean="0"/>
          </a:p>
          <a:p>
            <a:pPr>
              <a:lnSpc>
                <a:spcPct val="150000"/>
              </a:lnSpc>
            </a:pPr>
            <a:r>
              <a:rPr lang="en-US" sz="2000" dirty="0" smtClean="0">
                <a:solidFill>
                  <a:schemeClr val="tx1"/>
                </a:solidFill>
              </a:rPr>
              <a:t>We </a:t>
            </a:r>
            <a:r>
              <a:rPr lang="en-US" sz="2000" dirty="0">
                <a:solidFill>
                  <a:schemeClr val="tx1"/>
                </a:solidFill>
              </a:rPr>
              <a:t>used </a:t>
            </a:r>
            <a:r>
              <a:rPr lang="en-US" sz="2000" dirty="0" smtClean="0">
                <a:solidFill>
                  <a:schemeClr val="tx1"/>
                </a:solidFill>
              </a:rPr>
              <a:t>TF-IDF. Other methods are also there like </a:t>
            </a:r>
            <a:r>
              <a:rPr lang="en-US" sz="2000" dirty="0">
                <a:solidFill>
                  <a:schemeClr val="tx1"/>
                </a:solidFill>
              </a:rPr>
              <a:t>BOW, Word2Vec </a:t>
            </a:r>
            <a:r>
              <a:rPr lang="en-US" sz="2000" dirty="0" smtClean="0">
                <a:solidFill>
                  <a:schemeClr val="tx1"/>
                </a:solidFill>
              </a:rPr>
              <a:t>. We used </a:t>
            </a:r>
            <a:r>
              <a:rPr lang="en-US" sz="2000" dirty="0">
                <a:solidFill>
                  <a:schemeClr val="tx1"/>
                </a:solidFill>
              </a:rPr>
              <a:t>TF-IDF because it’s more agreeable for ML &amp; NLP </a:t>
            </a:r>
            <a:r>
              <a:rPr lang="en-US" sz="2000" dirty="0" smtClean="0">
                <a:solidFill>
                  <a:schemeClr val="tx1"/>
                </a:solidFill>
              </a:rPr>
              <a:t>techniques.</a:t>
            </a:r>
          </a:p>
        </p:txBody>
      </p:sp>
    </p:spTree>
    <p:extLst>
      <p:ext uri="{BB962C8B-B14F-4D97-AF65-F5344CB8AC3E}">
        <p14:creationId xmlns:p14="http://schemas.microsoft.com/office/powerpoint/2010/main" val="20234046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492337" y="659918"/>
            <a:ext cx="6891689"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smtClean="0">
                <a:solidFill>
                  <a:srgbClr val="002776"/>
                </a:solidFill>
                <a:latin typeface="Arial"/>
                <a:ea typeface="Arial"/>
                <a:cs typeface="Arial"/>
                <a:sym typeface="Arial"/>
              </a:rPr>
              <a:t>Model Building – Text classification</a:t>
            </a:r>
            <a:endParaRPr sz="1400" b="0" i="0" u="none" strike="noStrike" cap="none" dirty="0">
              <a:solidFill>
                <a:srgbClr val="000000"/>
              </a:solidFill>
              <a:latin typeface="Arial"/>
              <a:ea typeface="Arial"/>
              <a:cs typeface="Arial"/>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658760" y="1887793"/>
            <a:ext cx="7649497" cy="3539430"/>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sz="2800" dirty="0" smtClean="0"/>
              <a:t>SVM</a:t>
            </a:r>
          </a:p>
          <a:p>
            <a:pPr marL="457200" indent="-457200">
              <a:lnSpc>
                <a:spcPct val="150000"/>
              </a:lnSpc>
              <a:buFont typeface="Arial" panose="020B0604020202020204" pitchFamily="34" charset="0"/>
              <a:buChar char="•"/>
            </a:pPr>
            <a:r>
              <a:rPr lang="en-US" sz="2800" dirty="0"/>
              <a:t>Logistic Regression</a:t>
            </a:r>
          </a:p>
          <a:p>
            <a:pPr marL="457200" indent="-457200">
              <a:lnSpc>
                <a:spcPct val="150000"/>
              </a:lnSpc>
              <a:buFont typeface="Arial" panose="020B0604020202020204" pitchFamily="34" charset="0"/>
              <a:buChar char="•"/>
            </a:pPr>
            <a:r>
              <a:rPr lang="en-US" sz="2800" dirty="0"/>
              <a:t>Naive Bayes</a:t>
            </a:r>
          </a:p>
          <a:p>
            <a:pPr marL="457200" indent="-457200">
              <a:lnSpc>
                <a:spcPct val="150000"/>
              </a:lnSpc>
              <a:buFont typeface="Arial" panose="020B0604020202020204" pitchFamily="34" charset="0"/>
              <a:buChar char="•"/>
            </a:pPr>
            <a:r>
              <a:rPr lang="en-US" sz="2800" dirty="0"/>
              <a:t>Decision Tree</a:t>
            </a:r>
          </a:p>
          <a:p>
            <a:pPr marL="457200" indent="-457200">
              <a:lnSpc>
                <a:spcPct val="150000"/>
              </a:lnSpc>
              <a:buFont typeface="Arial" panose="020B0604020202020204" pitchFamily="34" charset="0"/>
              <a:buChar char="•"/>
            </a:pPr>
            <a:r>
              <a:rPr lang="en-US" sz="2800" dirty="0"/>
              <a:t>KNN</a:t>
            </a:r>
          </a:p>
          <a:p>
            <a:pPr marL="342900" indent="-342900">
              <a:buAutoNum type="arabicPeriod"/>
            </a:pPr>
            <a:endParaRPr lang="en-US" dirty="0"/>
          </a:p>
        </p:txBody>
      </p:sp>
      <p:pic>
        <p:nvPicPr>
          <p:cNvPr id="6" name="Picture 5"/>
          <p:cNvPicPr>
            <a:picLocks noChangeAspect="1"/>
          </p:cNvPicPr>
          <p:nvPr/>
        </p:nvPicPr>
        <p:blipFill>
          <a:blip r:embed="rId4"/>
          <a:stretch>
            <a:fillRect/>
          </a:stretch>
        </p:blipFill>
        <p:spPr>
          <a:xfrm>
            <a:off x="4703046" y="1391260"/>
            <a:ext cx="3733032" cy="2266248"/>
          </a:xfrm>
          <a:prstGeom prst="rect">
            <a:avLst/>
          </a:prstGeom>
        </p:spPr>
      </p:pic>
    </p:spTree>
    <p:extLst>
      <p:ext uri="{BB962C8B-B14F-4D97-AF65-F5344CB8AC3E}">
        <p14:creationId xmlns:p14="http://schemas.microsoft.com/office/powerpoint/2010/main" val="24700893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492337" y="659918"/>
            <a:ext cx="5849469"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smtClean="0">
                <a:solidFill>
                  <a:srgbClr val="002776"/>
                </a:solidFill>
                <a:latin typeface="Arial"/>
                <a:ea typeface="Arial"/>
                <a:cs typeface="Arial"/>
                <a:sym typeface="Arial"/>
              </a:rPr>
              <a:t>SVM</a:t>
            </a:r>
            <a:endParaRPr sz="1400" b="0" i="0" u="none" strike="noStrike" cap="none" dirty="0">
              <a:solidFill>
                <a:srgbClr val="000000"/>
              </a:solidFill>
              <a:latin typeface="Arial"/>
              <a:ea typeface="Arial"/>
              <a:cs typeface="Arial"/>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pic>
        <p:nvPicPr>
          <p:cNvPr id="6" name="Picture 5"/>
          <p:cNvPicPr>
            <a:picLocks noChangeAspect="1"/>
          </p:cNvPicPr>
          <p:nvPr/>
        </p:nvPicPr>
        <p:blipFill>
          <a:blip r:embed="rId4"/>
          <a:stretch>
            <a:fillRect/>
          </a:stretch>
        </p:blipFill>
        <p:spPr>
          <a:xfrm>
            <a:off x="2333625" y="1757362"/>
            <a:ext cx="4476750" cy="3343275"/>
          </a:xfrm>
          <a:prstGeom prst="rect">
            <a:avLst/>
          </a:prstGeom>
        </p:spPr>
      </p:pic>
      <p:sp>
        <p:nvSpPr>
          <p:cNvPr id="7" name="TextBox 6"/>
          <p:cNvSpPr txBox="1"/>
          <p:nvPr/>
        </p:nvSpPr>
        <p:spPr>
          <a:xfrm>
            <a:off x="658761" y="5840361"/>
            <a:ext cx="1941557" cy="369332"/>
          </a:xfrm>
          <a:prstGeom prst="rect">
            <a:avLst/>
          </a:prstGeom>
          <a:noFill/>
        </p:spPr>
        <p:txBody>
          <a:bodyPr wrap="none" rtlCol="0">
            <a:spAutoFit/>
          </a:bodyPr>
          <a:lstStyle/>
          <a:p>
            <a:r>
              <a:rPr lang="en-US" sz="1800" b="1" dirty="0" smtClean="0"/>
              <a:t>Accuracy – 96%</a:t>
            </a:r>
            <a:endParaRPr lang="en-US" sz="1800" b="1" dirty="0"/>
          </a:p>
        </p:txBody>
      </p:sp>
    </p:spTree>
    <p:extLst>
      <p:ext uri="{BB962C8B-B14F-4D97-AF65-F5344CB8AC3E}">
        <p14:creationId xmlns:p14="http://schemas.microsoft.com/office/powerpoint/2010/main" val="12922640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462840" y="415917"/>
            <a:ext cx="5849469"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a:solidFill>
                  <a:srgbClr val="002776"/>
                </a:solidFill>
              </a:rPr>
              <a:t>Logistic Regression</a:t>
            </a:r>
            <a:endParaRPr sz="1400" b="0" i="0" u="none" strike="noStrike" cap="none" dirty="0">
              <a:solidFill>
                <a:srgbClr val="000000"/>
              </a:solidFill>
              <a:latin typeface="Arial"/>
              <a:ea typeface="Arial"/>
              <a:cs typeface="Arial"/>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7" name="TextBox 6"/>
          <p:cNvSpPr txBox="1"/>
          <p:nvPr/>
        </p:nvSpPr>
        <p:spPr>
          <a:xfrm>
            <a:off x="658761" y="5840361"/>
            <a:ext cx="1941557" cy="369332"/>
          </a:xfrm>
          <a:prstGeom prst="rect">
            <a:avLst/>
          </a:prstGeom>
          <a:noFill/>
        </p:spPr>
        <p:txBody>
          <a:bodyPr wrap="none" rtlCol="0">
            <a:spAutoFit/>
          </a:bodyPr>
          <a:lstStyle/>
          <a:p>
            <a:r>
              <a:rPr lang="en-US" sz="1800" b="1" dirty="0" smtClean="0"/>
              <a:t>Accuracy – 92%</a:t>
            </a:r>
            <a:endParaRPr lang="en-US" sz="1800" b="1" dirty="0"/>
          </a:p>
        </p:txBody>
      </p:sp>
      <p:pic>
        <p:nvPicPr>
          <p:cNvPr id="2" name="Picture 1"/>
          <p:cNvPicPr>
            <a:picLocks noChangeAspect="1"/>
          </p:cNvPicPr>
          <p:nvPr/>
        </p:nvPicPr>
        <p:blipFill>
          <a:blip r:embed="rId4"/>
          <a:stretch>
            <a:fillRect/>
          </a:stretch>
        </p:blipFill>
        <p:spPr>
          <a:xfrm>
            <a:off x="2328862" y="1719262"/>
            <a:ext cx="4486275" cy="3419475"/>
          </a:xfrm>
          <a:prstGeom prst="rect">
            <a:avLst/>
          </a:prstGeom>
        </p:spPr>
      </p:pic>
    </p:spTree>
    <p:extLst>
      <p:ext uri="{BB962C8B-B14F-4D97-AF65-F5344CB8AC3E}">
        <p14:creationId xmlns:p14="http://schemas.microsoft.com/office/powerpoint/2010/main" val="35227693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462840" y="415917"/>
            <a:ext cx="5849469"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a:solidFill>
                  <a:srgbClr val="002776"/>
                </a:solidFill>
              </a:rPr>
              <a:t>Naive </a:t>
            </a:r>
            <a:r>
              <a:rPr lang="en-US" sz="2800" b="1" dirty="0" smtClean="0">
                <a:solidFill>
                  <a:srgbClr val="002776"/>
                </a:solidFill>
              </a:rPr>
              <a:t>Bayes</a:t>
            </a:r>
            <a:endParaRPr sz="1400" b="0" i="0" u="none" strike="noStrike" cap="none" dirty="0">
              <a:solidFill>
                <a:srgbClr val="000000"/>
              </a:solidFill>
              <a:latin typeface="Arial"/>
              <a:ea typeface="Arial"/>
              <a:cs typeface="Arial"/>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7" name="TextBox 6"/>
          <p:cNvSpPr txBox="1"/>
          <p:nvPr/>
        </p:nvSpPr>
        <p:spPr>
          <a:xfrm>
            <a:off x="658761" y="5840361"/>
            <a:ext cx="1941557" cy="369332"/>
          </a:xfrm>
          <a:prstGeom prst="rect">
            <a:avLst/>
          </a:prstGeom>
          <a:noFill/>
        </p:spPr>
        <p:txBody>
          <a:bodyPr wrap="none" rtlCol="0">
            <a:spAutoFit/>
          </a:bodyPr>
          <a:lstStyle/>
          <a:p>
            <a:r>
              <a:rPr lang="en-US" sz="1800" b="1" dirty="0" smtClean="0"/>
              <a:t>Accuracy – 89%</a:t>
            </a:r>
            <a:endParaRPr lang="en-US" sz="1800" b="1" dirty="0"/>
          </a:p>
        </p:txBody>
      </p:sp>
      <p:pic>
        <p:nvPicPr>
          <p:cNvPr id="4" name="Picture 3"/>
          <p:cNvPicPr>
            <a:picLocks noChangeAspect="1"/>
          </p:cNvPicPr>
          <p:nvPr/>
        </p:nvPicPr>
        <p:blipFill>
          <a:blip r:embed="rId4"/>
          <a:stretch>
            <a:fillRect/>
          </a:stretch>
        </p:blipFill>
        <p:spPr>
          <a:xfrm>
            <a:off x="1629539" y="2377256"/>
            <a:ext cx="5057775" cy="1847850"/>
          </a:xfrm>
          <a:prstGeom prst="rect">
            <a:avLst/>
          </a:prstGeom>
        </p:spPr>
      </p:pic>
    </p:spTree>
    <p:extLst>
      <p:ext uri="{BB962C8B-B14F-4D97-AF65-F5344CB8AC3E}">
        <p14:creationId xmlns:p14="http://schemas.microsoft.com/office/powerpoint/2010/main" val="26766515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482504" y="500411"/>
            <a:ext cx="5849469"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a:solidFill>
                  <a:srgbClr val="002776"/>
                </a:solidFill>
              </a:rPr>
              <a:t>Decision Tree</a:t>
            </a:r>
            <a:endParaRPr sz="1400" b="0" i="0" u="none" strike="noStrike" cap="none" dirty="0">
              <a:solidFill>
                <a:srgbClr val="000000"/>
              </a:solidFill>
              <a:latin typeface="Arial"/>
              <a:ea typeface="Arial"/>
              <a:cs typeface="Arial"/>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7" name="TextBox 6"/>
          <p:cNvSpPr txBox="1"/>
          <p:nvPr/>
        </p:nvSpPr>
        <p:spPr>
          <a:xfrm>
            <a:off x="658761" y="5840361"/>
            <a:ext cx="1941557" cy="369332"/>
          </a:xfrm>
          <a:prstGeom prst="rect">
            <a:avLst/>
          </a:prstGeom>
          <a:noFill/>
        </p:spPr>
        <p:txBody>
          <a:bodyPr wrap="none" rtlCol="0">
            <a:spAutoFit/>
          </a:bodyPr>
          <a:lstStyle/>
          <a:p>
            <a:r>
              <a:rPr lang="en-US" sz="1800" b="1" dirty="0" smtClean="0"/>
              <a:t>Accuracy – 95%</a:t>
            </a:r>
            <a:endParaRPr lang="en-US" sz="1800" b="1" dirty="0"/>
          </a:p>
        </p:txBody>
      </p:sp>
      <p:pic>
        <p:nvPicPr>
          <p:cNvPr id="2" name="Picture 1"/>
          <p:cNvPicPr>
            <a:picLocks noChangeAspect="1"/>
          </p:cNvPicPr>
          <p:nvPr/>
        </p:nvPicPr>
        <p:blipFill>
          <a:blip r:embed="rId4"/>
          <a:stretch>
            <a:fillRect/>
          </a:stretch>
        </p:blipFill>
        <p:spPr>
          <a:xfrm>
            <a:off x="1957387" y="2566987"/>
            <a:ext cx="5229225" cy="1724025"/>
          </a:xfrm>
          <a:prstGeom prst="rect">
            <a:avLst/>
          </a:prstGeom>
        </p:spPr>
      </p:pic>
    </p:spTree>
    <p:extLst>
      <p:ext uri="{BB962C8B-B14F-4D97-AF65-F5344CB8AC3E}">
        <p14:creationId xmlns:p14="http://schemas.microsoft.com/office/powerpoint/2010/main" val="7168719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433342" y="511604"/>
            <a:ext cx="5849469"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smtClean="0">
                <a:solidFill>
                  <a:srgbClr val="002776"/>
                </a:solidFill>
              </a:rPr>
              <a:t>KNN</a:t>
            </a:r>
            <a:endParaRPr sz="1400" b="0" i="0" u="none" strike="noStrike" cap="none" dirty="0">
              <a:solidFill>
                <a:srgbClr val="000000"/>
              </a:solidFill>
              <a:latin typeface="Arial"/>
              <a:ea typeface="Arial"/>
              <a:cs typeface="Arial"/>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7" name="TextBox 6"/>
          <p:cNvSpPr txBox="1"/>
          <p:nvPr/>
        </p:nvSpPr>
        <p:spPr>
          <a:xfrm>
            <a:off x="658761" y="5840361"/>
            <a:ext cx="1941557" cy="369332"/>
          </a:xfrm>
          <a:prstGeom prst="rect">
            <a:avLst/>
          </a:prstGeom>
          <a:noFill/>
        </p:spPr>
        <p:txBody>
          <a:bodyPr wrap="none" rtlCol="0">
            <a:spAutoFit/>
          </a:bodyPr>
          <a:lstStyle/>
          <a:p>
            <a:r>
              <a:rPr lang="en-US" sz="1800" b="1" dirty="0" smtClean="0"/>
              <a:t>Accuracy – 84%</a:t>
            </a:r>
            <a:endParaRPr lang="en-US" sz="1800" b="1" dirty="0"/>
          </a:p>
        </p:txBody>
      </p:sp>
      <p:pic>
        <p:nvPicPr>
          <p:cNvPr id="3" name="Picture 2"/>
          <p:cNvPicPr>
            <a:picLocks noChangeAspect="1"/>
          </p:cNvPicPr>
          <p:nvPr/>
        </p:nvPicPr>
        <p:blipFill>
          <a:blip r:embed="rId4"/>
          <a:stretch>
            <a:fillRect/>
          </a:stretch>
        </p:blipFill>
        <p:spPr>
          <a:xfrm>
            <a:off x="2071687" y="2595562"/>
            <a:ext cx="5000625" cy="1666875"/>
          </a:xfrm>
          <a:prstGeom prst="rect">
            <a:avLst/>
          </a:prstGeom>
        </p:spPr>
      </p:pic>
    </p:spTree>
    <p:extLst>
      <p:ext uri="{BB962C8B-B14F-4D97-AF65-F5344CB8AC3E}">
        <p14:creationId xmlns:p14="http://schemas.microsoft.com/office/powerpoint/2010/main" val="26970198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492337" y="659918"/>
            <a:ext cx="5849469"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smtClean="0">
                <a:solidFill>
                  <a:srgbClr val="002776"/>
                </a:solidFill>
                <a:latin typeface="Arial"/>
                <a:ea typeface="Arial"/>
                <a:cs typeface="Arial"/>
                <a:sym typeface="Arial"/>
              </a:rPr>
              <a:t>Model Accuracy</a:t>
            </a:r>
            <a:endParaRPr sz="1400" b="0" i="0" u="none" strike="noStrike" cap="none" dirty="0">
              <a:solidFill>
                <a:srgbClr val="000000"/>
              </a:solidFill>
              <a:latin typeface="Arial"/>
              <a:ea typeface="Arial"/>
              <a:cs typeface="Arial"/>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pic>
        <p:nvPicPr>
          <p:cNvPr id="3" name="Picture 2"/>
          <p:cNvPicPr>
            <a:picLocks noChangeAspect="1"/>
          </p:cNvPicPr>
          <p:nvPr/>
        </p:nvPicPr>
        <p:blipFill>
          <a:blip r:embed="rId4"/>
          <a:stretch>
            <a:fillRect/>
          </a:stretch>
        </p:blipFill>
        <p:spPr>
          <a:xfrm>
            <a:off x="1867207" y="1183098"/>
            <a:ext cx="4819650" cy="4362450"/>
          </a:xfrm>
          <a:prstGeom prst="rect">
            <a:avLst/>
          </a:prstGeom>
        </p:spPr>
      </p:pic>
      <p:sp>
        <p:nvSpPr>
          <p:cNvPr id="4" name="TextBox 3"/>
          <p:cNvSpPr txBox="1"/>
          <p:nvPr/>
        </p:nvSpPr>
        <p:spPr>
          <a:xfrm>
            <a:off x="610324" y="5714785"/>
            <a:ext cx="7845418" cy="707886"/>
          </a:xfrm>
          <a:prstGeom prst="rect">
            <a:avLst/>
          </a:prstGeom>
          <a:noFill/>
        </p:spPr>
        <p:txBody>
          <a:bodyPr wrap="square" rtlCol="0">
            <a:spAutoFit/>
          </a:bodyPr>
          <a:lstStyle/>
          <a:p>
            <a:r>
              <a:rPr lang="en-US" sz="2000" dirty="0" smtClean="0"/>
              <a:t>With multiple test cases, we found SVM is giving better result maximum times. So we took it as a final model for deployment.</a:t>
            </a:r>
            <a:endParaRPr lang="en-US" sz="2000" dirty="0"/>
          </a:p>
        </p:txBody>
      </p:sp>
    </p:spTree>
    <p:extLst>
      <p:ext uri="{BB962C8B-B14F-4D97-AF65-F5344CB8AC3E}">
        <p14:creationId xmlns:p14="http://schemas.microsoft.com/office/powerpoint/2010/main" val="32893609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
          <p:cNvSpPr txBox="1"/>
          <p:nvPr/>
        </p:nvSpPr>
        <p:spPr>
          <a:xfrm>
            <a:off x="245807" y="511604"/>
            <a:ext cx="5279922"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smtClean="0">
                <a:solidFill>
                  <a:srgbClr val="002776"/>
                </a:solidFill>
              </a:rPr>
              <a:t>Deployment using </a:t>
            </a:r>
            <a:r>
              <a:rPr lang="en-US" sz="2800" b="1" dirty="0" err="1" smtClean="0">
                <a:solidFill>
                  <a:srgbClr val="002776"/>
                </a:solidFill>
              </a:rPr>
              <a:t>Streamlit</a:t>
            </a:r>
            <a:endParaRPr sz="1400" b="0" i="0" u="none" strike="noStrike" cap="none" dirty="0">
              <a:solidFill>
                <a:schemeClr val="accent4">
                  <a:lumMod val="75000"/>
                </a:schemeClr>
              </a:solidFill>
              <a:sym typeface="Arial"/>
            </a:endParaRPr>
          </a:p>
        </p:txBody>
      </p:sp>
      <p:pic>
        <p:nvPicPr>
          <p:cNvPr id="363" name="Google Shape;363;p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383261" y="1372325"/>
            <a:ext cx="8142728" cy="400110"/>
          </a:xfrm>
          <a:prstGeom prst="rect">
            <a:avLst/>
          </a:prstGeom>
          <a:noFill/>
          <a:ln>
            <a:solidFill>
              <a:schemeClr val="bg1"/>
            </a:solidFill>
          </a:ln>
        </p:spPr>
        <p:txBody>
          <a:bodyPr wrap="square" rtlCol="0">
            <a:spAutoFit/>
          </a:bodyPr>
          <a:lstStyle/>
          <a:p>
            <a:r>
              <a:rPr lang="en-US" sz="2000"/>
              <a:t>Step 1: </a:t>
            </a:r>
            <a:endParaRPr lang="en-IN" sz="2000" dirty="0"/>
          </a:p>
        </p:txBody>
      </p:sp>
      <p:pic>
        <p:nvPicPr>
          <p:cNvPr id="5" name="Picture 4">
            <a:extLst>
              <a:ext uri="{FF2B5EF4-FFF2-40B4-BE49-F238E27FC236}">
                <a16:creationId xmlns:a16="http://schemas.microsoft.com/office/drawing/2014/main" id="{CBE3DFCC-6FDE-4E16-9B29-A10FCB54BB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3261" y="2206862"/>
            <a:ext cx="7000962" cy="3794465"/>
          </a:xfrm>
          <a:prstGeom prst="rect">
            <a:avLst/>
          </a:prstGeom>
        </p:spPr>
      </p:pic>
    </p:spTree>
    <p:extLst>
      <p:ext uri="{BB962C8B-B14F-4D97-AF65-F5344CB8AC3E}">
        <p14:creationId xmlns:p14="http://schemas.microsoft.com/office/powerpoint/2010/main" val="31750360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2"/>
          <p:cNvSpPr txBox="1"/>
          <p:nvPr/>
        </p:nvSpPr>
        <p:spPr>
          <a:xfrm>
            <a:off x="105876" y="557027"/>
            <a:ext cx="3507129"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002776"/>
                </a:solidFill>
                <a:latin typeface="Arial"/>
                <a:ea typeface="Arial"/>
                <a:cs typeface="Arial"/>
                <a:sym typeface="Arial"/>
              </a:rPr>
              <a:t>Business Problem:</a:t>
            </a:r>
            <a:endParaRPr sz="1400" b="0" i="0" u="none" strike="noStrike" cap="none" dirty="0">
              <a:solidFill>
                <a:srgbClr val="000000"/>
              </a:solidFill>
              <a:latin typeface="Arial"/>
              <a:ea typeface="Arial"/>
              <a:cs typeface="Arial"/>
              <a:sym typeface="Arial"/>
            </a:endParaRPr>
          </a:p>
        </p:txBody>
      </p:sp>
      <p:sp>
        <p:nvSpPr>
          <p:cNvPr id="340" name="Google Shape;340;p2"/>
          <p:cNvSpPr txBox="1"/>
          <p:nvPr/>
        </p:nvSpPr>
        <p:spPr>
          <a:xfrm>
            <a:off x="105876" y="2091966"/>
            <a:ext cx="6293988" cy="4401164"/>
          </a:xfrm>
          <a:prstGeom prst="rect">
            <a:avLst/>
          </a:prstGeom>
          <a:noFill/>
          <a:ln>
            <a:noFill/>
          </a:ln>
        </p:spPr>
        <p:txBody>
          <a:bodyPr spcFirstLastPara="1" wrap="square" lIns="91425" tIns="45700" rIns="91425" bIns="45700" anchor="t" anchorCtr="0">
            <a:spAutoFit/>
          </a:bodyPr>
          <a:lstStyle/>
          <a:p>
            <a:pPr lvl="0" algn="just">
              <a:lnSpc>
                <a:spcPct val="150000"/>
              </a:lnSpc>
              <a:buSzPts val="1100"/>
            </a:pPr>
            <a:r>
              <a:rPr lang="en-US" sz="2000" dirty="0"/>
              <a:t>Most of the people are expressing their </a:t>
            </a:r>
            <a:r>
              <a:rPr lang="en-US" sz="2000" dirty="0" smtClean="0"/>
              <a:t>views </a:t>
            </a:r>
            <a:r>
              <a:rPr lang="en-US" sz="2000" dirty="0"/>
              <a:t>by posting it on social platforms about a product. We need to understand the liking or disliking of that product to help the organization to make some decisions about the production and supply of the same in the market. So here consider extracting reviews from any social platform or from ecommerce websites and analyze them to satisfy the object</a:t>
            </a:r>
            <a:r>
              <a:rPr lang="en-US" sz="2000" dirty="0" smtClean="0"/>
              <a:t>.</a:t>
            </a:r>
          </a:p>
          <a:p>
            <a:pPr lvl="0" algn="just">
              <a:buSzPts val="1100"/>
            </a:pPr>
            <a:endParaRPr lang="en-US" sz="2000" b="0" i="0" u="none" strike="noStrike" cap="none" dirty="0">
              <a:solidFill>
                <a:srgbClr val="000000"/>
              </a:solidFill>
              <a:sym typeface="Arial"/>
            </a:endParaRPr>
          </a:p>
          <a:p>
            <a:pPr lvl="0" algn="just">
              <a:buSzPts val="1100"/>
            </a:pPr>
            <a:endParaRPr sz="2000" b="0" i="0" u="none" strike="noStrike" cap="none" dirty="0">
              <a:solidFill>
                <a:srgbClr val="000000"/>
              </a:solidFill>
              <a:sym typeface="Arial"/>
            </a:endParaRPr>
          </a:p>
        </p:txBody>
      </p:sp>
      <p:sp>
        <p:nvSpPr>
          <p:cNvPr id="342" name="Google Shape;342;p2"/>
          <p:cNvSpPr txBox="1"/>
          <p:nvPr/>
        </p:nvSpPr>
        <p:spPr>
          <a:xfrm>
            <a:off x="105876" y="1322581"/>
            <a:ext cx="2569579"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000" b="1" i="0" u="none" strike="noStrike" cap="none" dirty="0">
                <a:solidFill>
                  <a:schemeClr val="dk1"/>
                </a:solidFill>
                <a:latin typeface="Century Gothic"/>
                <a:ea typeface="Century Gothic"/>
                <a:cs typeface="Century Gothic"/>
                <a:sym typeface="Century Gothic"/>
              </a:rPr>
              <a:t>Objective</a:t>
            </a:r>
            <a:r>
              <a:rPr lang="en-US" sz="1400" b="1" i="0" u="none" strike="noStrike" cap="none" dirty="0">
                <a:solidFill>
                  <a:schemeClr val="dk1"/>
                </a:solidFill>
                <a:latin typeface="Century Gothic"/>
                <a:ea typeface="Century Gothic"/>
                <a:cs typeface="Century Gothic"/>
                <a:sym typeface="Century Gothic"/>
              </a:rPr>
              <a:t>:</a:t>
            </a:r>
            <a:endParaRPr sz="1400" b="0" i="0" u="none" strike="noStrike" cap="none" dirty="0">
              <a:solidFill>
                <a:srgbClr val="000000"/>
              </a:solidFill>
              <a:latin typeface="Arial"/>
              <a:ea typeface="Arial"/>
              <a:cs typeface="Arial"/>
              <a:sym typeface="Arial"/>
            </a:endParaRPr>
          </a:p>
        </p:txBody>
      </p:sp>
      <p:pic>
        <p:nvPicPr>
          <p:cNvPr id="343" name="Google Shape;343;p2"/>
          <p:cNvPicPr preferRelativeResize="0"/>
          <p:nvPr/>
        </p:nvPicPr>
        <p:blipFill rotWithShape="1">
          <a:blip r:embed="rId3">
            <a:alphaModFix/>
          </a:blip>
          <a:srcRect/>
          <a:stretch/>
        </p:blipFill>
        <p:spPr>
          <a:xfrm>
            <a:off x="7771754" y="100245"/>
            <a:ext cx="1187051" cy="411359"/>
          </a:xfrm>
          <a:prstGeom prst="rect">
            <a:avLst/>
          </a:prstGeom>
          <a:noFill/>
          <a:ln>
            <a:noFill/>
          </a:ln>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1118" y="818637"/>
            <a:ext cx="1621012" cy="1680761"/>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
          <p:cNvSpPr txBox="1"/>
          <p:nvPr/>
        </p:nvSpPr>
        <p:spPr>
          <a:xfrm>
            <a:off x="245806" y="511604"/>
            <a:ext cx="6154993"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smtClean="0">
                <a:solidFill>
                  <a:srgbClr val="002776"/>
                </a:solidFill>
              </a:rPr>
              <a:t>Deployment using </a:t>
            </a:r>
            <a:r>
              <a:rPr lang="en-US" sz="2800" b="1" dirty="0" err="1" smtClean="0">
                <a:solidFill>
                  <a:srgbClr val="002776"/>
                </a:solidFill>
              </a:rPr>
              <a:t>Streamlit</a:t>
            </a:r>
            <a:r>
              <a:rPr lang="en-US" sz="2800" b="1" dirty="0" smtClean="0">
                <a:solidFill>
                  <a:srgbClr val="002776"/>
                </a:solidFill>
              </a:rPr>
              <a:t> (cont.)</a:t>
            </a:r>
            <a:endParaRPr sz="1400" b="0" i="0" u="none" strike="noStrike" cap="none" dirty="0">
              <a:solidFill>
                <a:schemeClr val="accent4">
                  <a:lumMod val="75000"/>
                </a:schemeClr>
              </a:solidFill>
              <a:sym typeface="Arial"/>
            </a:endParaRPr>
          </a:p>
        </p:txBody>
      </p:sp>
      <p:pic>
        <p:nvPicPr>
          <p:cNvPr id="363" name="Google Shape;363;p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383261" y="1372325"/>
            <a:ext cx="8142728" cy="400110"/>
          </a:xfrm>
          <a:prstGeom prst="rect">
            <a:avLst/>
          </a:prstGeom>
          <a:noFill/>
          <a:ln>
            <a:solidFill>
              <a:schemeClr val="bg1"/>
            </a:solidFill>
          </a:ln>
        </p:spPr>
        <p:txBody>
          <a:bodyPr wrap="square" rtlCol="0">
            <a:spAutoFit/>
          </a:bodyPr>
          <a:lstStyle/>
          <a:p>
            <a:r>
              <a:rPr lang="en-US" sz="2000" dirty="0"/>
              <a:t>Step 2</a:t>
            </a:r>
            <a:r>
              <a:rPr lang="en-US" sz="2000" dirty="0" smtClean="0"/>
              <a:t>: </a:t>
            </a:r>
            <a:endParaRPr lang="en-IN" sz="2000" dirty="0"/>
          </a:p>
        </p:txBody>
      </p:sp>
      <p:pic>
        <p:nvPicPr>
          <p:cNvPr id="3" name="Picture 2"/>
          <p:cNvPicPr>
            <a:picLocks noChangeAspect="1"/>
          </p:cNvPicPr>
          <p:nvPr/>
        </p:nvPicPr>
        <p:blipFill>
          <a:blip r:embed="rId4"/>
          <a:stretch>
            <a:fillRect/>
          </a:stretch>
        </p:blipFill>
        <p:spPr>
          <a:xfrm>
            <a:off x="383261" y="2109976"/>
            <a:ext cx="6591454" cy="4123027"/>
          </a:xfrm>
          <a:prstGeom prst="rect">
            <a:avLst/>
          </a:prstGeom>
        </p:spPr>
      </p:pic>
    </p:spTree>
    <p:extLst>
      <p:ext uri="{BB962C8B-B14F-4D97-AF65-F5344CB8AC3E}">
        <p14:creationId xmlns:p14="http://schemas.microsoft.com/office/powerpoint/2010/main" val="340649563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
          <p:cNvSpPr txBox="1"/>
          <p:nvPr/>
        </p:nvSpPr>
        <p:spPr>
          <a:xfrm>
            <a:off x="245807" y="511604"/>
            <a:ext cx="5279922"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smtClean="0">
                <a:solidFill>
                  <a:srgbClr val="002776"/>
                </a:solidFill>
              </a:rPr>
              <a:t>Deployment using Flask</a:t>
            </a:r>
            <a:endParaRPr sz="1400" b="0" i="0" u="none" strike="noStrike" cap="none" dirty="0">
              <a:solidFill>
                <a:schemeClr val="accent4">
                  <a:lumMod val="75000"/>
                </a:schemeClr>
              </a:solidFill>
              <a:sym typeface="Arial"/>
            </a:endParaRPr>
          </a:p>
        </p:txBody>
      </p:sp>
      <p:pic>
        <p:nvPicPr>
          <p:cNvPr id="363" name="Google Shape;363;p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383261" y="1372325"/>
            <a:ext cx="8142728" cy="400110"/>
          </a:xfrm>
          <a:prstGeom prst="rect">
            <a:avLst/>
          </a:prstGeom>
          <a:noFill/>
          <a:ln>
            <a:solidFill>
              <a:schemeClr val="bg1"/>
            </a:solidFill>
          </a:ln>
        </p:spPr>
        <p:txBody>
          <a:bodyPr wrap="square" rtlCol="0">
            <a:spAutoFit/>
          </a:bodyPr>
          <a:lstStyle/>
          <a:p>
            <a:r>
              <a:rPr lang="en-US" sz="2000"/>
              <a:t>Step 1: </a:t>
            </a:r>
            <a:endParaRPr lang="en-IN" sz="2000" dirty="0"/>
          </a:p>
        </p:txBody>
      </p:sp>
      <p:pic>
        <p:nvPicPr>
          <p:cNvPr id="3" name="Picture 2"/>
          <p:cNvPicPr>
            <a:picLocks noChangeAspect="1"/>
          </p:cNvPicPr>
          <p:nvPr/>
        </p:nvPicPr>
        <p:blipFill>
          <a:blip r:embed="rId4"/>
          <a:stretch>
            <a:fillRect/>
          </a:stretch>
        </p:blipFill>
        <p:spPr>
          <a:xfrm>
            <a:off x="383261" y="2109975"/>
            <a:ext cx="7007535" cy="4113843"/>
          </a:xfrm>
          <a:prstGeom prst="rect">
            <a:avLst/>
          </a:prstGeom>
        </p:spPr>
      </p:pic>
    </p:spTree>
    <p:extLst>
      <p:ext uri="{BB962C8B-B14F-4D97-AF65-F5344CB8AC3E}">
        <p14:creationId xmlns:p14="http://schemas.microsoft.com/office/powerpoint/2010/main" val="16576798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
          <p:cNvSpPr txBox="1"/>
          <p:nvPr/>
        </p:nvSpPr>
        <p:spPr>
          <a:xfrm>
            <a:off x="245807" y="511604"/>
            <a:ext cx="5968180"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smtClean="0">
                <a:solidFill>
                  <a:srgbClr val="002776"/>
                </a:solidFill>
              </a:rPr>
              <a:t>Deployment using Flask (cont.)</a:t>
            </a:r>
            <a:endParaRPr sz="1400" b="0" i="0" u="none" strike="noStrike" cap="none" dirty="0">
              <a:solidFill>
                <a:schemeClr val="accent4">
                  <a:lumMod val="75000"/>
                </a:schemeClr>
              </a:solidFill>
              <a:sym typeface="Arial"/>
            </a:endParaRPr>
          </a:p>
        </p:txBody>
      </p:sp>
      <p:pic>
        <p:nvPicPr>
          <p:cNvPr id="363" name="Google Shape;363;p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383261" y="1372325"/>
            <a:ext cx="8142728" cy="400110"/>
          </a:xfrm>
          <a:prstGeom prst="rect">
            <a:avLst/>
          </a:prstGeom>
          <a:noFill/>
          <a:ln>
            <a:solidFill>
              <a:schemeClr val="bg1"/>
            </a:solidFill>
          </a:ln>
        </p:spPr>
        <p:txBody>
          <a:bodyPr wrap="square" rtlCol="0">
            <a:spAutoFit/>
          </a:bodyPr>
          <a:lstStyle/>
          <a:p>
            <a:r>
              <a:rPr lang="en-US" sz="2000" dirty="0"/>
              <a:t>Step 2</a:t>
            </a:r>
            <a:r>
              <a:rPr lang="en-US" sz="2000" dirty="0" smtClean="0"/>
              <a:t>: </a:t>
            </a:r>
            <a:endParaRPr lang="en-IN" sz="2000" dirty="0"/>
          </a:p>
        </p:txBody>
      </p:sp>
      <p:pic>
        <p:nvPicPr>
          <p:cNvPr id="3" name="Picture 2"/>
          <p:cNvPicPr>
            <a:picLocks noChangeAspect="1"/>
          </p:cNvPicPr>
          <p:nvPr/>
        </p:nvPicPr>
        <p:blipFill>
          <a:blip r:embed="rId4"/>
          <a:stretch>
            <a:fillRect/>
          </a:stretch>
        </p:blipFill>
        <p:spPr>
          <a:xfrm>
            <a:off x="383261" y="2109976"/>
            <a:ext cx="6833266" cy="4060047"/>
          </a:xfrm>
          <a:prstGeom prst="rect">
            <a:avLst/>
          </a:prstGeom>
        </p:spPr>
      </p:pic>
    </p:spTree>
    <p:extLst>
      <p:ext uri="{BB962C8B-B14F-4D97-AF65-F5344CB8AC3E}">
        <p14:creationId xmlns:p14="http://schemas.microsoft.com/office/powerpoint/2010/main" val="123822228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14"/>
          <p:cNvSpPr txBox="1"/>
          <p:nvPr/>
        </p:nvSpPr>
        <p:spPr>
          <a:xfrm>
            <a:off x="90782" y="305924"/>
            <a:ext cx="3462646"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002776"/>
                </a:solidFill>
                <a:latin typeface="Arial"/>
                <a:ea typeface="Arial"/>
                <a:cs typeface="Arial"/>
                <a:sym typeface="Arial"/>
              </a:rPr>
              <a:t>Challenges faced?</a:t>
            </a:r>
            <a:endParaRPr sz="1400" b="0" i="0" u="none" strike="noStrike" cap="none" dirty="0">
              <a:solidFill>
                <a:srgbClr val="000000"/>
              </a:solidFill>
              <a:latin typeface="Arial"/>
              <a:ea typeface="Arial"/>
              <a:cs typeface="Arial"/>
              <a:sym typeface="Arial"/>
            </a:endParaRPr>
          </a:p>
        </p:txBody>
      </p:sp>
      <p:pic>
        <p:nvPicPr>
          <p:cNvPr id="442" name="Google Shape;442;p14"/>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226141" y="948690"/>
            <a:ext cx="7334866" cy="5262979"/>
          </a:xfrm>
          <a:prstGeom prst="rect">
            <a:avLst/>
          </a:prstGeom>
          <a:noFill/>
        </p:spPr>
        <p:txBody>
          <a:bodyPr wrap="square" rtlCol="0">
            <a:spAutoFit/>
          </a:bodyPr>
          <a:lstStyle/>
          <a:p>
            <a:pPr marL="342900" indent="-342900">
              <a:lnSpc>
                <a:spcPct val="200000"/>
              </a:lnSpc>
              <a:buAutoNum type="arabicPeriod"/>
            </a:pPr>
            <a:r>
              <a:rPr lang="en-US" sz="1600" b="1" dirty="0" smtClean="0"/>
              <a:t>Selecting a product for reviews </a:t>
            </a:r>
            <a:r>
              <a:rPr lang="en-US" sz="1600" dirty="0" smtClean="0"/>
              <a:t>– The web scraping script was hanging sometimes for large no. of records. So we needed to put enough time for selecting a product not with much lengthier reviews and also with lesser frequency of scraping.</a:t>
            </a:r>
          </a:p>
          <a:p>
            <a:pPr marL="342900" indent="-342900">
              <a:lnSpc>
                <a:spcPct val="200000"/>
              </a:lnSpc>
              <a:buAutoNum type="arabicPeriod"/>
            </a:pPr>
            <a:r>
              <a:rPr lang="en-US" sz="1600" b="1" dirty="0" smtClean="0"/>
              <a:t>Understanding objective/final output </a:t>
            </a:r>
            <a:r>
              <a:rPr lang="en-US" sz="1600" dirty="0" smtClean="0"/>
              <a:t>of the project. We were not sure whether model building will be part of this project or not. But during the review meeting, we got this cleared by mentor.</a:t>
            </a:r>
          </a:p>
          <a:p>
            <a:pPr marL="342900" indent="-342900">
              <a:lnSpc>
                <a:spcPct val="200000"/>
              </a:lnSpc>
              <a:buAutoNum type="arabicPeriod"/>
            </a:pPr>
            <a:r>
              <a:rPr lang="en-US" sz="1600" b="1" dirty="0" smtClean="0"/>
              <a:t>Deployment</a:t>
            </a:r>
            <a:r>
              <a:rPr lang="en-US" sz="1600" dirty="0" smtClean="0"/>
              <a:t> – </a:t>
            </a:r>
            <a:r>
              <a:rPr lang="en-US" sz="1600" dirty="0" err="1" smtClean="0"/>
              <a:t>Streamlit</a:t>
            </a:r>
            <a:r>
              <a:rPr lang="en-US" sz="1600" dirty="0" smtClean="0"/>
              <a:t> was not covered completely during online sessions. So we needed to research on it. </a:t>
            </a:r>
          </a:p>
          <a:p>
            <a:pPr marL="342900" indent="-342900">
              <a:lnSpc>
                <a:spcPct val="200000"/>
              </a:lnSpc>
              <a:buAutoNum type="arabicPeriod"/>
            </a:pPr>
            <a:r>
              <a:rPr lang="en-US" sz="1600" b="1" dirty="0" smtClean="0"/>
              <a:t>Team work</a:t>
            </a:r>
            <a:r>
              <a:rPr lang="en-US" sz="1600" dirty="0" smtClean="0"/>
              <a:t> – We were lacking in team work. </a:t>
            </a:r>
          </a:p>
          <a:p>
            <a:endParaRPr lang="en-US" sz="1600" dirty="0"/>
          </a:p>
        </p:txBody>
      </p:sp>
    </p:spTree>
    <p:extLst>
      <p:ext uri="{BB962C8B-B14F-4D97-AF65-F5344CB8AC3E}">
        <p14:creationId xmlns:p14="http://schemas.microsoft.com/office/powerpoint/2010/main" val="377726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609600" y="3137647"/>
            <a:ext cx="7570839" cy="7078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4000" b="1" i="0" u="none" strike="noStrike" cap="none" dirty="0">
                <a:solidFill>
                  <a:srgbClr val="002776"/>
                </a:solidFill>
                <a:latin typeface="Microsoft JhengHei UI" panose="020B0604030504040204" pitchFamily="34" charset="-120"/>
                <a:ea typeface="Microsoft JhengHei UI" panose="020B0604030504040204" pitchFamily="34" charset="-120"/>
                <a:sym typeface="Arial"/>
              </a:rPr>
              <a:t>Thank </a:t>
            </a:r>
            <a:r>
              <a:rPr lang="en-US" sz="4000" b="1" i="0" u="none" strike="noStrike" cap="none" dirty="0" smtClean="0">
                <a:solidFill>
                  <a:srgbClr val="002776"/>
                </a:solidFill>
                <a:latin typeface="Microsoft JhengHei UI" panose="020B0604030504040204" pitchFamily="34" charset="-120"/>
                <a:ea typeface="Microsoft JhengHei UI" panose="020B0604030504040204" pitchFamily="34" charset="-120"/>
                <a:sym typeface="Arial"/>
              </a:rPr>
              <a:t>you!</a:t>
            </a:r>
            <a:endParaRPr sz="4000" b="0" i="0" u="none" strike="noStrike" cap="none" dirty="0">
              <a:solidFill>
                <a:srgbClr val="000000"/>
              </a:solidFill>
              <a:latin typeface="Microsoft JhengHei UI" panose="020B0604030504040204" pitchFamily="34" charset="-120"/>
              <a:ea typeface="Microsoft JhengHei UI" panose="020B0604030504040204" pitchFamily="34" charset="-120"/>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spTree>
    <p:extLst>
      <p:ext uri="{BB962C8B-B14F-4D97-AF65-F5344CB8AC3E}">
        <p14:creationId xmlns:p14="http://schemas.microsoft.com/office/powerpoint/2010/main" val="2976230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3"/>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350" name="Google Shape;350;p3"/>
          <p:cNvSpPr txBox="1"/>
          <p:nvPr/>
        </p:nvSpPr>
        <p:spPr>
          <a:xfrm>
            <a:off x="370390" y="429843"/>
            <a:ext cx="6134581"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smtClean="0">
                <a:solidFill>
                  <a:srgbClr val="002776"/>
                </a:solidFill>
                <a:latin typeface="Arial"/>
                <a:ea typeface="Arial"/>
                <a:cs typeface="Arial"/>
                <a:sym typeface="Arial"/>
              </a:rPr>
              <a:t>Project </a:t>
            </a:r>
            <a:r>
              <a:rPr lang="en-US" sz="2800" b="1" i="0" u="none" strike="noStrike" cap="none" dirty="0">
                <a:solidFill>
                  <a:srgbClr val="002776"/>
                </a:solidFill>
                <a:latin typeface="Arial"/>
                <a:ea typeface="Arial"/>
                <a:cs typeface="Arial"/>
                <a:sym typeface="Arial"/>
              </a:rPr>
              <a:t>Flow</a:t>
            </a:r>
            <a:endParaRPr sz="1400" b="0" i="0" u="none" strike="noStrike" cap="none" dirty="0">
              <a:solidFill>
                <a:srgbClr val="000000"/>
              </a:solidFill>
              <a:latin typeface="Arial"/>
              <a:ea typeface="Arial"/>
              <a:cs typeface="Arial"/>
              <a:sym typeface="Arial"/>
            </a:endParaRPr>
          </a:p>
        </p:txBody>
      </p:sp>
      <p:sp>
        <p:nvSpPr>
          <p:cNvPr id="2" name="TextBox 1"/>
          <p:cNvSpPr txBox="1"/>
          <p:nvPr/>
        </p:nvSpPr>
        <p:spPr>
          <a:xfrm>
            <a:off x="478544" y="1297859"/>
            <a:ext cx="5863261" cy="4832092"/>
          </a:xfrm>
          <a:prstGeom prst="rect">
            <a:avLst/>
          </a:prstGeom>
          <a:noFill/>
        </p:spPr>
        <p:txBody>
          <a:bodyPr wrap="square" rtlCol="0">
            <a:spAutoFit/>
          </a:bodyPr>
          <a:lstStyle/>
          <a:p>
            <a:pPr marL="342900" indent="-342900">
              <a:lnSpc>
                <a:spcPct val="200000"/>
              </a:lnSpc>
              <a:buAutoNum type="arabicPeriod"/>
            </a:pPr>
            <a:r>
              <a:rPr lang="en-US" sz="2000" dirty="0" smtClean="0"/>
              <a:t>Dataset collection</a:t>
            </a:r>
          </a:p>
          <a:p>
            <a:pPr marL="342900" indent="-342900">
              <a:lnSpc>
                <a:spcPct val="200000"/>
              </a:lnSpc>
              <a:buAutoNum type="arabicPeriod"/>
            </a:pPr>
            <a:r>
              <a:rPr lang="en-US" sz="2000" dirty="0" smtClean="0"/>
              <a:t>Text preprocessing, text cleaning</a:t>
            </a:r>
          </a:p>
          <a:p>
            <a:pPr marL="342900" indent="-342900">
              <a:lnSpc>
                <a:spcPct val="200000"/>
              </a:lnSpc>
              <a:buAutoNum type="arabicPeriod"/>
            </a:pPr>
            <a:r>
              <a:rPr lang="en-US" sz="2000" dirty="0" smtClean="0"/>
              <a:t>Subjectivity/Polarity and collecting sentiment</a:t>
            </a:r>
          </a:p>
          <a:p>
            <a:pPr marL="342900" indent="-342900">
              <a:lnSpc>
                <a:spcPct val="200000"/>
              </a:lnSpc>
              <a:buAutoNum type="arabicPeriod"/>
            </a:pPr>
            <a:r>
              <a:rPr lang="en-US" sz="2000" dirty="0" smtClean="0"/>
              <a:t>Word cloud</a:t>
            </a:r>
          </a:p>
          <a:p>
            <a:pPr marL="342900" indent="-342900">
              <a:lnSpc>
                <a:spcPct val="200000"/>
              </a:lnSpc>
              <a:buAutoNum type="arabicPeriod"/>
            </a:pPr>
            <a:r>
              <a:rPr lang="en-US" sz="2000" dirty="0" smtClean="0"/>
              <a:t>Initial Insight collection</a:t>
            </a:r>
          </a:p>
          <a:p>
            <a:pPr marL="342900" indent="-342900">
              <a:lnSpc>
                <a:spcPct val="200000"/>
              </a:lnSpc>
              <a:buAutoNum type="arabicPeriod"/>
            </a:pPr>
            <a:r>
              <a:rPr lang="en-US" sz="2000" dirty="0" smtClean="0"/>
              <a:t>Model building and comparison</a:t>
            </a:r>
          </a:p>
          <a:p>
            <a:pPr marL="342900" indent="-342900">
              <a:lnSpc>
                <a:spcPct val="200000"/>
              </a:lnSpc>
              <a:buAutoNum type="arabicPeriod"/>
            </a:pPr>
            <a:r>
              <a:rPr lang="en-US" sz="2000" dirty="0" smtClean="0"/>
              <a:t>Deployment</a:t>
            </a:r>
          </a:p>
          <a:p>
            <a:pPr marL="342900" indent="-342900">
              <a:buAutoNum type="arabicPeriod"/>
            </a:pPr>
            <a:endParaRPr lang="en-US" dirty="0" smtClean="0"/>
          </a:p>
          <a:p>
            <a:pPr marL="342900" indent="-342900">
              <a:buAutoNum type="arabicPeriod"/>
            </a:pP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3"/>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350" name="Google Shape;350;p3"/>
          <p:cNvSpPr txBox="1"/>
          <p:nvPr/>
        </p:nvSpPr>
        <p:spPr>
          <a:xfrm>
            <a:off x="370390" y="266218"/>
            <a:ext cx="7043133"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smtClean="0">
                <a:solidFill>
                  <a:srgbClr val="002776"/>
                </a:solidFill>
                <a:latin typeface="Arial"/>
                <a:ea typeface="Arial"/>
                <a:cs typeface="Arial"/>
                <a:sym typeface="Arial"/>
              </a:rPr>
              <a:t>Product selected for amazon reviews</a:t>
            </a:r>
            <a:endParaRPr sz="1400" b="0" i="0" u="none" strike="noStrike" cap="none" dirty="0">
              <a:solidFill>
                <a:srgbClr val="000000"/>
              </a:solidFill>
              <a:latin typeface="Arial"/>
              <a:ea typeface="Arial"/>
              <a:cs typeface="Arial"/>
              <a:sym typeface="Arial"/>
            </a:endParaRPr>
          </a:p>
        </p:txBody>
      </p:sp>
      <p:sp>
        <p:nvSpPr>
          <p:cNvPr id="3" name="Rectangle 2"/>
          <p:cNvSpPr/>
          <p:nvPr/>
        </p:nvSpPr>
        <p:spPr>
          <a:xfrm>
            <a:off x="370389" y="1053887"/>
            <a:ext cx="8144345" cy="707886"/>
          </a:xfrm>
          <a:prstGeom prst="rect">
            <a:avLst/>
          </a:prstGeom>
        </p:spPr>
        <p:txBody>
          <a:bodyPr wrap="square">
            <a:spAutoFit/>
          </a:bodyPr>
          <a:lstStyle/>
          <a:p>
            <a:r>
              <a:rPr lang="en-US" sz="2000" dirty="0" err="1">
                <a:hlinkClick r:id="rId4"/>
              </a:rPr>
              <a:t>Juârez</a:t>
            </a:r>
            <a:r>
              <a:rPr lang="en-US" sz="2000" dirty="0">
                <a:hlinkClick r:id="rId4"/>
              </a:rPr>
              <a:t> Acoustic Guitar, 38 Inch Cutaway, 038C with Bag, Strings, Pick and Strap, Black</a:t>
            </a:r>
            <a:endParaRPr lang="en-US" sz="2000" dirty="0"/>
          </a:p>
        </p:txBody>
      </p:sp>
      <p:pic>
        <p:nvPicPr>
          <p:cNvPr id="4" name="Picture 3"/>
          <p:cNvPicPr>
            <a:picLocks noChangeAspect="1"/>
          </p:cNvPicPr>
          <p:nvPr/>
        </p:nvPicPr>
        <p:blipFill>
          <a:blip r:embed="rId5"/>
          <a:stretch>
            <a:fillRect/>
          </a:stretch>
        </p:blipFill>
        <p:spPr>
          <a:xfrm>
            <a:off x="2140055" y="2026262"/>
            <a:ext cx="3851494" cy="4114800"/>
          </a:xfrm>
          <a:prstGeom prst="rect">
            <a:avLst/>
          </a:prstGeom>
        </p:spPr>
      </p:pic>
    </p:spTree>
    <p:extLst>
      <p:ext uri="{BB962C8B-B14F-4D97-AF65-F5344CB8AC3E}">
        <p14:creationId xmlns:p14="http://schemas.microsoft.com/office/powerpoint/2010/main" val="12081668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
          <p:cNvSpPr txBox="1"/>
          <p:nvPr/>
        </p:nvSpPr>
        <p:spPr>
          <a:xfrm>
            <a:off x="235974" y="489666"/>
            <a:ext cx="3020992"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a:solidFill>
                  <a:srgbClr val="002776"/>
                </a:solidFill>
                <a:latin typeface="Arial"/>
                <a:ea typeface="Arial"/>
                <a:cs typeface="Arial"/>
                <a:sym typeface="Arial"/>
              </a:rPr>
              <a:t>Data set details</a:t>
            </a:r>
            <a:endParaRPr sz="1400" b="0" i="0" u="none" strike="noStrike" cap="none" dirty="0">
              <a:solidFill>
                <a:srgbClr val="000000"/>
              </a:solidFill>
              <a:latin typeface="Arial"/>
              <a:ea typeface="Arial"/>
              <a:cs typeface="Arial"/>
              <a:sym typeface="Arial"/>
            </a:endParaRPr>
          </a:p>
        </p:txBody>
      </p:sp>
      <p:pic>
        <p:nvPicPr>
          <p:cNvPr id="363" name="Google Shape;363;p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816078" y="1081238"/>
            <a:ext cx="8142728" cy="2739211"/>
          </a:xfrm>
          <a:prstGeom prst="rect">
            <a:avLst/>
          </a:prstGeom>
          <a:noFill/>
          <a:ln>
            <a:solidFill>
              <a:schemeClr val="bg1"/>
            </a:solidFill>
          </a:ln>
        </p:spPr>
        <p:txBody>
          <a:bodyPr wrap="square" rtlCol="0">
            <a:spAutoFit/>
          </a:bodyPr>
          <a:lstStyle/>
          <a:p>
            <a:r>
              <a:rPr lang="en-US" sz="1800" dirty="0" smtClean="0"/>
              <a:t>There is no any dataset provided. So we used </a:t>
            </a:r>
            <a:r>
              <a:rPr lang="en-US" sz="1800" b="1" dirty="0" smtClean="0">
                <a:solidFill>
                  <a:srgbClr val="0070C0"/>
                </a:solidFill>
              </a:rPr>
              <a:t>web scraping </a:t>
            </a:r>
            <a:r>
              <a:rPr lang="en-US" sz="1800" dirty="0" smtClean="0"/>
              <a:t>to collect the data for a product from amazon. We used:</a:t>
            </a:r>
          </a:p>
          <a:p>
            <a:endParaRPr lang="en-US" sz="1800" dirty="0" smtClean="0"/>
          </a:p>
          <a:p>
            <a:pPr marL="342900" indent="-342900">
              <a:buAutoNum type="arabicPeriod"/>
            </a:pPr>
            <a:r>
              <a:rPr lang="en-US" sz="1800" dirty="0" smtClean="0"/>
              <a:t>Requests – This module is used to collect the html data from amazon product review pages with get method and necessary headers.</a:t>
            </a:r>
          </a:p>
          <a:p>
            <a:pPr marL="342900" indent="-342900">
              <a:buAutoNum type="arabicPeriod"/>
            </a:pPr>
            <a:endParaRPr lang="en-US" sz="1800" dirty="0" smtClean="0"/>
          </a:p>
          <a:p>
            <a:pPr marL="342900" indent="-342900">
              <a:buAutoNum type="arabicPeriod"/>
            </a:pPr>
            <a:r>
              <a:rPr lang="en-US" sz="1800" dirty="0" err="1" smtClean="0"/>
              <a:t>BeautifulSoup</a:t>
            </a:r>
            <a:r>
              <a:rPr lang="en-US" sz="1800" dirty="0" smtClean="0"/>
              <a:t> – This module is used to parse the HTML collected using requests.</a:t>
            </a:r>
          </a:p>
          <a:p>
            <a:pPr marL="342900" indent="-342900">
              <a:buAutoNum type="arabicPeriod"/>
            </a:pPr>
            <a:endParaRPr lang="en-US" dirty="0"/>
          </a:p>
          <a:p>
            <a:endParaRPr lang="en-US" dirty="0"/>
          </a:p>
        </p:txBody>
      </p:sp>
      <p:pic>
        <p:nvPicPr>
          <p:cNvPr id="4" name="Picture 3"/>
          <p:cNvPicPr>
            <a:picLocks noChangeAspect="1"/>
          </p:cNvPicPr>
          <p:nvPr/>
        </p:nvPicPr>
        <p:blipFill>
          <a:blip r:embed="rId4"/>
          <a:stretch>
            <a:fillRect/>
          </a:stretch>
        </p:blipFill>
        <p:spPr>
          <a:xfrm>
            <a:off x="897223" y="3559277"/>
            <a:ext cx="6360486" cy="3195484"/>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3"/>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478544" y="1297859"/>
            <a:ext cx="5863261" cy="5447645"/>
          </a:xfrm>
          <a:prstGeom prst="rect">
            <a:avLst/>
          </a:prstGeom>
          <a:noFill/>
        </p:spPr>
        <p:txBody>
          <a:bodyPr wrap="square" rtlCol="0">
            <a:spAutoFit/>
          </a:bodyPr>
          <a:lstStyle/>
          <a:p>
            <a:pPr marL="342900" indent="-342900">
              <a:lnSpc>
                <a:spcPct val="200000"/>
              </a:lnSpc>
              <a:buAutoNum type="arabicPeriod"/>
            </a:pPr>
            <a:r>
              <a:rPr lang="en-US" sz="2000" dirty="0" smtClean="0"/>
              <a:t>HTML tags removal</a:t>
            </a:r>
          </a:p>
          <a:p>
            <a:pPr marL="342900" indent="-342900">
              <a:lnSpc>
                <a:spcPct val="200000"/>
              </a:lnSpc>
              <a:buAutoNum type="arabicPeriod"/>
            </a:pPr>
            <a:r>
              <a:rPr lang="en-US" sz="2000" dirty="0" smtClean="0"/>
              <a:t>Remove punctuations</a:t>
            </a:r>
          </a:p>
          <a:p>
            <a:pPr marL="342900" indent="-342900">
              <a:lnSpc>
                <a:spcPct val="200000"/>
              </a:lnSpc>
              <a:buAutoNum type="arabicPeriod"/>
            </a:pPr>
            <a:r>
              <a:rPr lang="en-US" sz="2000" dirty="0" smtClean="0"/>
              <a:t>Remove hyperlinks</a:t>
            </a:r>
          </a:p>
          <a:p>
            <a:pPr marL="342900" indent="-342900">
              <a:lnSpc>
                <a:spcPct val="200000"/>
              </a:lnSpc>
              <a:buAutoNum type="arabicPeriod"/>
            </a:pPr>
            <a:r>
              <a:rPr lang="en-US" sz="2000" dirty="0" smtClean="0"/>
              <a:t>Resolve contractions</a:t>
            </a:r>
          </a:p>
          <a:p>
            <a:pPr marL="342900" indent="-342900">
              <a:lnSpc>
                <a:spcPct val="200000"/>
              </a:lnSpc>
              <a:buAutoNum type="arabicPeriod"/>
            </a:pPr>
            <a:r>
              <a:rPr lang="en-US" sz="2000" dirty="0" smtClean="0"/>
              <a:t>Convert numbers to text</a:t>
            </a:r>
          </a:p>
          <a:p>
            <a:pPr marL="342900" indent="-342900">
              <a:lnSpc>
                <a:spcPct val="200000"/>
              </a:lnSpc>
              <a:buAutoNum type="arabicPeriod"/>
            </a:pPr>
            <a:r>
              <a:rPr lang="en-US" sz="2000" dirty="0" smtClean="0"/>
              <a:t>Covert to lower case</a:t>
            </a:r>
          </a:p>
          <a:p>
            <a:pPr marL="342900" indent="-342900">
              <a:lnSpc>
                <a:spcPct val="200000"/>
              </a:lnSpc>
              <a:buAutoNum type="arabicPeriod"/>
            </a:pPr>
            <a:r>
              <a:rPr lang="en-US" sz="2000" dirty="0" smtClean="0"/>
              <a:t>Stemming</a:t>
            </a:r>
          </a:p>
          <a:p>
            <a:pPr marL="342900" indent="-342900">
              <a:lnSpc>
                <a:spcPct val="200000"/>
              </a:lnSpc>
              <a:buAutoNum type="arabicPeriod"/>
            </a:pPr>
            <a:r>
              <a:rPr lang="en-US" sz="2000" dirty="0" smtClean="0"/>
              <a:t>Lemmatization</a:t>
            </a:r>
          </a:p>
          <a:p>
            <a:pPr marL="342900" indent="-342900">
              <a:buAutoNum type="arabicPeriod"/>
            </a:pPr>
            <a:endParaRPr lang="en-US" dirty="0" smtClean="0"/>
          </a:p>
          <a:p>
            <a:pPr marL="342900" indent="-342900">
              <a:buAutoNum type="arabicPeriod"/>
            </a:pPr>
            <a:endParaRPr lang="en-US" dirty="0"/>
          </a:p>
        </p:txBody>
      </p:sp>
      <p:sp>
        <p:nvSpPr>
          <p:cNvPr id="5" name="Google Shape;448;p15"/>
          <p:cNvSpPr txBox="1"/>
          <p:nvPr/>
        </p:nvSpPr>
        <p:spPr>
          <a:xfrm>
            <a:off x="478544" y="511604"/>
            <a:ext cx="6508230" cy="738623"/>
          </a:xfrm>
          <a:prstGeom prst="rect">
            <a:avLst/>
          </a:prstGeom>
          <a:noFill/>
          <a:ln>
            <a:noFill/>
          </a:ln>
        </p:spPr>
        <p:txBody>
          <a:bodyPr spcFirstLastPara="1" wrap="square" lIns="91425" tIns="45700" rIns="91425" bIns="45700" anchor="t" anchorCtr="0">
            <a:spAutoFit/>
          </a:bodyPr>
          <a:lstStyle/>
          <a:p>
            <a:pPr lvl="0">
              <a:buSzPts val="2800"/>
            </a:pPr>
            <a:r>
              <a:rPr lang="en-US" sz="2800" b="1" dirty="0" smtClean="0">
                <a:solidFill>
                  <a:srgbClr val="002776"/>
                </a:solidFill>
              </a:rPr>
              <a:t>Text </a:t>
            </a:r>
            <a:r>
              <a:rPr lang="en-US" sz="2800" b="1" dirty="0">
                <a:solidFill>
                  <a:srgbClr val="002776"/>
                </a:solidFill>
              </a:rPr>
              <a:t>preprocessing, text cleaning</a:t>
            </a:r>
          </a:p>
          <a:p>
            <a:pPr marL="0" marR="0" lvl="0" indent="0" algn="l" rtl="0">
              <a:lnSpc>
                <a:spcPct val="100000"/>
              </a:lnSpc>
              <a:spcBef>
                <a:spcPts val="0"/>
              </a:spcBef>
              <a:spcAft>
                <a:spcPts val="0"/>
              </a:spcAft>
              <a:buClr>
                <a:srgbClr val="000000"/>
              </a:buClr>
              <a:buSzPts val="2800"/>
              <a:buFont typeface="Arial"/>
              <a:buNone/>
            </a:pPr>
            <a:endParaRPr sz="1400" b="0" i="0" u="none" strike="noStrike" cap="none" dirty="0">
              <a:solidFill>
                <a:srgbClr val="000000"/>
              </a:solidFill>
              <a:latin typeface="Arial"/>
              <a:ea typeface="Arial"/>
              <a:cs typeface="Arial"/>
              <a:sym typeface="Arial"/>
            </a:endParaRPr>
          </a:p>
        </p:txBody>
      </p:sp>
      <p:pic>
        <p:nvPicPr>
          <p:cNvPr id="3" name="Picture 2"/>
          <p:cNvPicPr>
            <a:picLocks noChangeAspect="1"/>
          </p:cNvPicPr>
          <p:nvPr/>
        </p:nvPicPr>
        <p:blipFill>
          <a:blip r:embed="rId4"/>
          <a:stretch>
            <a:fillRect/>
          </a:stretch>
        </p:blipFill>
        <p:spPr>
          <a:xfrm>
            <a:off x="4274880" y="2339771"/>
            <a:ext cx="4133850" cy="1681910"/>
          </a:xfrm>
          <a:prstGeom prst="rect">
            <a:avLst/>
          </a:prstGeom>
        </p:spPr>
      </p:pic>
      <p:sp>
        <p:nvSpPr>
          <p:cNvPr id="4" name="Oval Callout 3"/>
          <p:cNvSpPr/>
          <p:nvPr/>
        </p:nvSpPr>
        <p:spPr>
          <a:xfrm>
            <a:off x="4188542" y="4250902"/>
            <a:ext cx="4220188" cy="1598946"/>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609945" y="4531147"/>
            <a:ext cx="3377382" cy="923330"/>
          </a:xfrm>
          <a:prstGeom prst="rect">
            <a:avLst/>
          </a:prstGeom>
          <a:noFill/>
        </p:spPr>
        <p:txBody>
          <a:bodyPr wrap="square" rtlCol="0">
            <a:spAutoFit/>
          </a:bodyPr>
          <a:lstStyle/>
          <a:p>
            <a:r>
              <a:rPr lang="en-US" sz="1800" b="1" dirty="0" smtClean="0"/>
              <a:t>I reduced complexity </a:t>
            </a:r>
            <a:r>
              <a:rPr lang="en-US" sz="1800" b="1" dirty="0"/>
              <a:t>of data and </a:t>
            </a:r>
            <a:r>
              <a:rPr lang="en-US" sz="1800" b="1" dirty="0" smtClean="0"/>
              <a:t>got useful + efficient format of data </a:t>
            </a:r>
            <a:endParaRPr lang="en-US" sz="1800" b="1" dirty="0"/>
          </a:p>
        </p:txBody>
      </p:sp>
      <p:sp>
        <p:nvSpPr>
          <p:cNvPr id="7" name="AutoShape 2" descr="Collection Of Transparent - Transparent Background Man Clipart, HD Png  Download , Transparent Png Image - PNGitem"/>
          <p:cNvSpPr>
            <a:spLocks noChangeAspect="1" noChangeArrowheads="1"/>
          </p:cNvSpPr>
          <p:nvPr/>
        </p:nvSpPr>
        <p:spPr bwMode="auto">
          <a:xfrm>
            <a:off x="155575" y="-144463"/>
            <a:ext cx="4908038" cy="490805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63323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138376" y="511604"/>
            <a:ext cx="4935069"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smtClean="0">
                <a:solidFill>
                  <a:srgbClr val="002776"/>
                </a:solidFill>
                <a:latin typeface="Arial"/>
                <a:ea typeface="Arial"/>
                <a:cs typeface="Arial"/>
                <a:sym typeface="Arial"/>
              </a:rPr>
              <a:t>Collecting initial analysis</a:t>
            </a:r>
            <a:endParaRPr sz="1400" b="0" i="0" u="none" strike="noStrike" cap="none" dirty="0">
              <a:solidFill>
                <a:srgbClr val="000000"/>
              </a:solidFill>
              <a:latin typeface="Arial"/>
              <a:ea typeface="Arial"/>
              <a:cs typeface="Arial"/>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Rectangle 1"/>
          <p:cNvSpPr/>
          <p:nvPr/>
        </p:nvSpPr>
        <p:spPr>
          <a:xfrm>
            <a:off x="138376" y="1034784"/>
            <a:ext cx="8309151" cy="4093428"/>
          </a:xfrm>
          <a:prstGeom prst="rect">
            <a:avLst/>
          </a:prstGeom>
        </p:spPr>
        <p:txBody>
          <a:bodyPr wrap="square">
            <a:spAutoFit/>
          </a:bodyPr>
          <a:lstStyle/>
          <a:p>
            <a:pPr marL="342900" indent="-342900">
              <a:lnSpc>
                <a:spcPct val="200000"/>
              </a:lnSpc>
              <a:buAutoNum type="arabicPeriod"/>
            </a:pPr>
            <a:r>
              <a:rPr lang="en-US" sz="2800" dirty="0" err="1" smtClean="0"/>
              <a:t>FreqDist</a:t>
            </a:r>
            <a:r>
              <a:rPr lang="en-US" sz="2800" dirty="0" smtClean="0"/>
              <a:t> - </a:t>
            </a:r>
            <a:r>
              <a:rPr lang="en-US" sz="1800" dirty="0"/>
              <a:t>frequency distribution of all the words in the </a:t>
            </a:r>
            <a:r>
              <a:rPr lang="en-US" sz="1800" dirty="0" smtClean="0"/>
              <a:t>text</a:t>
            </a:r>
          </a:p>
          <a:p>
            <a:pPr marL="342900" indent="-342900">
              <a:lnSpc>
                <a:spcPct val="200000"/>
              </a:lnSpc>
              <a:buAutoNum type="arabicPeriod"/>
            </a:pPr>
            <a:r>
              <a:rPr lang="en-US" sz="2800" dirty="0" err="1" smtClean="0"/>
              <a:t>Wordclouds</a:t>
            </a:r>
            <a:r>
              <a:rPr lang="en-US" sz="2800" dirty="0" smtClean="0"/>
              <a:t> - </a:t>
            </a:r>
            <a:r>
              <a:rPr lang="en-US" sz="1800" dirty="0"/>
              <a:t>frequency or the importance </a:t>
            </a:r>
            <a:r>
              <a:rPr lang="en-US" sz="1800" dirty="0" smtClean="0"/>
              <a:t>of </a:t>
            </a:r>
            <a:r>
              <a:rPr lang="en-US" sz="1800" dirty="0"/>
              <a:t>each </a:t>
            </a:r>
            <a:r>
              <a:rPr lang="en-US" sz="1800" dirty="0" smtClean="0"/>
              <a:t>word</a:t>
            </a:r>
          </a:p>
          <a:p>
            <a:pPr lvl="2">
              <a:lnSpc>
                <a:spcPct val="200000"/>
              </a:lnSpc>
            </a:pPr>
            <a:r>
              <a:rPr lang="en-US" sz="1800" dirty="0" smtClean="0"/>
              <a:t>	- Overall </a:t>
            </a:r>
            <a:r>
              <a:rPr lang="en-US" sz="1800" dirty="0" err="1" smtClean="0"/>
              <a:t>wordcloud</a:t>
            </a:r>
            <a:endParaRPr lang="en-US" sz="1800" dirty="0" smtClean="0"/>
          </a:p>
          <a:p>
            <a:pPr lvl="2">
              <a:lnSpc>
                <a:spcPct val="200000"/>
              </a:lnSpc>
            </a:pPr>
            <a:r>
              <a:rPr lang="en-US" sz="1800" dirty="0"/>
              <a:t>	</a:t>
            </a:r>
            <a:r>
              <a:rPr lang="en-US" sz="1800" dirty="0" smtClean="0"/>
              <a:t>- Positive words </a:t>
            </a:r>
            <a:r>
              <a:rPr lang="en-US" sz="1800" dirty="0" err="1" smtClean="0"/>
              <a:t>wordcloud</a:t>
            </a:r>
            <a:endParaRPr lang="en-US" sz="1800" dirty="0" smtClean="0"/>
          </a:p>
          <a:p>
            <a:pPr lvl="2">
              <a:lnSpc>
                <a:spcPct val="200000"/>
              </a:lnSpc>
            </a:pPr>
            <a:r>
              <a:rPr lang="en-US" sz="1800" dirty="0"/>
              <a:t>	</a:t>
            </a:r>
            <a:r>
              <a:rPr lang="en-US" sz="1800" dirty="0" smtClean="0"/>
              <a:t>- Negative words </a:t>
            </a:r>
            <a:r>
              <a:rPr lang="en-US" sz="1800" dirty="0" err="1" smtClean="0"/>
              <a:t>wordcloud</a:t>
            </a:r>
            <a:endParaRPr lang="en-US" sz="1800" dirty="0" smtClean="0"/>
          </a:p>
          <a:p>
            <a:pPr marL="342900" indent="-342900">
              <a:lnSpc>
                <a:spcPct val="200000"/>
              </a:lnSpc>
              <a:buAutoNum type="arabicPeriod"/>
            </a:pPr>
            <a:endParaRPr lang="en-US" sz="2000" dirty="0"/>
          </a:p>
        </p:txBody>
      </p:sp>
      <p:pic>
        <p:nvPicPr>
          <p:cNvPr id="3" name="Picture 2"/>
          <p:cNvPicPr>
            <a:picLocks noChangeAspect="1"/>
          </p:cNvPicPr>
          <p:nvPr/>
        </p:nvPicPr>
        <p:blipFill>
          <a:blip r:embed="rId4"/>
          <a:stretch>
            <a:fillRect/>
          </a:stretch>
        </p:blipFill>
        <p:spPr>
          <a:xfrm>
            <a:off x="877725" y="4842919"/>
            <a:ext cx="2634008" cy="1616946"/>
          </a:xfrm>
          <a:prstGeom prst="rect">
            <a:avLst/>
          </a:prstGeom>
        </p:spPr>
      </p:pic>
      <p:pic>
        <p:nvPicPr>
          <p:cNvPr id="5" name="Picture 4"/>
          <p:cNvPicPr>
            <a:picLocks noChangeAspect="1"/>
          </p:cNvPicPr>
          <p:nvPr/>
        </p:nvPicPr>
        <p:blipFill>
          <a:blip r:embed="rId5"/>
          <a:stretch>
            <a:fillRect/>
          </a:stretch>
        </p:blipFill>
        <p:spPr>
          <a:xfrm>
            <a:off x="4590823" y="3118208"/>
            <a:ext cx="4367981" cy="3148379"/>
          </a:xfrm>
          <a:prstGeom prst="rect">
            <a:avLst/>
          </a:prstGeom>
        </p:spPr>
      </p:pic>
      <p:pic>
        <p:nvPicPr>
          <p:cNvPr id="4" name="Picture 3"/>
          <p:cNvPicPr>
            <a:picLocks noChangeAspect="1"/>
          </p:cNvPicPr>
          <p:nvPr/>
        </p:nvPicPr>
        <p:blipFill>
          <a:blip r:embed="rId6"/>
          <a:stretch>
            <a:fillRect/>
          </a:stretch>
        </p:blipFill>
        <p:spPr>
          <a:xfrm>
            <a:off x="7360928" y="1392618"/>
            <a:ext cx="1342238" cy="1367756"/>
          </a:xfrm>
          <a:prstGeom prst="rect">
            <a:avLst/>
          </a:prstGeom>
        </p:spPr>
      </p:pic>
    </p:spTree>
    <p:extLst>
      <p:ext uri="{BB962C8B-B14F-4D97-AF65-F5344CB8AC3E}">
        <p14:creationId xmlns:p14="http://schemas.microsoft.com/office/powerpoint/2010/main" val="21260327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15"/>
          <p:cNvSpPr txBox="1"/>
          <p:nvPr/>
        </p:nvSpPr>
        <p:spPr>
          <a:xfrm>
            <a:off x="138376" y="511604"/>
            <a:ext cx="6380411"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dirty="0" smtClean="0">
                <a:solidFill>
                  <a:srgbClr val="002776"/>
                </a:solidFill>
                <a:latin typeface="Arial"/>
                <a:ea typeface="Arial"/>
                <a:cs typeface="Arial"/>
                <a:sym typeface="Arial"/>
              </a:rPr>
              <a:t>Collecting initial analysis (cont.)</a:t>
            </a:r>
            <a:endParaRPr sz="1400" b="0" i="0" u="none" strike="noStrike" cap="none" dirty="0">
              <a:solidFill>
                <a:srgbClr val="000000"/>
              </a:solidFill>
              <a:latin typeface="Arial"/>
              <a:ea typeface="Arial"/>
              <a:cs typeface="Arial"/>
              <a:sym typeface="Arial"/>
            </a:endParaRPr>
          </a:p>
        </p:txBody>
      </p:sp>
      <p:pic>
        <p:nvPicPr>
          <p:cNvPr id="449" name="Google Shape;449;p1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Rectangle 1"/>
          <p:cNvSpPr/>
          <p:nvPr/>
        </p:nvSpPr>
        <p:spPr>
          <a:xfrm>
            <a:off x="138376" y="1034784"/>
            <a:ext cx="8309151" cy="2985433"/>
          </a:xfrm>
          <a:prstGeom prst="rect">
            <a:avLst/>
          </a:prstGeom>
        </p:spPr>
        <p:txBody>
          <a:bodyPr wrap="square">
            <a:spAutoFit/>
          </a:bodyPr>
          <a:lstStyle/>
          <a:p>
            <a:pPr marL="342900" indent="-342900">
              <a:lnSpc>
                <a:spcPct val="200000"/>
              </a:lnSpc>
              <a:buAutoNum type="arabicPeriod"/>
            </a:pPr>
            <a:r>
              <a:rPr lang="en-US" sz="1800" dirty="0" smtClean="0"/>
              <a:t>Many people are liking the product. They are talking about the qualities like worth, recommend, easy, affordable etc. </a:t>
            </a:r>
          </a:p>
          <a:p>
            <a:pPr marL="342900" indent="-342900">
              <a:lnSpc>
                <a:spcPct val="200000"/>
              </a:lnSpc>
              <a:buFont typeface="Arial"/>
              <a:buAutoNum type="arabicPeriod"/>
            </a:pPr>
            <a:r>
              <a:rPr lang="en-US" sz="1800" dirty="0"/>
              <a:t>Many people are complaining about </a:t>
            </a:r>
            <a:r>
              <a:rPr lang="en-US" sz="1800" dirty="0" smtClean="0"/>
              <a:t>scratch, hard, cheap, break, damage. </a:t>
            </a:r>
            <a:endParaRPr lang="en-US" sz="1800" dirty="0"/>
          </a:p>
          <a:p>
            <a:pPr marL="342900" indent="-342900">
              <a:lnSpc>
                <a:spcPct val="200000"/>
              </a:lnSpc>
              <a:buAutoNum type="arabicPeriod"/>
            </a:pPr>
            <a:r>
              <a:rPr lang="en-US" sz="2000" dirty="0" smtClean="0"/>
              <a:t>There are more positive words than negative.</a:t>
            </a:r>
          </a:p>
          <a:p>
            <a:pPr>
              <a:lnSpc>
                <a:spcPct val="200000"/>
              </a:lnSpc>
            </a:pPr>
            <a:endParaRPr lang="en-US" sz="2000" dirty="0"/>
          </a:p>
        </p:txBody>
      </p:sp>
      <p:sp>
        <p:nvSpPr>
          <p:cNvPr id="4" name="AutoShape 2" descr="data:image/png;base64,iVBORw0KGgoAAAANSUhEUgAABMgAAATICAYAAADpzvkPAAAAOXRFWHRTb2Z0d2FyZQBNYXRwbG90bGliIHZlcnNpb24zLjMuMiwgaHR0cHM6Ly9tYXRwbG90bGliLm9yZy8vihELAAAACXBIWXMAAAxOAAAMTgF/d4wjAAEAAElEQVR4nOz9V5AlWZrY+f2Py+tXh9apVWld1aJ6untmMMCoBXZhJJQtgDUDd5dmfF6j8WFpVGZ8Ih9oXJIPBGgLAuDu2AIYjOoR6GldurtUVqVWocXVwrUfPnhkZEZmpKrKrMys/H5tbd0Z4dfPuTcy4/r9/BNKa40QQgghhBBCCCGEEE8q42FvQAghhBBCCCGEEEKIh0kCZEIIIYQQQgghhBDiiSYBMiGEEEIIIYQQQgjxRJMAmRBCCCGEEEIIIYR4okmATAghhBBCCCGEEEI80SRAJoQQQgghhBBCCCGeaBIgE0IIIYQQQgghhBBPNOtOByil9FexESGEEEIIIYQQQgghHgSttbrd9yWDTAghhBBCCCGEEEI80SRAJoQQQgghhBBCCCGeaHcssRRCCCGEEEII8eRRpqI0XmD82AiFqoPWmt7akJVfbj6wNQ3bYPRQFcNQdFeHBO3w9ntUUJkpUd9XprsyoH2l/8D2JoT4epMAmRBCCCGEEEKIm1gFk4PfmWXhGzO4ZZvYT1j7ZIuVX23CA+pUbdoGY4drmI5JNEzuHCAzDSZOjHD8t/dz/q+XJEAmhPjCJEAmhBBCPO6UQhkmyjDyW+koQKOzDJ2lkGXXjjUMlGGC1midXXscoLWGLEWn6XXnNlCmmX8/S3cdj95eI0323pNpoZSRbwe2j01BX78fE8Oy0Gmye93rzmNYNlrrfB0ts4OEEOKr4pZsXvj7xzn9g8uc/Ysr9NYGGJbxwIJjAPEw4fSfXn5wCwghxC1IgEwIIYR4nBkm7tgUlcNPUZw7hF2uoiybNPQJ1hbpnv2UweUzO4eX9x+ncvgpUt9nsHyR2lMvUZiYQRkGUbvJ4PJp2iffI4siAIrzB6kdf5E0ChguX6Ry+Bm8qXmUaRH32gwun6F98n1Sf7CzhjItnPoY9edex5vZj+WVSOOQcH2Z9sn38DdW0HGEYTuUDh5n4pu/Reujt+ie+Zh0eN2df8OgMDHL5Lf/FuHWGq1P3yNqrn9lL60QQjzpDMugNF6gt9In6ISkUUYaZ3d+oBBCPIYkQCaEEEI8zrTGKpYpTMwSd1sE60ugNc7IBN7MfuxKnajdIO61IUsxbBunPo45V8Wb20/U2KB//jMMp4AzOkH9uTfI4oje+c9I/QGGZWPXRilW6njT+4ham/QvnELZNs7IBCPPf4Msiemd+5Sk30XZDt7kHBPf+pso0yRqbjAc9PLzj4wz+Wu/T+O9v2a4dIE0DEiHA3QUUj36HMPFC7sCZMowKe8/hl2tM1w6TzLoPLzXWQghvgasgsnYkToH3pyhNlfGsA2Cdsj6ySan/+wyWZIHvxbemOLw9+cpjhewixbP/t0jHPzuHN2VAcu/3OTST1cAGDtSY+LECIZlkIYp+745je1ZrH7c4PLPV2he6O6sefA7s1RnS9et2dheM09Hc6sO08+Ocvg3FihUHDZONbnw18s0L3Z3PQe7aLHvG9PMvzpJoe4StEOGzQDLNb/aF1MI8bUjATIhhBDicaYzonaD7umPSAY9En+wHSAbp3rsBcr7j+JNzZH6fbIoL2FUtoNVLDNcOk/v3EmSXhtl2RTnDzH68nco7T/OcPnSTlaYsiysSo3hyiV65z8jbjfANPGmFyh8829QWjiCv3KZpN/FrtSpHHmWwvQ8jXfzQFjiDzBsh8LUPOOvfZ/q8RdIBj381ct5FtqVc9SffwNnbJK41yaLAoA8w2zfUZJBj7C5SRYGD+1lFkKIrwulIOxGbA3aKAPKU0UO/tosrUtdts62SYKU4VbA+skm5UmPA2/O0rrco3mxy2BzyGBjuHMut+ow88I4harD+skmG583sRyTwcaQNLqWaaYMCDoRUT9CGSpf8ztzNC/2aJxtk4QpWZwy2AponOtw8DuzjOyv4Fadm/a/8PoU869MogzFxudNlFJMPzeGW7G/ktdPiNuplubwwzZxMrjhOwrPraN1ShB193ysePgkQCaEEEI85uJOg7jT2P21XhurVKV88DjOyARq8TyQNzpWSqGTmPYn7xI219HJdg8xw6B69Dnc0QkM+9qHEoUCrel8/kv8tUV0nJdf6jQh6jRw6mMYjguAXR2htHCEuNOke+ZjotYWV5vVJL0OpbmDeHMHcEYnCDaWSIZ9+lfOUn/uDbyZfUSNdcJGgLLyDDV3fIrO578kaj24iWlCCPGkyOKM7uqAQSMgaIfoVLPwjWle+PtHmXpmlPZinyRIaZzv0DjfoTJT4pX/4imuvL3G5V+sEvXjm85ZqLkYlmLzdIvlX26glMJ0zZ0AWZZkdFcGDLa218w0+96Y5vm/l6/ZWeyRhCmxn7J1pk1/fUh5sohT3CMjTMGBN2dRBpz/4RKL723gjbhMnBjZ7sEpxMM1MXqCzdZp4v7uAJkC6pV9JGkkAbJHmPGwNyCEEEKIL0eZFmaxjFMfxx2bxp2YwR2dwCwUQes8eHXdBwedZaSBT9i4LjhGHvBK/AGG64Fx7RJB64ws9ImaGzvBsfz4lHTQR9nOTiN/s+BhVWoEa0tkUcj1nZyzNGa4ehnDtLBLVQyngI4jwsY6weYK3tQCzsgEKIXpFSntPwrKwF9bJO62H9wLKIQQT4gs08SDfOBJacKjMlPEtA2CToQ3UsAwv0CQSWs6i30W310nizVplBH1YtIwz1rO0hvWnC5iOPmaxdEChnn3H0lNy2Bkf4XBps/G5y3SMMVvBiz/coOgc/tpl0J8FUYq+3Dt8k1f10C1PEulNPXVb0rcNckgE0IIIR5rCrs2RvXIMxT3HcWpjWAWiijLRpnmnmWJOk1Isz0mRmpQWqPUzuDJ/MtZRuoP8ymXezxIXZ2cqQyUYaEMgzQcovUNjZy1Jg39fHqm7aCsvBwmiyO6Zz9m/LXv44xOYCwWsLwy5f3HCJvrRO0GWSwffIQQ4suyCxaTz47y9O8dpDZfxnQMrIKFaRt0lvq7f/nfpWiYEA3iW062tD2LqWdHeep3b1xT3duaCpyyjWEZxH5C7Oc3eLSGoBuRyfAA8RAprk4RVyhloG7IRbIsF9NwSJDrmUeZBMiEEEKIx1hx4RD1Z17Dm5qnd+Ez2h+/TTLskyURpX1HGX/1u3s/cM9g1y1ojb7VJ59dx2XoNEGnKaZXQhk3ZAUolQfvlIGOQ3SSl+roJKZ//jPqT79KYWKW4twBlGnijk3SeO/HJIPe3e9VCCHE3hRU58t8/3/9Cqf+5DIf/8E5hls+EydGOPG7B24Z4Pqya9bmy3z3v3mF039ymY//4CzDrYCJp0Y4/tsH7u1cGsJeRJZkWAUL27OIhwlKgbsdOBPiYSgXp5gZfxHHKlL0xlmYep2J+vFdx7huDa1T2r0rD2mX4m5IgEwIIYR4jLmjU7ijk0SdBu2T75MO+2RJjOkUIE2+8p4saTAg7jTxphcwXS8Pbm0H4wzLpjh7kCxNifvda9ltWpMMB/irlylMzFI+eII0GKLTjMHiOdJgeJsVhRBC3A3DUDhFi+psmcHGkO5ynyzTuFWHykyJ1uX7fzMiX9OmNluivzGkuzzI16w4VGeKtO9xzSzRNC92KU8WmXx6lMV31vFGHOZenqRQu7mhvxBfhTDq0eico+xNUq/uJ058wvi6v9sa/KhNf7hOt7/88DYq7kgCZEIIIQAoP7cPZ7JG552zpP1bTwu0R8oUj83gzo2ikxT/4gaDz5fRyR4le+LBU4ChUKaJMgyU7eCUqhSm5vDmDqLT5I6nuJ/iTov+5TOMvvwm1RMvMly8QDLsYdgu3vQ8xdn9DFcuEbU20deXeeqMwZVzuGNTlOYPEXWa+BvLRJ3mTqaZEEKIL07rfHrl8gcbTD83TmWmRBwkeHWX3urggWSQXS1/XP5gk5nnx6nOXr/m7psftX1lJk+MUpsrMfX0KKZrcDTJGD1YpX2lx/Iv82EtF3+ywsIbUxz67hwTx+voVBP7CamUWIqHJE58Or1FgrDNeP0ore4lOv2lXcekWUQY9UhSmcj9KJMAmRBCCADKzyxQfm4f/ZOLtw2QKcfEHilRemoOe6SEWXIZnluTANlDEjY3CLfWKEzMUH/mVdIgQJkmpuuhDJO4/9VOSor7HfoXPsOdmKE0fwi7OkLqDzBsF7s6Qtxt5dMt242bHnu1Gb83vQ+dprROvk923VAAIYQQX5zONP0Nn4//4Bzzr0xSnirit0K6KwPWTzYxLGOnsf5VSZBw/odL9NaGZMnNASi/FbJ+sknQ2vu6IV9zyCf/0znmrl9zeXtN2yDZXtP2LMqTHqUJj97aAGUoTNukMlMi6F57L1j+5QbKgNmXJqjMlPCbIZd+skLnYPWmoJsQXw1NmkUMgwab7TO0epfoD9cf9qbEFyABMiGEEPckWu+w9YMPCdfajHzn6Ye9nSeev3olbwz71MsUFw7nQbFum/75zxhcOUNx/jDJsAdZ/sEmDQPibitPFLihD5lOE+J+B6NVINvO2sqikLjXJg2DnXPsHJ+lxL0OhlPYaaKvk5hgY4X1H/8R9Wdeozizj8L4DFkcEW6t0jn1If760q5pmFel/oCwtUniD8nSlMGl07umbAohhPhyokHMxR8vc/HHd1fm5bdC/vK/feeW329d7NK6ePsbMVE/5sKPlrnwo9uvuXW6zdbp9h33FA8TLv5khYs/Wdn19Ys/XbnFI4T46qxs/JJMy7XL40oCZEIIIXZ7EE16xQOj44jBlbMMrpzl2iiwaz/E3vnPdh0/uHyGweUze54ram2y9td/uOtrw+WLDJcv7nl80muz/uM/unlPWUrcbrD58x9sf+Xmfd2S1qTBgKi5QdTavPPxQgghhBCPiDSTzPfHmQTIhBBC7LBqRUbePE75hQMYrkWw2KDz1hl6H15Cp3ff28PwHEpHZxj5tadxZusYlkXc6tP7ZJGtP/slpBmlp+fxDkzizo7gzo+RBTGdt89QfmYeq1qk+8uLNP78QwCUbVJ9+RDVVw9v9z7LGHy2SPNHJ4nWO/c2kfFr7VF9He5uX1apQmFiFtKUweWzD3hPQgghhBD310T9BEHUYRg0SbNw5+sFp0bRGyeOh/SGqw9xh+J2JEAmhBBih1VycSaqNH/4KcoyKD01T+XFA2R+RP+zpTuf4CqtSYOIwdkV+p8vAorCvnGqLx8guLTO8OwqpufgHZzAsC26755l7LdepPLSQfwL67izmtJTc7R/cZq051N79TClp+dJukP6JxcxXJvqSwepvR7Sff884Urrgb0m4gFSBqbrYVVqKNOicugp3NEJgo1lhkt7Z60JIYQQQjyqJkZPsNU+yzBs7vp6liXUK/uIop4EyB5hEiATQgixIw0TgqUmnbdOA6Ask/JT85Semr+nAFkWp0TrHeJGn7TvozVUXzqIt38c79AU/qWrpXOKuNmn+8EFaq8dAa0ZnllFJymV5/dj1TzSYUj19SNkQUzvvfMMPl/C8Bzc6TrFY7OEK00JkD2mlGXhjE1Rf/pllGnhVEcImxv0Lp4i7nce9vaEEEIIIe5J0RvH6FxAZ7v7kCVpiGuX876x4pElATIhhBA7ks6QwallsigBDcGlTbyDeRnkPdEanWnsehFnqoYyFPZ4BZ1kWFUPZeQXB+kgJG4PyaKEuDUg2uiQDgKyICaLU0zPxXAtCvvGCVda2KNlKi8cQFkGWmvcmRGsWukBvBLiq3J14iZK4a8v0rt4imBtkUe3XFQIIYQQYm9aX21JsjsQppRx9YivdD/i3kiATAghxDVZRhYmO+/deaBMo1z7nk5jlgpUXzxA5ZVDWNViPqq9XMDwnDx7TOUXDTrN0Gmar5dpsjjd1etMmQZm0UWZBtWXD1E6Nou+bpJiFqX5HsVjSccRwytnGV6RfmNCCHGvTNfELtqYjglAGqbEw5g0SncdY7omaFBKYXkWKEj8hHgQkyVZ/h7tmlgFizRK88fYJjrTxMOYeJBPNUaB5VpYRSv/Ppo0yNfM4uye1hTi6yoMOzv9xvygiUajlEGlOA0oosR/2FsUtyEBMiGEEDuUZWKU3fymlwaz6KAMg2wY3vGxOwxFYX6U+f/yb7D+b9+m/fYZ4kaf8lPzjP3W8/e0H51lJN0hOk7Z/JMPaPzlx6TdaxcWGo2WC20hhBBPGMM2mHxhkiO/e4SJZydQSrH24Rrn/vgcGx9toFONMhVTL00x8+oMsR/jFB32fX8ftmdz4QcXOPPvz9C53MEb85h5dYbp16ZpfNZg+tVpxp8ex2/4XPizC5z+t6fJkgyrYDH7xiyHf/cwo0dHyZKM1XdXOf+n59k6uYXW+ZrTL00z/do08SDGKTvs+94+LM/i4g8u7qwpxNfVZvsUs+MvUSlN0+ycJ059HKvC9MRzDIab9AZrD3uL4jYkQCaEEGKHPV6l/sZRwstbaKD09AJmqUD/k8t3fQ6lFIZjYxQd4q0eaT/ALDoUFsYo7B8nXG3f0550mtE/uYgzXqX81Bydd86RxQlWrYhZckk6PmlP7sYJIYR4csy+PsvM6zP4Wz4/+9/9DGUqDv3NQ8x/ex40rP9qHQDDMKgfrpMGKSvvrPDT/+1PMSyDNEzxm9vvnQqsosXk85PEg5gLf36Bz/71Z6DIM762M7v3f28/ky9M0jzd5NP//lNM1+Tgbx5k4dcWUKZi46ON/HSmYuTQCLEfs/ru6t5rCvE11WifBw316n4mRp/CNGzSLKLTu8Jm6yy9gTTof5RJgEwIIQSQZ2ulfZ90GDH1976FWXQwywX8Cxv0Prmyc1ztjaMU9o/jHZzE2zdBYTiGWXQJ19r0P75CsNTIG++/d47aN45SenYf2TBA2Rb+xc3b7GCvTeX/bf30FJUX9lN+ZoHSU/Mo00BnmuG5VfqfLkqATAghxJNDwfiz47g1lwt/eoHNk5sopaguVJl6aYrRY6M7ATIA27PpXOyw+v4q/dU+AKZtksbXSjGVoXArLpufbLLx4QZhN0QZCsM0QINdshl/ZhzDMlj8ySKt8y0M06A4VmT2G7OMPzO+EyCDPODWutDaWVMplQfJrltTiK+jJA1o9S7hh21cp4xSJlmWEEQd/LBNmt1DVYb4ykmATAghBACD0yukwwj/3CrlZ/eh4xT/4gaD0yuEq9emROo4IQtiwqUm0UY37x0WROgwyfuDaU3U6LL1gw8pHpvFcCySnk/S7JP0A5ShyMKYcL0DSpEOQrIwpvvhJZLukLQfEFzZQqcZcXsAWuNfXAetSQ9P4UzUULZJFkTEjT6ZHz3EV00IIYT4alkFi9Jkidq+GhPPTlDdXwWgtq9GZa7CcHO46/g0Sumv9Okt9Xa+lqQ39O/UkAQJrXMtglaQfynVO73F3JpLYaTAcGtI+0IbnWrSNKV5tsnct+Yoz5R39STPooz+8rU1NVp6j4knRhQPiOIBDB72TsS9kgCZEEIIAPofXab/UV5KOTi1csvjur+8CL+8eNtzZcOI3oeX6H146ZbHhEsNwqXGzp/bP/t85/8nnSHDs9eloGuNf2Ed/8I6QgghxJPMsA2UqfDGPSZfnCSLrgWegmZAf6W/6/gkSHY17t+LzjTxIEane0/YMywDVB4009m1Y7I4A5V/X6lrEbK7WVOIryvHLuPYJSzTJctSuoMVTMPGMCyyLCHN5Obuo0oCZEIIIYQQQgjxmIj7MXE/ZvW9VT7+Fx/TW+7lLQlUXirJ3jGuLyXshKRhil20casuQTsABd6EBxrCbojO8ib9QjzJLKvAWP0o4/UjlL0p0izi/ZP/nIJbp+xNEERdOv3Fh71NcQvGw96AEEIIIYQQQoi7ozNN41QDZSgO/o2D2EUbFBRGClT3VSlOFu/7mmE3pHWuhV222f8b+zFdE7fisu+7+8jSjObp5n1fU4jH0ez4i4zXjxLFA5qd8xhGnpOUJAG1ygL1ysJD3qG4nSc2g8wo2Iy8foixN4+T+iFL/+Ztoq0eWmrjhRBCCCGEEI+w5XeWScOU6VemefO/fRPTNUmjlK3Ptlh5a4XB2n1ufqThyo+vEA9jpl6aYu5bc5BB0AlY+vnSrqEAQjzJRqoHaHUv0+ico1KaYaR2CIAoGWAoC8ssPOQditt5YgNkdr1I+dg09dcPkvYCmj8/S9L1SROpBxZCCCGEEEI8uvwtn/UP1wnaAcXJYj6VcrsZ/2AzD47pTNO60OLMvz9zU1+y60W9iPUP14n6EX7z1lOh+6t9Vt5dYbg5xBvxyHTGcH1I+2I7L7m8bs3T/+70bdcU4uvKMj3CuM8waOK5IztfVyg0Gq0fQA20uG8emwCZMg0qz8yRdH3CzR7p4D6MR91uJKkzjfw9FUIIIYQQQjwWNAw3hzdNrLzxmMHa4I7ZZImf0L7Qpn2hffslU01/uU9/+TaBLw2D1QGDVRnfJ55MYdSl4NQoeROYpoNSCtNyKXuT+ffj3h3OIB6mxyNAZiisaoGZv/MK/TNrNN86i/8lA2Rxe0j/zBruZJWkHzC8tEkWJnd+oBBCCCGEEEIIIcQNmt0LVEtzTI0+jWFYmIbDWO0w9co+onhIf7jxsLcobuOxCJAZrkVx/zjVZ+dJBiFmwfnS58yCmMaPT9H48an7sEMhhBBCCCGEEEI8yda2PgEMZsafo1KaBgyO7/8dGu2zrHU+pjtYethbFLfxWATIrKJL+fgMypKhm0IIIYQQQgghhHj0ZDphvfExW+3TWGYB03SIE580DUnSEK1lKOCj7LEIkJlFh/KJGZRtPuytCCGEEEII8cgzPA933368o0fpvv0WydbWdd80KD71FIZbIFxeIl7/aicQWmPjFA4exCyV6Pz4R1/p2kII8aClWUyaxUTxAKUMtE4f9pbEXXogATKr6uEtjOItjGKPlDA9BzRkUULqR8SdIeFaB3+5RdLzIb2uQ74C03MoHZ2mMFXFqhfx5kYoH5vGsMz8f//OK0TNm5tDtj+4ROfDy5Dd3HHfHilSfW6B8rHpneb8V6V+xOZffkrU6KOT20d0nfEK0//JSwBs/tVJwrUO7lSV0tFp3KkqZsEGDckgJFzvMLy4ib/YvONrZpZcvPkRiocmcUZKGAUbZd46Yy5YbdN+/yLhWueO534UKdeh9jtvMvzwNPHyBjqKH/aWhBBCCCG+NpRlYdXruAv7MD781e5vak3SbqMsm8y/9dTCB8UouNjjE1j1+le+9k0MA2tkBHt8HP/06Ye9GyHE14qW4Nhj5r4HyNypGvWX91N9foHiwQmcsXIe7FGKLExIhiFxa8Dw8hatt8/T+fDK7omUSmFVPEZeO0jp6DTOaAm7XsSqFEApvPkR3MkqOrs5kBV3fLofXUFzc4DM9ByKBycY/eZRDNfCsE0Mz8Es2EStAZ1fXiJuD+8YILNHS8z+3dcA8JdauBNVai/to/rcAoWZOqZno4G0HxKstOieXKbx0zP4V7ZuOQTAGS9TeXqO+qsHKR+bxiy6oMCwLcyijVlw8nGwWpN0fZJBSPfTZfqfr3BXowqUwih7WOMjRJdX9gwgftWUa1P5jTdIGm2SjaYEyIQQQgghvipaEy0vP+xdPBKMQgF3dg53334JkImvlLJNnPEK0VYPHUsQ5XFlGvmkyiTNP5l77gjKuE3lmwatU5I0JE5uM4VWPBT3NUCmLIPRbx1h6ndfxJ2oEHd9ws0eWRCjDANlmxiuhTNWxq6XiDZ69E6t7g6QAcpQ6Cwjbg+I2wOsSoHK0/OYBZtwq0ew0ibp3ny3K1hp5YGkPST9kN7JZXSSYZVcrKpH6fAkpcOTX/i5Vp+Zw64VKR+fJhmEBGttdKoxXAu75lE+NpNnhI2WWPrXbxGsduCG/SnLoPrCPqZ/5wXKx2cIN3sMzq0TNfsYtok7VaO4bwx7rIxONb1TqwzOrjO4sEHUuM2I5evXcGychRmKrzxFa2kdncm0TiGEEEKIrxXDwKxWMQoFlFIox0VZ1u7KCcPAKBQwK1WUaZCFIWm/jw5vuOWqFIZXxCwVUbYNKHSakPb7ecZZlsH2Gma5hGE7YCh0mubn7Fx3zasUynYwqxUM20HrbHv9ax8gletilitkYUDW7+/arzUygk4S0m43P3avNYOQtHttTaNUwiyXSXt9zEoZZZr5cUOfdNDf2b9ZrebBsQMHsOojODOzAGSBTzoYoKNo9/N0HFBX1wzyPV13ba8cJ39ulpk/P2WAzsiCgKTdztclL381iiUMx95eL8h/DrHcMH5SKNPAHi0x8uYJGn/1CXFr8LC3JL4grzCCabp0elcAmBg9gWUWbtNrTJNmCWHUo927TBT3pS/ZI+T+BciUwiy6TP32C3hzI/Q+X2HjLz6l+fMzJL0AALPs4s2PUj4xgzc/ytZPT+clltfLNMFqmyv//Kc7XyodneLY/+Y/wZyu0f14ifU//pD+6dV72l7S9Wm/f5H2+xeBvAx05j979QsHyAAmf+sZkm5A58PLrP7hr+idWgGtsUfLjH/3BJN/8zmKB8aZ+BvP0vz5WeLWgNTf/cbnjFcYfeMwlWfn8RebLP2rX9D8+VmyKA9iudM1Jn79aRb+8Zsoy6D93kW2fnKKpHOX6fCGgTVWw9k/jVkroxx7JxuNTO+6eNl9AbX9/zO982a+c9z1pZ8a0NnNWWlKgWHA9dWs2d7HKcsEa/siSWtI5ReEEEIIIcRdMwzMSoX6934d7/BhlG0RNxrEa2so49rFmOF5eEeOMPIbv4lZrRFcukj35z/HP3tm9+lcl9Kzz1J+5RXs8XGUYZJ0OnR/8XOGn39G2uuhLIvCvn1UvvEN3Nk5lOOQDvoE58/T+su/yANpWqNsG3ffAvXv/TrO9DSZ7xOtrqKz7YwZpXDn5ql997v4Z8/S/fnPdq5PzXKF0d/9fZLGFu3/+FfoNKWwfx+VN76JOzt7yzVLzz1P7dvfpvPTn1L9xjcxazXSfp/hp5/Qffst0l4Po1Cg9q1vU3z6acxaHWUYFBYWABiePkXvg/cJL13Kn+f+/VTf+AbO9WueO5evGQTXnufcPLXvfQ+rWsWq1jA8jywMGJ4+TeOP/4hsMEBZFt6xY5Rfehl3ZhYN+OfO0XvnLcLlZUglk+hJYJRcSsfnmPibL9B597wEyB5j1dIsrlPdCZDNjL8AGqL4Fj9TBZbp4tplVrY+YnnjA8Ko+xXuWNzOfQuQKdvAHa9gFCwwFP1TqzTfOkfSv3ZHKh1EDM5v4C82UZZBOojQyeP7JqA1NH5+lrU/+hX+cnMn+BO3BjR+cgqA/f/suyjToHhkiuHlLVK/vesc5aNTOBMV0kHI4MIGzbfP7QTHAKLNHu1fXmL8+09RmB2hdHiS3unVuwqQGZ5L+ddewXv5KezJUVTBYeq/+S/QOiM8c4Xhe58Snr0Cpknh+H7cY/vJ/ACjVMR77ijKthi+9ymDX3xEstnCqJYpnDhA6VsvYI3UQEGy0WT44WkGv/hoJ5CmXAfv2SMUv/Ec9vQYGCZZu0f/rY/wPz5L1r12Z9BZmMY9sg97fgrQxIvrdP70ZyRbLXiM/24IIYQQQnxVjEKB+vd/HcPzaP3wPxKvr+HMzlF78zu7Mpyy4ZDh558TLS9T+ea384yoPRSOHMGZnsY/c4atP/gf8xYoY2PEjQbpds8ynWV50Oytt9C+j05T3H0LVL/xTYonnmJ4+hTZYIA7P0/55VdIu13W//wHaJ1RfuFFvCNHidbXQWvCpUUyP8Cq1bBGR0kajXwfhw6iw4B4Y4MsDMEwSNpX1xzma+7fR+WNb1A8fiJfczhEKYVZruAdO0bjj/8D6XBI8amncaZnKD37HN23fkEWBLR//COCK5fxjp/ALHg0/+xP89cpjtBBcN3zbNN5+y30cIjOUtx9+6m8/vq15zkc4szMUHz6aZJWi+af/AmG41D7te+ibIvOj39ENhjkwbvnX6Bw4ADh4iKtP/szMA1q3/0epeeeA6UIL19+kH9VxCPCqngUD09fS0oQj6315mcoriWQxInP6uZHNDvnb/kY03QoF6c4MPsdNlunJED2CLl/GWSpJhkE6O2G+85kBW+uTq9zXV2t1ug4Jf2a1FgHyy36Z1bxl5q768YzTdQaECy3iFtDnPHydi+2my9Crg4xSP2IaKtPdkOGmU4zkn5IuNHFna5h1YtYRfeu9pdFcR6QCmO8pw9hjlTo/OAXECekvQHJVjs/UIHhOrhHFsj6PuHZK3T+6McoyyDrDcmG+QUCaUra7uJ/eJqsP8wDaycOUHj6EMnaFuG5RQDcg3M4B+dI2z2Gv/goT9OvlolXt9BhtPv575sh+OQs/sdnMaslvBePU3rtGfpvfUR6dX9CCCGEEOKWDMeheOw43XfeIrx8maTTBg3h8hLO1PS1A7VGRxFJu00W+HkW/14yjeF5KNdFuS7x2tq1EsBk+0ZumpK0W6TdDjpO0DpDOTZJp4M1MrJdmgnWyCj22Bidn/yYaH0NnWWEY0tYo6PXthVFRKsrWLUazvTMToDMO3iItNsl2ljfrjK4fs0YrTXKcfI1R0d31gTIfJ/g/Hmi1VWyMCSq1bBqNezxiZ3XIhsOSXt9siBAKYOktcdgrTQlabVIOzes2e3uWtMslzFrVYLzF0hazbxdTGPr2iACrUEpCocOoeMY/8xpos0NUIrg0kW8g4exxyckQPY1V335IJVnFvAOTOAdmMCql1j4r3+TdJh/Roqbfbq/vEjn3XPo7aoaZZu403Vqrx3G2zeOUXBIBwHD8+v0PrpMsHzt72352QVKx2ZI+gHB5U1qrx3BnaoDEG11GZxeofPe+Z1zAyjH2jl/YXoEs+TmgeGeT7DcovPuWeLmdcPsDIVdLVJ74wjeoUnsSpEsTghWmnTfv4B/ZeuJ6qmWpuENf46JkgFh3LvlY1ScB0Zdu4yhHsjcRPEF3befhs4ykq5P//QqVtmlfGya6d9/ieLBCYYXt/CXmiT94JFoEH+/BMstwvXu3r8AUk06jEi6Ps5YGbNgo6w9plJeLXdE3Thcc4dSoIzrHnu3NxrSjHh1E+XYWOP1fM+fnL1lQ3yj5BGvbBKcuki8toVSCixr5/gsjIhXt0g2WqS9Aco0MEoehRMHsWYmCM8vggbluZi1cr7+eoNko4lRKpJF8U1rp60OwdkrROcXMUer2NPjOAdmMT8+KwEyIYQQQog7MQwMt4BZqRA3mnmPrTQlHQ6INzawJ+69nUi0toZZqeDOzlJ+6SUyPyBcWiJcXkJf7RFmGBheEXd+HrOc9/kyKxWMYhHDdfM+aJaFWfRQlk20spIH2LQm6bRJOx2MYmlnzfDKZaznnsedm2V46nOMQgFrfILBJx/vBMz2XLNaxby65nXXy1kYEi4vkUURZBnZ0EdH0a417/b1NYtFnLkb1vQ8DCdvzg1stzBhp++butpuBHYqZgzXxdruE6fjmOLxEwBY4xPYkxOYi1fu+WclHi9ZnJIMApJBmP+dyTRJe7jTXzvpDkn9aGfknDINSkdnGHnzBN7BCZLWEB0nWLUitVcP407X2fyzXxFudCHNcMarVF44gOFYhOttlMp7exueQ+nYDN7+cdIgZnBqmSyIQYE7U2fyd17GmaqRdn2yMEZZBvZIGavi0f3lhWtPwFC4U3XGf/M5isdmyPyILEwwXJvy0wt4C+Ns/PEH+Jc28/M/gTr9RaLoTr3CFaDQZLDHgEHx8Ny/cKWGNEjY+tHnYCiqT88x8o0jlE/M0PtshcHZdfyVFuFah6jRv6kx/+Moag52+qvtRWcZWZj/YlCm2nkDvV642SMZRLjTddyJKvZIkbjt76TDK8fCHi3jTtVQpkHcHOSBxgchyYhXNomXN/L9w01ljsqysCZH85JIBVa9gjIURtEl/4euSTZbxOsNnLlJii+dIN5skWw0yTaaNw0piC6ukGw00HFC5kfE61vY85Ng32byhxBCCCGEuMbY7iWbZdeutTS7+8jeg6TZwD+V5iWS+/bhzMzk2VKGQXD5EtlwiOEWKL/4ElatBjpDpylGqYThutf62uZ3eQG9K2OFTKNvuGkera/jHQ0wa3Wseh17bBx9NXtrkPfyMQoFyi+9hFW9fs1yvuaNsmynP1j+emwHsPYqabvN51OjkD9P8/o1y+Xrnmd+vrTTIWk0cPfvz4cUKDAcNy9L7W1nkhhGXllRKGDV8+EDV/cWLi0Tb23d4ScjHnf+xQ3C1RbFpSZW1cOwLbb+8mOCpTwLTKdpnk22/e/FmahSfeUQ1ZcP0vv4Mu13zpH2A5yJKrU3jlB77TBRo8fWX35Mtp2FZpVcnMka6SCg+dNTRBsdzKJL9aUDjHz7OPVvHiNYbOSD9CyTwtwoI2+eoPPBBVo/O0Xc7GE4NvZYGWe0TNK/ViVmVTzKz8wz9lvP0/vkCp13zxOutTHLLpXn9jHxt14k2uqSdH3CldbDeZEfsq3WaYLbZI8B+bAPndFonyNO7rK3uPhK3N98Pq1pvX2epBsQbfWovbAPZ7TM2JvHGP/+U/hLTbofXqH9wSX6Z9eI28PHOqMsC2Kye0kf3eP9eHhhk2ClRfnYNMVDE4y8cYTup0vXIvoTFeov7acwW8/7lJ1bJ9p4MDXKmR/cMrsMwBqpUnj+KN7xgztN9a2RKjpNUdc9uXhpHR1GZM8cxnv2CN5rzxBdXmXw9idE5xd3rZGvebXn2vbFk6HuOklOCCGEEOKJth0IygI/nxRZKJDGMYbrYNZqe96gvRNlWaSDPoOTnzL4/DPssTHG/vbfoXD4MEmvS+T7mOUy9e9/n/aPf8Tgow9J2u08s+vXf2MnKKXjOA9SZRp7bJRsOECnKWaxiFks7n4awyFxs5n3Djt4CHtmhmh5abtcNC9PNMtlRr7/67T++of5mp0O7sIC5vd//aabsHdN5xkc+dRJtfs8SuXDD379N2j98D9et+Y+zO9/f9exSbNJtLJC6aWXMIseOk4JF68wPHWKLMg/AGdBQDocEq2v03vrLeLGVn4Ow0AZBvoLBjTF4yPtB6T9gLheIgtidJoRN/pEG509jy8emaZ0fJa4NWD1f3iLuNkHrRmcXkEnKd6+cUa//wytn53eCZBhGmRBxNofvM3w4sbOZ60sSiidmKN0dBqjkJcGK8vEcCy01oRrbaLNLtF6hyyMdwe1t7kzI1RfPogyDDb+8P1d5w/X2lSf30/ttSP0Prr8xAbI+v7GHY/ROiWMOpxf/CFxKgGyR8kDKXjtfbZM//QK7lSN2qsHGfvWUSonZijuH6e4f5yx7xyn+dY5rvzzH5MMoi/+hvaQ7UyD/BLCjS7tDy5SmKlTfX6BQ/+rv8Hg7BrBZhfDMfHmRvEWRtFZxtZPTtH9dIn4bidYXt1nPmryS+0Tw8A9vp/ab32L9h/+NcNfnUL7IcU3nsN7/uhNhyebLfo/ep/+z36FPTPO6N//W5RefRodRkQXlq7b3Jd/DYUQQgghnmQ6jgkuXsI7dJik0SCIIqyxcbxjx7/QVER7Iu/TlfcqC0i6XbLhELIsD7gphbKtPJDW65GFIWaxhDM7hzu/QHJdJlTS6ZD2epRffoV4cwutM5yFBZy5OaLV3VPp4/V1rFoN79gx7Klpmj/4szwbC7Ynn1tgWaT9HlkU5WvOzOHOzRNvbn6h1y6L8s8i5kgd5bro8Loql+018+fZzdcslXBnZ29a0/CKGJUKycYGm3/wB3mp643XuFlGeOkShX37KT7zDN133kaHYV6aWiqRDQbXnq8Q5OWPVrnA8PwacWN3VlLS9Yk2u1RfPIhZsImvlvumef+wwemVXcfrMCZpD/AOTqLMvPw386M8MLbeYfrvvoG3f4L2W2fon1wk2rw5KcOuFynMjhIsN4k2OtclOuTJI8MLG4y8eQKr4uWZrY9xMsyDlumUKJHppY+aB9YRTqeacKNL468/p/3OBdypKrWXDjDyxmGK+8cYef0QcXvA+p98RNS4U43u11v7/Yt5qnmaUXtxP97+cbx9o2RJRjoIab17gfZ7F2m9f5Fo6w7pmnvQUYxOUszxGkaxQJok1+JldxucMtROT4Vkqw1JijlWwz0wiz09TnxlbedQa3IUTIO03UcHIWmrR9r30Vm2u5eaEEIIIYT40lLfp/2jH1J54xvUf+M3875G3Q7Dk5/iHbl2I9OZm6f84os4U9PYExMo26KwsED82muEi4t0fvoTIG+sX3r6aezJKTCMvOyr3cI/dzafPLk9wbLz859Refllqq+9Tjrok3R79D/68FojfyBcWqTn2FRee52pf/JPyQKfuNEgvHJlV1N9gHhzE3tqksrLr6CThKTZyDPQ4NqaP/splZdfofraG6T9PkmvR//jj75QIBAgaTQJL17EnZ1l5n/xX6HjiOGpUww//4x4fZ2k06H9s59SeeU1qq9/4zZragzHwT1wkOl/9s8gy9BJSrS2yuCTT/DPngFg8MnHZIGPd+Qo0//kn6JshywM8c+eYfj5ZxIgE7sYro09XmFkpk7pqbmbv1ct5uW8BRtlbgfI4pR0j6ogvZ0zcWNWqX9pk8v/3Q+ov36U8tPzzPzPv0kavMLg1DLNH3/O8NzadQMDLKx6Cata4Nj/+R/ubvZvmtj1ImbRQTkWhm2ShQlPGqUMRqoHGa0eolScwDJs4iSg019iq32Wgb+J9B17dD3QkQk6yUh6AUkvIGoNiLb6xM0+4987QfnELKPfOsrWj0/DXQXItvsGPMgNPySG6+BO1nBGy/RPr7LxF5+QDiN0kpFFMXE3INzoErcGXygKn7Z7RJdWKBzbz8g/+G10GBFeWCI4dZFkrXGXJ8lI1hqEl5ap/s1vkQ19soGPcpydnmVXWRMjeeP+sRrATo+J6MIS8cZdrieEEEIIIe5OmuZle+++g1WpgDLIAp+01yO4cH6nyX3SbjH49FOCCxe2b3zm2SY6jkh7167Ho5VlMt/HLJXyXjlZRtrrEW9toqO8jCvzffrvv0dw4TzKsvNySt8ni0KUMnb6hmXDIcGFi3nfMq8IaULa6+c3Tq3dH0WyMCA4d57G0EenCUmrtetmbuYHt1+zn685PHOGuLFF0uns9GGLmw36H/7qpjV1EhMsLZL99V9jlsv54LF2i7TbvfY833uX4Px5lGXt8Tz7GMUi7oGD2BOTNP/0T/KSSq0xCgWcmVnKL76If+4saE3a7+OfO0fcaGKWSyjDzIOB7ZYEx8RNdJqRDUKiQUD3Vxf3PibJiFuDa339tN6zPBK2wzI3fKDOgpjg8haNQUT/5CLu7CjFw1MUD07hzoyw8q9+RrC4RRYmeY/tICKOEzrvn79lI37/4sYt9/B1NznyFCO1QxjKZDDcQOsMQ5nUSnNYZoGt9hk6/cWHvU1xC1/ZTFEdJQQrLXqeTXH/OJVn5inM1DGcu2jGrjVZlKLRGAX77h7zGCkfnaL64j4Mx2T9B6fY+tGp+zrEQPsh0eUV+j/9FdbESP7m3B1cS4nNMuK1LQbvfEK8tH6Lk2iilQ0GP/sVzv5ZID9H2h2gwwgdJzsXMGmrS7y6mU8qMk1IUpKNJuH5RbJufuGiw5jun/+c6Mpa/ljIyy8vr+R3CFsPps+aEEIIIcTXUpIQLS0R3fDl68sAs8GAcHDnkp6k3SZpt29/UJYRb27eubRRa7JBn+D8XdwQ15qk3SJp36J3UZbe1ZpJY4uksbvhfTYcEg2He592MCC4eGHP75HeeU2zUsUeH8csenmGmJ+3Q3GmprAnJjEnJncNC0i73Z0AnHgy6e3qIWUZt80AiVsD4tYgb7j/48/IouTm5COt8ymY1ydS3GNOhU4yorU20Vqb4fl1/EsbjHzzGBO//RLFI9NEW12yMCEdhETrHZzJKp23zxFtdW8auAF5+eeTGiAbHzlOnPi0ehcYBA2yLME0HWqlWerVA1RKMxIge4TdtwCZsgzs0TJWySUdRiT9YKfxYH4AmJ6Tp12W3fzNYRju+Q/qRlmcEbeGeHMjFKZruNM1zPMb+YSP69bXmX4s65y9/WMU94+TBRHBUvOB/DJJWz0Gb3209zczTby6Rbx6+8k5WXeA//FZ/I/P3va4eGWTeOX2Fy46jOj80U9u+FpMdGGZ6MLybR8rhBBCCCHEo0KnKZnvo9OUwqFDOzd/7dFRlGkRXrnykHcoHjU6Tkj6AUbBwZ0bJe0HZEkKOm+mn/n551z/8ibBSpPC/BjuVJ1gqUEaxiilMBwL5VjoJP3CPZ0N18KqFbGqRZKej44StM4DXOFGF63yUs6rbXKizS6DM6t4+8dxpuskPT8PhmmNYZuYnnvts+zj97H8vvDcOs3OeTbbZ8iyaxl2ftCgXJzGsYq3ebR42O5bgMwsutRfOUDtuQX8lRbDC5uE6x2S7UwoZZl4s3VGv32M2kv7Sf2IzkeLd5UplfkRg7NrlI9NUTw0Sf2Vg8QdH3+xCVqjDIXpucTtwZ79zJRp7PwCUQagFFbVw/Sc/PuGwq4VcUbLpEGcp6VmOv/ldIu00ftKA1pjVTxqrxwg6YfE3eHOON2rY6l1kpIGcT5VJHkyI/JCCHEj2/SwDDe/A6s1YTIg07fueWEZBWyzcO2OrYYoHZJmN+ZdXGMqG8cu7Rwfp0OSPY63DBfLLOT9PTSESY9M7+6LYygL07AxlIlSxs4UYI1G64xMp2RZQqoT7v3qUmEaNqayUDvnv7rta+dPs/i2r9Gtzu1aZQxlgoI0jYhSf2ePCgPDsDCVhWGYwNXnptHoa88ri9F8ufcwpUwsw8ZQ1nWvobqnPgxaZwSxZHAIIb68tNMmuHgBq1ql9mvfRRnmdlZPh+D8eYYnTz7sLYpHTDoICS5toJOnGP3OCdypGkkvIAtjgqUG/qVNyDT++XV6U5cpLIwx/fe+RfeDi8St/s7nV7PiEW122frzj0iH916BZNWKVF88QPXlQ/iXNknaA3SW4UxUKR6fJdrqMTy/tnPuaL1D5/3zVJ7fx+TvvEz/8yWC5TzBwyq7OJN14maf5k8/J1xu3u+X7RGldvV1ixMfhYFlOiQ6vwZSSmGZBZI0JE5kauWj7P6VWCowCza1l/cz9r0TO03nsySFRGMULJRpoEyDLEkZXtpi+Q/eIWreOd06ag3Y/OFnjHzjCIXZOuPfPcHot46SxSlkWT6aNs1Y/Fdvsfo/vXfT452JCrXnFqg8M4dRsDE9B6vs4k7lPbLMksvCP3mTuD0kHUakQUzcGtA/tUrrnfN5KusD1D+zRv/cOmNvHmP6919i+ndfzCdkXpVqkmFEsNyk9fZ5Wu+ez4ODQgghODD+BgujL2MokzSL+Xjx39P2V24Z8FoYfZEDE9/EVPlboNaaz1f/nNXOSbS+OXBjKIvxyiGem/9PgHzq0Jm1H7LU+vCmY+dGnmff2Gu4VolMp3xw6f9HL1jfCZJZhkO9OM945QgVd4KCXcE0XUATJz5h0qfrr9EaLtH1VwmTux9io1DYlsd4+TD14jxldxzXqmCZ+c2gOA3w4zZdf53m4DKtwZV7CpJZhsPzC3+bSmECQ1msdT7n1OpfkmT5RXPBqTJS3MdoaT+VwgS2VcQyHLIsIUqGDKImneEy673TBHEPrb9YQ21DWZTccSarR6kVpvGcOrblYSrnpsbDtxPEXd46/y9uGxgVQoi7Fa2s0Fxb2/V7aGfifSY3tsVucatP660zOBM1qq8dpvriQTTgX1hn448+ILi8ld9cihLab58lXO8w/lsvMPr9p7HrJUjzvmODc6sM39vMP3N/Aakfk/RDrFqRid95CbPkopOUuD1gcHaNjf/wPoMzqzuteXSSMjy/xsX/yx8z8dsvUXlhP6PffwZlGqRdn2ClSe+zu0uC+bqwrQL2dVlhzc4FapUFHLtEq3eZNIuwrSJTo88QRG1avUsPb7Piju5bgCwdRrR/dRlntET52AzuVDXP0irYeXPPOCNq9PEXm3RPLtF+/xLBYgsd3/kfs05SgpUWF/+7v2LszWNUnpnDnaxiFmyyJCUdRARr7ZtG315lj5QoPz3L6LeP5umhhkIZCmXnvcyUaeDNjVKYrqOzDJ1p4nbeo6D9y0vwAANkpudgVQoYpoGOEgx39zSffDaBxnEtrJJDYXaEwsIom391kt6nSw9sX0II8biI04AkDfGc/KZH0RmhF27uGfhwrQquXcU2CjsfYrTWFOwajlkiTG5+H7FND8+uYRr57+cg7O0EhW6klIG5nSGmtIFjFbczxUzqxXnmR17Mg0dmAUPZGIa5k0FmGQUKdpWyO0HRHUWh2OiduavXoOiMMlU9xkT1GK5VwjJcDMPK1945v4trlagUJpmsHKEfNljtnKTZv3TL53Oj/Jz587PNAq5dIYsyZuvPMFU9TskdwzRcTONqZpcBhoNlFig4VerFWWbqz7LW+Yz17imG0S36DO312mJQ9WaYqT/DWGk/llnAMhyUMjHy9PB7CpAZ6itrwyqEeBJoDWn6pFaViXu1Xca48ccf0PjRSYztz6VZGBO3h7ta7mRhjH9hg9V/8/N8QqSVZyjqJCMNorw0crust/PBeQZnV/csuQyubLH8z/8aw7UI19oApIOA3seXCa5sbldbGTtN/tMgJukOr/Wtvrr1JCPe6rHxRx/Q+OGn+d6VypNjooSkO9zVCunrbnrseeamXt35s2W6mIZNlqXMTr6E1hqlDGzLI0lDMp3RH96i77d46O7b1aFOUsLVNht/eZLW+xexSm5er2wa1/7BBDFxzyfa7BFu9uBue21pyMKE3ucrxJ0hzXfOY5VclGmgtUZHKckgxF/aO6sqXGuz9def0/t85e6fT5QQbnTJwt0lluFah/P/1x+AoRhe2tqzpPOqYLnF0r9+C6tWJFzvEKy2r31T5WWp07/3IrUX9qFMg42/PEmw3CTx4+1eahqUwrBMzLJL9dl5ysdnqL9ygKjRo/fZ8mPZc00IIe6nKOkTJn08p4ZC4TkjmIYD3NyI2nNquFZ5VyBFKYVnV3Ht8i0CZAUKdm3nz37Uvuv0eNv0cKwSNW+W2fqz1IpzWIa7ZyDHVAZgYZkuyjeI0r2bSV9PoRgpLTBVPcFo6QBFdwSFsSv4t3OsobBwsXBxzCKuXcG1yxTsKpvds/hx+66e01WW6VItTDFWOsBM/RnK7jiW6e6sq6+WXioDUxmYWNtBukpepgmsd08zjO4uI3q0vJ+Z2jOMlQ9QsKsApFlMGPcI0wGZTjGVRcGu4pgehrH7EmcYtQnjHlEyJE59/Lj9hbPYhBBCiC8t08TNPvGdKqp0HiSLNu485TTtBaS9YO/lwphw9YYbU5km7Qek/b0fc8stpRlxo3fLBJUnSbt35a6z0bXO6PsbD3hH4su4f7dPt4NY/pUG/pXGfTvt9bIgZnhhk+GFO0zLuUHcGhK3hvDxl58WkXR9Nv/q7voIxO0hrXf3nohj2BaVp2cZ+85x7HqR1jvn2fjzT/CXW3kftKuBL5X3b7OKDuFqG2e0TPHAON7cKIZjfTU90oQQ4hEWxP1rgS2lKDp1LMPe89iiU8e1y9t9uJI80wmDwnbgbC+26VFwqjt/9uP2du+tO3OtEuPlQ4xXDjNS2ofWmn6wQZD0SdJgu88YmMrCNj1cu4JjFQniDsPwzoGjqjfDdO1pJipHKdgVtNakWcQgbOT7TIakWYJSeW8y1ypTdEbxnBq2WWCkOJ+XmuqMjd7Ze+rJVbAqTFaPUXRGKbtjJFlEe7jEMGoTpz5ZlqCUgWUWKNp1iu4oBbsCQLkwzlTtBFE6xI87dwxUFd1RJipHGa8cxrVK+QVmuEV7uEQ/bBAlA7ROMZRFwa5Q8aapebMUnfrOOfyow2bvDP1gkzgN8z1KgEwIIYQQX0JvuEpvuHqbI/J+rOLxIPUFD4lyTGov7ccZKxOsd+ieXKZ/Zu3mA3WezRbHCf3TqyS9IC8RtfJ+bkII8aQLkz5BnAfI8gyy+k455I08p45rlUmzCD/q4lhFHKuYZ5DdKkBmeTdnkN1FgEyhqBSmKDojFJzadn+xdVqDK/TDTcKknzf612CbLq5dpeyOU3RGaA+X75hBZpse07WnGC8fpmBXyHRGkgY0B1fY6p+nM1zBjzs7dzVtw6PojjJa2sdY+SA1bwbTcKh606Q6Jski1junSPXd3Xgp2FUcq4RpOARxl+bgCo3+RTr+CkHc3e5vpnC3M+gmqkeYKB/BsUoopagWpqgX52kOLuNH7duuNVY6yEhxYbu3W0acDFlpf8p65xR+3OHGC8+aN8vcyAvYtRPYpgeAoQx6wSbNweWbjhdCCCGEuF8cu4xrV7AtL++Rq2OieEAYdUnSJ6c/2+NIAmQPiVIKq1zIg1zb2WLKMvaeTmkoTNfG2zeOWXTIorzvWupL9pgQQkTJgDDub5cTKjy7vl1ieSOFZ9dwrCJRMqQXbODaZerGLIXtcsO97vLZZgFvOzsLYBh3iNO7KUVQTNWOAwo/arPW+Ywrjff3zD4Lkx79cItG/wJ3M4pRKZPR0gHGygfxnBpaa5I0pDG4yNm1H+HH3ZueR5z5dPxluv4a7eEKRybfpF5aAA314jxB3KcXbNAL7q4vhmFYKJ1f9K11TrLU+miPnmKaMOmz0TuTf0/ngwy0zksvi84INW/mDgEyxWhpgaI7AkCaRbSGy6y0Pr5lELHjr2BbHp5TY7x8CIBacXYn+JjdZRBQCCGEEOJemKbLWO0wk6NPUS5OYxo2SRrS6l5ibetjuoNl0kyuQx5VkoL0kOg0I1hukUUJxYMT1F89QPHgxE3HKcvAHa8w+uZRFv7Jt/H2jREsNRmcW5eJOEIIAcRpPv0x277YsMy8x5apdmeRuVY5z3hSNmkaMgg36QUbZDrBUDauVcK1SrseYygL2yxim/l0oiQLieL+XfeaUJgkachq+ySXbxEcu9l2D8rbMJTJTO2ZnV5cWmcMogZn1360nU1368drUrrBKhc2f06aBjvHVgtTTFSO3NXzuirNYjrDFRabHzK8QxbYMGqx0v5kV1mja5Uo2iO3eZSiYFdxrcrOzzNOA7b6Z3fKU29lEDboDK/1HlUYeQ86u3SbRwkhhBBCfHHTY88yVj/KIGhy+tKf8vHZ/5Gzi3+FablMjT9LvbLvYW9R3IZkkD0kWZjQ+NkZKk/NUn1unpFXD1HcN07cGpAMQnSW5c35Sy5WxcOquDjjFaLNHls/OUXr3fMP+ykIIcQjI04D/LhDuZDfaHDtCpZZIE2u3aEruWPYZj69Mski+uEW9naPLsdSOFYJb7sU8irHKuFaRZRSZDplEDbzssi7cLVRfqN/kebgyl1mnd2ZoUyKzggVbwJrO1MuSLo0+5cI4h6aO988SbOIQdRkq3+R8cqhvM+aXaXmzWCb3l2VkALE6ZDVzsntTK7bB/UynRDEPYZhk6I7tj3t08G2vFs+Rm2XaBqGtfN6ZlnCMGzdsW9ZnPi7fpZKKWyzgGW4d/XchBBCCCHu1WjtMJ3eIo3OOcKoi9YZSpmEUYfZiZcpeZM0OvJZ/lElAbKHRKcZ4VqHtT/6FcPFJuVj0xSma7jT231utkt5dKrJgpio0aPz4SL9Uyt0P1vOp4AKIYQAIEkDhlFrJ0BW2O77cG0qpaJcGMcyC2g0cRbmATKjsN0ri+0AWZ32cHnnvFezzmA7Syvcuuu0+KslmR1/hUG4xf3qe2UaDpXCJJZRQKk8ETyM+7T95bsKjl0VpwHNwSXqxXls08M0LFyrTMkdozNcueO5tNbEaUCjf4ksu30211WZTgmSPp5TByyM7SDZ7ZiGjbqu7FSTkWTRHV/Nq4MYrqeUuTNBUwghhBDifnOsEmHcZxi00DvZ7jH94QZaZzsTv8WjSQJkD5FOM9q/ukyw3qV/epXCTB275mE4Fqj8+1mQkPQCwkYf/0qDYLVFJr3HhBAPkDIsSuVJlDLwh02S+PbN4h8FcRrsKvFz7Qq2Wdh1TNkdzwNiWZJnF8V9YhWQpCGZznDMIp5d3/UY1y7vlF3mAbLGPfWNiNMAP7r7qZd3wzRsSu44hrrWJSFKh9tBuLuX6ZSuv7arXNQyXcruOF1/9ep9mts8PiFMBtuTL+82+JdP2dTbxyul7hiwSrN453jIs8pMZd1xJpSxRzBM6xStpT2BEEIIIR6MKBngOhUKbpUgaKPJM8jKxUkMZUiT/kfcYxkg81QZAxNf98n4ciPaFQoLh4Iq5X9hdUykA2J2/8U1MHGUi6M8FAaRDgj18EuvT6YJlpoES80vdx4hhLhPDGVSLE1hGCZx7D8mATIf/7oG8QWrsjO9EPLnVHLGsEyXOA0Ikx6ZTnaCPKUszqdZOnWub9TvWqVrGWRk9MOtu+4/BlybVHkfpyYaysKzqzvZY1rnQacwHtzTebTO8KPOrp5ghrLwnBp3MyggzWKiZMC9PDeNviEz7fbraDRhMsiDZDpDKQPDsCg6I/TCDbhNmWVeNlreda449Ymz+1PqKoQQQoivnlH2sOoldJwSr984HOjha3cvU/LGmRx5it5glUwnmIbLWO0QSRoy8Dce9hbFbTyWAbJ56xhFo8KZ6AN83b/zA27DxKZmjnPAepqiUaWbNllOzrGZLe46zlUek+YCs+YhXKPIWnKZxeQ0A935UusLIcSjJk1DNlZ/9bC3cU+u9iC7WtZYsK8FyBTGTo8t07AZhI3trKfcIGpS8abw7CoFu4JlOjt39/ISyyJaazKdMQib95RBlmYR2X3OWFLK2E7Pz4NLGk2WpTulondPE2cBWmdorbezuQwsw91V0ngrmU5Jsgd9F1QTxj3CuE+aJVimg2W4jJYP0Bhcus3PQlF0RykXpnbtdxh1COMvd90ghBBCiIeneGIf1e89T9LosvEv/wqSL5mwcp+tbn3EwtTrTI8/z4HZ75DpFNOw6PSXWFx7m1bv8sPeoriNxzJAdj8lRDTTNTrpFvvtp7DYuxdKoAcsJWdppRvst5/68pljQggh7ptMJ0TJgDgdYpsejlnKG/KjMAyLqpdnxEGe+h5E125uDMMmSeqDXcUyXMrOOG1/BUXeuN82i2idEsV94tS/pz5feTnf/csegzzz2VDX3r7zssEv/p6Uv5/p/MzKyHuC3al+kfy5ZdmDfy/UZDQHlym6IztDBCarR2kPV9jsndnViP+qkjvKZOUoY6UDO19rDxYZhs0vEEgUQgghxCNDXfs/ylD3+Srry0vSgCtrb7PW+ATXqWCZLlE8IIi6JEkg1yGPuCc+QAb5h4OMlFQnO2Pkb6TRpCTEhGQ6feT+IQohnkyHjv8OYdBFZwnVkQMYhkXgt9hY/ZBhf327ebrCsj0mZ16gXJnBtFzCoEundZHGxudcjYRYtke1vp+JqeewbI9ed4mttU8ZDnanghumw+jYUWpjh3HdKgpFFPXZXPuIXneZNMmzikzTYXz6eaq1eSzbI4r6dFuX2Vr/9IH0gUqymEHYpOrNYCgTx/R2ssjK7uROUClM+gzj9s7jhlFzZ8KkZTh5k3p/daePmUIRZzGDqHnPgagH8V6h0bvKIpUy4Lp+ZPfKwGQnG01rsix+MBv/Erb6Fyi5oxTsKq5VwjIKHBh/jdHSAr1ggzDu5e/hhk3RGaHqTVMpTGEaNlpnRMmQ5fYn99ynTQghhBCPFv/0IvFGGx0n6PjRTFpJs4ggjAnjPoYyyLJk17WbeHQ9tgEyC5u6McG0OoiJSUxIO9uilzV3srsUiqoxRsUYxaGAJmOgu7TS9Zt6jAkhxOOoUpunXNV025fpdRbzbKn6AUbHj5FlCcP+OrZTYmr2JbziGEHQJk1CbKfE6PgxdJbSaV0kTSOyLCUM2vS6y4xPPoVXHMOyCnuuWakvgNa0mxfyrCPLIU2inQm8tl1kdOIpqvUFwqDDcLCJ7ZQZGTtCmka0mxfI0rvv5XU3siymH25RKUyiDCvPJLNKJFlIuTCOoUwynRImfcL42iTgQdgkTgK01piGS9EdQym1XW7popQizSIG4dY9ZY89KFpn2yWg243uMTCUhVLmPQfwLMNBKQOlrpZrXp0Q+WhFyIK4y0b3DIaymKgcwXNqlNwxHKtI1ZsmTgMyneaBUauIa5UxDZskixiEDdY6n9EaXLmvwxKEEEII8dVLu0PS7qPfH1ej0Vn8CFw5invx2AbIXOVRM8dB5x8OyqqOhU2mE3o6b9ZXVWOMGbO4ytueHqEoUUPrjHa2KUEyIcTXgkIx7G+ytXEy709lFymWpyj0VvEHmxS8EaZmX2Ft+X0aG58RhT0qtTkmZ15kau4V+r21PECWRgx6a0RBD8+rY9xiDHWhUMdxa/iDTbbWTxLHA9xClTgakqZ5TyjbrTA19zLd1iW21j4l8JtUagtMzb3MxPTz9LsrRPc5QJZmCYNgi6yaX4rYVh4gy+KUkjuGUiZx6hPGg+3G+bkoHRCleSN4y8wzyGA7QGa42+eO6IeNR2ICYqZTgri3sxelFKZh45hFwqR3h0dfo5SBa1dR1016zLJkz5LFh0/T8VfRaJQymK0/i6EsLKOA6bh45P8ONBlZlhAlQ8JkwDBq0Bossd79nPi6oKIQQggh7g97agR7vEYWxSTtPu78BGY5z+BPBwHxZodoeROy696DTQOzUsRdmMCsFlGWiY4TklafaLlB2hty/Thto1TAOz6PWS2hjDxrPlpt4H9+Ze9NKYVRdPPz18oYbl4llkUxWd8nXNok7eU3zezxGt7xecLLG0RrTXR4XX9TBWa1iHd0nnQQEC5ukvXlZtvX2WMbIDMwSXXKxfhTMlIWrONUjBHqTNBL8gDZjHUQQ5lspks00lVc5XHEfokJc46IgM4Dby4shBAPXr+3Sr+7RJZGKMNk0Ful4I1img6GYeO4VbziKK3GWQK/BWiGgy16nUUOnfg9TMvhXu4XBH6LNAnwiqOMjB1m0F8nCnt5aR4aMLDtEtXaPjbXPsF2ShimjWUVSOOA0cmnMIz7//aT6jyD7GoWlW16uFaJJPUp2nUMZeBH7ZsCQFpnBHGPKB1SsCvbx1q4dhXLcNDo7fLNxs4QgIcpz2bb3BWss80CJXfkngJkhjIpFyYwr/tZJDulpA8/EHgjrTPCZEA/3CLJYiyDnZ/b1QmXmU5IkoBh1KYbrNP1VxhGj96EKyGEEOLrwju+QOWNE2RhTHBhleKzB7DHqmAapH2f4Pwq7T99l7jZhTQD08Aeq1J8/hDl149j1SsYtkkWJURrTQa/OsfgV+fyINl2UM0se5RfP0Hh4DTWSAWzUqT3i5O3DJAZnkPp+UOUXzuOPVHH8BxQiiyMSNp9Wv/hLQJ/DTS4+6eY+Ee/Se+tk7T+9F3ijfZ1JzIoHJlj7O99j+D0Iq0/fZdIAmRfa49tgGyoe2ymSyTkWQD9rEXRKOOovBxIYTBiTrGaXKSXNQFIdMxWtsyceRg38x7a3oUQ4n5KkpBku+8Xmu1gAYDCMK08MJXG2yWN+YVGliUkcYBlefccrMpLMkPGJp9hdt83se0im2sfs7b8Af6wsbOmYdocPPa3dgdbtM57lKk7T0m8V9l2ECvTKVprbLNAwa4Qpz62lf/O96M20R4ZUn7cIUz6FJ06tlWgYJfx7Bqm6YCGNAsZhs1HosQyzSK6wTqpTrC2p0+6dpmqN0NzcIs7qXswlc1ocQHLyIfTaK1JsoBesPHIlVgCuHaJ2drTHBj/BqbhMIxanN/4GVv988RSOimEEEI8NGathDc7hvf0Pjp/9Su6P/oIs16m/OJhat99nmwY0P6LD0g7A8yKR+mVo4z//e8TLW3S/fFHxI0ezswIpRcPM/lPfouNLKP/q3Nk21le8UaLjf/3DzDLHtVfe47qrz1/680ohT1RZ+q/+l2ipS36754mWtpE2Rb29AjeiQWyMEYnKaQZ8XqL4MIqpZeO0v35yV0BMmWZlF48jDINwsVNotXmA34lxcP22AbIMlJiHez8We/0Ysn/4+BiYLDfPsGsdSgvy0BhKgulFYov3tBYCCEeLbcOZmRpTJL4mKaNabooZaB1hmFYWLZHHA+3G/nfm0F/PR8GsPIrSpVp5ve/SRL7bG2cxB82SRKfNI04e/LfMuivkaXX0tW11kRh9ws909vRaOIsIEh6OFYRy3DxnPqucsph1CFMBjc9Noi7hHEeOFMYFJ1RinYNSzkkWUgY90l1fNPjHoZMp/hRh46/ymhpH7ZZwLOrjJUOsNz6eHvgwO0DXIYyKThVJipHsMz8xlKU9OkFG0Rx/46PfxgmKkeZrj2NaThkOuH85s9pDC7tDFgQQgghxMOhLJMsiNj61z9k+Nll0mGAMgzSdh9rokbx6f10f/IJaWdA4dAs5ZePkTZ6rP2//oSk0UWnKcNPTMKLa4z/w1+n/tuvEy5tEW4HyNDkJZidPmlviI5vfe2qbAuzWsQsFRh+foXBh+eI1ls7++z8+OO8TDLNb3om7T79908z+Y9/i8KhGeLNDmm7D0phei7FZw4QrTSJVhq7yj7F19NjGyDTeaeR6/587XJeo0mIydBsJEu0snUSdn8462spuRBCfI3c4g07TWPCoM2gv8HoxFN5j6mwQ7E8SW3kAK3N0ztTJ+9WoTiGzlLieJCXbCqVB90sF2VYgCaOBnSaFylX5xgONgmDRn5Hz/YwTZfrZnTfV1pnDMMWJWcEy3Tx7DpJGm2XRmr8uL1ngMyPOjull0qZFJ0RCk4N07AJkh5+3Hkg+/2iUh2z1vmckjOCbRYwlE25MMHB8W9wufHe9nPc+++EwqDsTrBv9BVcq7xzw6gfbtHoX3wks8csw6XkjOE5dSD/OfeCdeJkyKMYzBNCCCGeKFqT9n0GH10gHfiQ5VcTSbtP0upjT9RQVt7z1J6oYY9XCS6sEq+3dnp+aWKi9RbB2WUq334Ge7xKtLSFjq67QZnp/L+3CVTpJCHpDAiXtig9fxBlKAafXCK8vEbaurmKIO37+KcWSVpdvGPzhJfW8dt9jKJL4cQCVr1M9yefSPbYE+KxDZDdSUpCP2uREhPoAZ2sgSbDwtmeenl/m0MLIcSjSRP4HVYX36FcnWN6/lWyNMG0XNI0Ymv9JEmS353ziuNUavN4xTHKtQUMw0LrlFJlmuFgk07rIgDF4jilyjSm6W4PQDGJ4wGD3hpxlAeforDH2vJ71EYOMjH9PFmWoFBkWcKgt0oY5ncL7/+z1QyjBkk2T8GuUnCqO2O1w2RAlAxIs5t//0fJgCjpk2YxhjKpetM4Vil/bomPH7Xv+16/DK1TWoPLNIpzmKaLZ1dxzBJTtafQaFqDRQbhFmEyINP5XVbTsHHtKtXCJGOlA4yXD6OUiVKKQdikObhMx199yM9sb4YyMQ0b07DROm/UXy/Oo7OUIMn73z2KgT0hhBDiSaCTFO2Hed+w67+eZugoQTl2fm90u3m+cmzirc5OFtfO8WFMvN7GsC3MShHDtUije8zgzzTJVpfmv/8FxecO4MxPYE+OkDS7hFc28E8tEm+0r2WhpRlJq8fw00sUjszhzI0RXFjBLHuUXjhE2vcJr2yQdh7FIUbifvvaBsgANtJFasYYo+Y0BVVCozGxiHRATzcJtY+FTdmoYymHklHDVg4pY2QkRDqkr9toMgqqhKfKFI0KBaOErV1GzCmcrECgB/ha/sEIIb56rcZ5hv2N68okNaHfptO6RBi0AUjiIZvrn5DplHJlGsctE4V92p1F2q0LO3fhTNPBccpYdpFg2Ny5kHEKVaLo2u+4NI1QysBxy6AMsjSmtXWWbvsK8fZxSeLT3DqN1hnl6hxuoQZAFHRJkuDBpahrzSBskmYRhjJxrTKGyt/qhlHzlr2qMp1sB9CGuHaZmjeLZbgopYjS4SMXIAMIkz7r3VNYhsN45TCuVcKza8yPvETZnaAXrOHH3Z3JopbpUnRHqHmzVApT2NtTSsO4z1b/HFv9i0R7ZNc9ClKdEGcBSRpimS4GJnP15yjadfy4TZJFNw8W0HmmeZYlO2WyUTJ4ZEplhRBCiK8LnWZk4a3eX/V24YC69r+we6rldYdqneW3vJTii1YcZMOA7k8+Jlpt4B2bp3BgCnf/FO7Bady5cTo/+ohotbkTJNNxQu+903jHF7YDanXMShHvxALB+RXizTY6vv83dsWj57EMkEXax8iMXSWWKTFhNtxVSrmRLpLphDFzlhFrClNZxDpkPb0Caf6PzVEFpsx9eEYFW+V9y+rGBEVVppu1GCZdUjIqRp0Jc4GCKmEpG0vZTKkFfGOErXQVP5UAmRDiq3fl/H/c9WetM7qdK3Q71zdr16RJwMbKL9m4zbn6vRX6vZU7rtlpXdzJJrudLI1pbHxGY+OzOx57v2g0g6ixU1ZpmwVss4DWGf1gizi9dTlplOSBMM+pUXRH8vNpnWeQPWIllle1BlcwlImhDEbLB7FND9ssMFk9ymT16E1TN9X2cAStNVmWEqc+m/1zrLRP0n1Es8cgH0zQ8zfoeRtUvRlMw6JenKNenLvlYzKdkmYxcTJkGLVpD5doDa7QD7eIUh8pzRRCCCHuE63v7m0102RBiE4SzJEyGLsDYMqxsEYr+XGDgCz+Eje1tCY4s0RwZgmzUqRwbI7qm88y8ntvEG12SPs+STOf/q3jFP/zPLPMmR3De/oAxCn2eI3mf3iLtPNo3kAU999jGSC7nHx+09e6WYNu1tj1NU3GZrbMZrZ8y3MNdY/T8Qd3XHMzXWYzvfV5hBBCPAo0w7BFskcgbBBukdymoXuUDPDjNrD/urNpotQniHsPYK/3R6N/ET/qMBu1mR99Cdv0bnmRejVgpnWGH3dZav6SlfanROmjf+G30TsDCg6ZBcqFiTsebygTwzSxzQJFd5TxyiEGYZOl1ocsNT8kyaS5vxBCCPFVSxo9kvYA78gcRsEhjdNr1Qxlj+KJ/aTdAXGjiw7uT9Z32hsy+OU54rUWlTeewp0bw694OwEyAB3FDD+/QvnVY5RfOUay1SEbhgxPXiHtybTsJ8VjGSATQgghbiUvl+yTpAG25QF5oKsf3imDbMDwhlLKKBkQJn002d4PekT4cYcrzQ/Y6J5ltLyfujdLyR3DscqYhg1okjQkSHoMgi3a/grt4RJB3L1t0PBRUS1MMVE5ynjlCEVn5Aufx7NrzNafxVAGFzZ/cR93KIQQQoi7EZxfof/BGcb+9reY+i9/l/4HZ0lbPayJGqUXDmNP1mj+4S9Itq7L3jcMjIKNcm2MShFlWxgFB2u8hg4jsjDJyyW1zrPFjs5SevEIwcW1fEpmkmKNVCg9ewBlKsLFTZLu8Ka9DT+5gHd8Ae+pfcSlAoMPz5MNH2BrEPHIkQCZEEKIr53F5i/Z7J3DUPnEJI2mF2zsNKzfS5gMWO+eYhhem1KU6phBePdTiza75xiETUxloYE4HTIIG3d83JeldUqUDIgTnygd0BxcxjYKGIa1/RroayWHabA9lGB4T4G/NIs5u/YjbLOAQpHqmCDu3tM+kzTk8tb7rHU+x8AkIyO8zTkMZTJVPcFk9RiVwhSOVSJKfVq9RYZhkzgN9vyZKhSGsrDMAgW7ykhxjoJdxTAsis4II8UFKoUpesEGUmophBBCfHWSzoDBL8+hTIPi0/upfe95FApNXlbZ+rN36b17inQ7gGXWyxSf2U/1zWdRhoE1UcOeqGPWSkz/V7+LTjIyP6D5x+8QXlhFZxlocKZHcfdNopRCZxk60+g4oflH7zD87DLZHllh0VqLaHkT79gcRsGm//6Z3VM0xdeeBMiEEEJ87XSDNbrB2j09JtMJg7DxpQJag6jBIHrwAbFb0WQEcfeeA1d3e+7m4NKXOkemEzr+MtxFpYKpbCqFSeZGnqfmzWIaNr1gk/XuaVqDK3n2WxahdcrNQS4DQxmYhoNrl+n6K+wbew3PqWMaNgWnRs2boR9ubT9eCCGEEF9EeGWd7k8+uTYV8jpJs0vvF58x/HyRtLvdziFJideadH/6KfFGG3u8hnKsfILlRpvgwmo+4XK7ib9OUtLukPDKdifdSzdc3+m8yb4O8inlOoyJlrfo/uIkVrWEcvNM+iyMSVv9/PwbLXRy8/u/DmPS7pC055N0Bvhnl6Q5/xNGAmRCCCGEeOTYVpGJ6jFq3hyW6RDGfZqDiyw2f0mc3lwWsad0iB+36fqrjJYP4FhFDLOAZTiU3NHtO9ZCCCGE+KLCS+uEl9b3/F7S6NH92ac3fV0nKclWh97WnYcgZX2f4ScXGX5y5wFRV88db7SJN9p3dfz1lGNhlDwyPyQ4v0LafvR7tIr7y3jYGxBCCCGEuJFjeoyXD2MYeZnsINyiPVy5++DYdTKd4kdtkjS/u6wwMA33vu5XCCGEEI8h00C5Nqrg4CxM4O6fJAsiBh/fXUBOfL1IBpkQQgghHjmGYVN06qjte3lRMiRKvvidXKVMlMrHyWs0aXbrfnRCCCGEeAJYJla9hLMwieHY1L7/AvbUCP23Pyc4tfiwdyceAgmQCSGEEOKRo2AnoAWglIFSXyzx3VQ2JXcM2ywAkGUJYdJDGvQLIYQQTy7DsSgcmmHsf/ZdlGWSDQK6P/mY/run0an0HnsSSYBMCCGEEI+cTKeEyRDPrgAKzxmh5I7RHFy+h7MoHKvIbO1ZSs4ohsove+I0oOuvovXdT/EUQgghxNdLFiWElzdo/uEvUIYi7QdEK1skW/d/2JF4PEiATAghhBCPnCQL6foruNYRTGXgOTXGygcJ4h5df40oHdwywGUZDo5VwnNGqHkzTNeexrFKKKWIkiG9YINesImWDDIhhBDiyZWkxOst4vXWw96JeERIgOxrQikDzx3Bc0fQOiNJA/r+JlkWP+yt7TCUhW152HYRy3QxlAnKAK3ROiPTCUkaEUZdkjRESl+EEOLJFSVDNnrnqHozFOwKtllgtLQf2/TY7J5jEDVIs5DsuiCZwsAwTFyrRNEZperNUPdmscwCSimSNKQzXGGrf/4LNfsXQgghhBBfX0rr2wchlFISpXgM2JbHwdlfY//Mt0jTiM5gic8u/BF+2HzYWwPy4FixMMZI9SBjtUOUvAlsq4hp2GidkqQhUTyg72+yuPY2fX+DNIse9raFEEI8RJZZ4PjUrzNWPohrl1EYKKXQWqPJiJMhSRahtUYpA9OwsM0ixvUN+bUGNGkW0/VXWWp9zFr3c7SW3iJCCCGEEE8SrbW63fclg0x8JeqVfeyb/gYj1QMYytr+4JL/3VTKwDFsHLtEwa2yuP4OGukLI4QQT7okDTi99kMWRl9ipv4MZXdi53sKA8cq4+zKNt7rmkcTpUNWWp+y1vmMfrgpwTEhhBBCCHETCZCJB840XGYnX6JWWcA0HNI0ou9v0B+ubZdSKkzTwbY8lDIIwjZZ9vX98GKaLtXiNOXiFK3eZYZBgyxLHva2hBDikZRkASvtT2gPl6gUpqh605TcMVyrjGW6mMoGpUBnZDolySKiZEiY9BiGLfrhJv1wkyDuESVDMgmOCYFSBqMjR5iafIFCob7z9SxL+Pz0/0QYSoNqIYQQTx4JkIkHylAWldI0ZW8K2/SIE5927zJLGx8Qxb3twJDCMEwMw95poPx17j/mWEWmxp6lVp4nigcEYYcMCZAJIcSthEmfOPUZRi3a/jKOea2XpVImCtBc7WeZkmYxSRoSpz5RMiBKfb7O7ytC3CutNVHUoz9YI0lCPG+UamV+53pMCCGEeBJJgEw8UMowqRSnsUwXpRRB1KbROUejc/Zhb+2hsa0io9VDeIWRnaw5IYQQt5fplDDpEyb9h70VIb4GNMPhFnHsY1ouI/VDFL0xHKf8sDcmhBBCPDQSIBMPlMKg4FTziZVAGPXo+xsPeVcPj2HYuE4Fzx1BIYExIYQQQjwcaRaThm0IoeDWH6nJ50IIIR4N5bJiesagWjWII83mZsba2oPtF14uK2ZmDSoVgyjSbH0Fa14lATLxQCkF5nbpJECmk+2+Y08mxy5R8sYxDPNhb0UIIYQQ94lSRt4qAkWaxXsOgjCUhWHa6CwvA76x7FcpIx9kZBjkAye2i4d1tv3fFK33/oCglIlhWLuy0rXO0FlKph9MG4cvuuYXf555Sw6lzBuy77fLq7NUBnAIIcR9ZBhw8JDJP/rPi7zxDYdOW/OH/87nX/zz4QNd89Ahk3/0j4u8/oZDu5Xxh/8u4P/zLx7cmteTAJl4oJQyUIbJ1cliWmu0fnL7wLh2hbI39bC3IYQQQoj7qFbbz8zUy7hulSuLP6XVvrAryGPbRcZGj3Fg3/fZ2DrJ+vqHDIa7M+qrlXnGRo9Tq+7DcSsYhkUS+wRhi053kVbrPL3+yk1rW1aBanme6akXKZWmsKwCaRoxGG7QaJ5hc/MkaRbd1+drWQWqlXmmJ/dYs3GGja1Pb5mRVq0uMD56nGplYffzDFp0eldotS7s+Twdp8zYyFHGx05QKIxgWi46y4jiHsPhJs3WOVrtiySJf1+fqxBCPKmyDD7/LOH/9H/o8bd+u8Crrz74HpVZBp99lvB//N/3+O3fKfDyy19tX0wJkD3iDGXhFeqMVg9T9iZx7CJgkGYhQdihM1ih1b24HXi697RD03SpFGeolecouqM4dhGlTDKdECVDhsOtnUmLt7u4MgybWmmWankO165gmQUss4BteRS9MSyzAMBI9QBPO7U9zxWEHZY33qc7XLvjHUDb8qgUZ6iW5yi6I9hWEaUM0iwmSgYM/S2a3Uv4YesLlQxYpku1NEe5OIm3/bpcuzMckaQRUdxnGDTp+xsMgy3SNLrhHAWqpRm8wigFp0bBqVEsjOIVRneO2Tf9DabGnrvl8211L3Fp9Wdf6GcrhBBCiK+GoUxs28O2ixjGXpfXCsOwcZwyluVuZ09tf0cZjI4cZXbmVQpunTge0u0uopSBZRUoFEbROsP3GzcFjly3zvjYcWamX0ZhEoRt0uEmluVS9MYozb9JqTjB8up7BEHrvjzXgltn7HZrLnybYmmClZX3CMJrayplMjZylJmZVym4NeJ4sPt5eqNkOmO4x/MsFieYHH+WyYlnybKEob9FplNMw8a2S9Sq+4niAd3esgTIhBDiPkoS6HU1/V5G/BVV4l9bU5N8xbPsJED2CHPtCiOV/YyPHKNcnNoOPDmAIstS4tSnVlmgWpphq302r2e8yyldhjIpF6cZqx+hVprHc+s4dgnTdFAYaDLSNCIs96lX9tHqXaLZucgg2NzzfKZhUS3PMzX6NK5TxTQsDMPGUPlfsasllq5dxrX3bgA78DfZaH2GQt3yWRjKolqeZax2hGppFs8dwbGKmNuvi9YpSRYRRT3q5X00uxdpdi/ih827el0s06NammGsdphycYqCU8W2ipjb09JQkGUpWZaXikbxgO5giZWtD+kN1rj+9XedCjPjL1LyJnCsIpblYZr2Tj82gJI3QcmbuOV+4sTnavadEEIIIb5+lDIYGz1GuTRNp3uZjc2TxPEAyG9kOk6ZLIsZ+o0bHmdSqy4wMf4MoFhefYcgaJGmMaZpUy7PMDn5PBPjz9AbrJEkwZcOHillUqvtY2L8GTSwcos1J8efod9fJWldW1Mpg7GxY5TL07TbF9nc+uyG51khyyL8YeOmdUvFCUZGDmNaLouXfo4fttFZgjIsbCsPTPpBizR5ctt4CCHEvbBtOHLU4pVXbaamTEwDuj3Nh7+KOHkyode9+6ov04SRUYNvv+kwP29iW7C+kXHy05hPPk7QGv7BP/I4eybh449ixscNfuf3CjQaGT/9cYTWmiNHLWo1g7/48zv/Hh8ZUTzzrM2hwxb/6l8OSbdzTRwXTpyw+M6vufyrfzmk29Vk95hnIgGyR5RlFhitHWJ2/AVGqgcAgzjxGQZNku1MJdN0KHuTFAvjmIaD59bvqnxRYVAtzzE99hwTI8dx7ep2sKeHH7bQOkMpE9vyKBXGKHsTFAtjWKbHeuMThnsEm7TWO/uLti92AAzDpFgYx7XLGIZFGPUYBA3SPfqQBVGXKB6gbxEeUxjUK/uYHn+e8doRHLtEkoaEUY8kCAGNsX2hVPImKRen8AqjWKbLRusz/LB929clny55kKmxZxitHsYyXSB/XlHcy/uFaDAMC9N0cJ0yBbdKlkW3iEtqUh0Txj2iOJ+65tilnYw0gN5wnSjukWV7Z5B1ByvcbdBTCCGEEI8jhetWMQyLod+g3blIkgS7j9hj4rXrVqlV91Fwa6xvfsLa+q/Ismu32od+E8cpMzfzOrXqAoPB+pcOkBXcGtWra258fIs1K9tr7mMw3LguQKZw3RqGMvHv4XlCXtLp2EXSNKLVuUgYdm7IrlcoZUgPMiGEuEvzCyavv+Hw0ss27VaGaSrKVbh8ycC6xyjRxITBm7/m8trrDmGQt1QanzQYnzAIIzh7OuFb33IouIorl1OmZ0z+zn/q0WhknPoswTDhxRdtvOLdBcgMQ7F/v8Xv/X6BH/0wZHU1JY5hfNzglVcdvvs9h//h3/h8kc/REiB7RFVLM0yPPctI9RBaZ0Rxl1bvCt3+EmHURas8G6tamqNWnmdy9ASm6d7VX4GCW2dm/EWmRp/GNGyCqEN3sEynv0IQtsl0gmW6eIVRRisHKRcnKBenMAwLrVOurL19U/PVNI3Yap+l01/cdXFjmQUWpl5nrHYYw7Do+essb7zPMLg5yJZlCWHUu+XFjVcYZW7yFcZrR1CGiR+26QyW6faXCaMumU6xzQJFb5zRykFK3jjV0iyGMsh0yvLG+2S3OLdSBvXKfuYmX2W0ehCNJk6GBGGbvr+JH7SI0yFaayyrgGtXtoOGLt3BKn1/nRv/Afphhyurb+9qyF8vLzA78dJOgGyzdYpm5wJxuvcFa5IEUl4phBBCfJ1pzdBvUC5NUy5NUa8dzANLsU+SBjvN629UKk5S9MbROiOOB5TLs3DdcZZVyK8j0BS9cRy7zID1L7XVYnGSojeWr5kMKZdn4Lqbs1fXBE2xOIZjl7h621RrzXC4Rak0RekenidAFA0Ioy6l4iTjo8fo9JaIwh5JEmy37dASHBNCiHtw8KDF4SMW6+sZ/8//rk+/p5mbMxn6+p6yxwwDjh6z+E//M4+f/TTk3/1bn35P873vu/z6b7j8/u8r/m8X+iwtZtgOzM2ZFIuK4VAzNW3gFRXVmoHjGly5cne/xxuNjAsXEvp9zRvfdPiLPw/otDX791vML5i8925Mt5vdc/YYSIDsEaWYHnuOamkegCjus7TxAYvr75LsEUiZn3yV+anXKTh1lFLc6a/V7MSLjFYPYpkFgrDN8uYHXFl7Z4++YIo19yOO7vubjNYOUSyMMTP+AlvtMwyCxq4LEU3eJDWKe7vOYFsecTLcueBJkoCB32Dg725Me8dXRJksTL1GvbIP03QZ+Jssb3zAlfV32GsK1Ko7yomDv0etNE+5OM302DM0u+cZ+I2bjgeFY5eYn3yFkcq+7X0O2Wid5vLqL7az6m5+VU3DxrFL5KWdN//ry7KYYbC162uOXd7JAAQIoy59f4M4+WqmcgghhBDi0ZLplLX1DykVJxgdOUatup9ub4mtximarfPE8WA7S2v39YvrVrGdEsXiBEcO/fb2V/f+UGMY9n2ZoO26VRy7fNdrquvaSmRZwur6ryiVJhkbPU69doBOd5FG8/T28+xvZ9TffL5ef4XNxikq5VmOHP5d+oM1mq1zNJtn6fVXybJIbigKIcQ96HQy0HlJ4hvfcHjvnZiV1ZQk5p4CS6WSYmGfycyMwb/+/w7p9fKyxg9/FTM7Z/L7f7vA/+P/PuDKYsLoqMHRYxZRpDl9OuHZZ208TzE7a+I4sHiXATKA1ZWU99+N+I3fdHn7rYhuJ2XfPpOpKZN/+d8PSL7gPRMJkD1iFAbl4iQlbwLbKpCmId3BCkvr75KkwZ6PWW18QsmbxLHLuHbptucuOFVGqwfy5qjJkGbvEovr79+iAb/Gj9qsNz/FtjzqlX3YdpHp8ee5vPqLryyoo5RJ0R1htHoQ1y4RxX0anfOsbH3IXhdRWmcMwyarWx9hbQ8hcJ0qkyNPczl866am/YYymRp9Fq8wilImUdxns32Gc4t/tXNHcy9pFhNE3QfwjIUQQgjx5NAMh5ucO/8DRkePMD52glp1H7XqPhbmBzQap9nY/JRef3nXowzDyttXhB0arbM3lSteLwha+PehSb9hWCjDvOs1r2/Sf/V5nj33p4yNHmVs7Dj12n7qtf3XPc9P9pxgGUV9NjY+YTjYZGryeeq1A8xOv8LU5PMMButsbHzCxuanN1U4CCGE2Nsnn8REoea733f5B/+wyH/9vzT4yY9D/uxPA059nnAXnZsAKJYUpZLCH2qGw2s9v4a+ZjjMqNcMbFuxtJgyNWVy+KjF1mbKmdMJjq0YGzc4ctQkjmDxyt3/Dl9by3jvvZj//J8WmZg0SFPN1IxJHGk+/jDmFh2M7kgCZI8YpQyqpbmdqYxB3KXdv3LLEjxgJ4hWLc3eNkBmGBYj1QM4dgVDGfhhi1b30p5ZaVdpndHpLzNWO8JIdT+W4TBSPcDS+nt8RUMssEyXkepBbLuEUgaDYIt2f/GWAcOr+273FpkYOUG1NLsT4Ftcf4cbw11K/f/Z+/MgSbI8se/7Pr897iPvyrqPrqo+p7tndnqunb0BLABigSWxMIoiTSBpNBqNpPEPyigzSRRImSQTRUoy8YCJEkAtCZEiFlxggb135z77mL67687Kyjsz7gi/3Z/+8Kysys6sqsw6s6rfZ6ymqzIinj/3iMjw+Pnv/X4azcoJbKOIEIJRsMFK6/09BQDV1UpFURRFUe5FCO0O3S1zUqb4QYv19ZB+fwHXbVApz1KrnWBs7BymWWB17T063au3PSbbLMMxYqP1KZ63ATvOcnJZlhDHD97dUcp0c5vDzW2uc6cMsixNNpsNfXY/26ytf0ivf2NzPw9Trx/f3E+XlbX36d62n5uPzLt7Dm4QRQPW1j+kVJqmVjlKoTjO7KE30A2H9fUPt+q+KoqiKHcWhXD5ckqvF/DTn8QcPabz9a9b/MIv2sSx5PKlvUWYgkDi+2DZAscRJIlESrAtsG3ByMtIUsn8fMrrX4Tjx3TSVPLnfxZiGNBsaszM6MzNJbTae/9uHYaS5eWUjz9KOHvW5ORJA9OAjz5K8B/g404FyA4YIfIMsrxAPETxiKF37+WIftAivEc2k6bpVEuzm2MLwmjA0Lt3LYow7m8uk8yL4BecJrpm7ml/HgZds6iVDqMLAxAEYRfP372b5u2CqLdZw0uiaRYFp7HZVfNW4T+BhmkUKLhNdN0iTSO8oMVgtPzodkhRFEVRlGeKlBlZliHYPRCmCR3bKt+xCP3NMcKoTxj1GY1WGY1WGQyXmZl+jWr1KGHY3xYgi+MRSeJjGE5+UTVoP/ILd3Hs5dvUHQQC32+z3yLIUqZ32c9jBGF/lwAZgCRNI0beGiNvnZG3xnC4TKNxmqmJl5mceIlub04FyBRFUfag0RCYpmB9PWNhIeX6dY033rCYnNSp1zW4Z+GmnDeSrK6kdHsZ3/xFm+9/L8TzJCdPGRw9qvP+ezFJLFlby5DA+KTO6mrGtasppgG//KsOpZJg0JfEuy1quwMp82Wif/yHAWfPGYyNaczNpbzz9j4G2YUKkB0wQghss7J1cpWkIUHUu+fjomR014wqyINBrtPYGts0i9TKRyi6Y/cc33Uam/PTMDQbXbc2uwU9+gyqvBNmE7FZO8M2y9QrxygVJu/5WMeq5mMIDf3mvBMfuXmFVWg6tlVC122EyDuFhtGAZJcum4qiKIqiKLtJ0pA0i9B0E8euA2LrNiE0LKtEqTRzxwCZppnb6oylWcRwtMLIW6daOcxY8xyOU9v2GM9v4Qcd6rUT1KvH6XXnNjO2PlubVScvYv/g52ye3yIIutRqx6nXjtPtzW0V5d/LNu+2n7XqYZqNszh2dcd28/EEcmsJpSQMe4RhHykzJsbOUyxMoOuP7wKuoijK0+zQrM6pUwa6LggCiWEKkhQWF1Pam5lcmgbPv2BQb2i89LLJ4cM6hgG/9Ms23W7GlcsJ3a7k6pWEH3wv4o2vWBSLgjCQHD9hIIE//IOQJIEkkUShBJkvw+y0M65egalJHSlhbW37Nht32Oblywm9bv4Z4nuSH3w/4o2vWhw+qvPxxwmXLz3YUvunI0AmBHteBPvUE1tXAiFPib9bfYebkjQize6+6FEIDcsobo1dLx/ZKkq/zymia+ZjC5AJoWOaBQT5vJu1UzRrp+5jnJvzFlsvJyE0TMNFbJ7IJmmgCuYriqIoirIvUTQkiobomkW1epRW+8LW8kLTLFCpHKZUnNw1QCaETqU8S5Lk3RyzLM3Pe4XA0B0MwyHL4h3ng563wWCwRK16jGbjDJ3uVUbeGulmM6Cbyzptq4znt4jj0W3nbSKvJyYEILYufEJe2kLXbW4GuG4vnO956wyGi1SrR2k0ztDpXtvzNoXQqVQOk8QeSRLkncU399PUHXQ93890l4uUjl3DsstEYZ9MJsgsA5EH3Gy7Aoh8W/fTskxRFOVzyLYFz501eellE9uGMMzrkv30JxFXr+TZY7oOX/mqzbnzBuPjOq4LrmvwN/+WxuVLCb2epNtNuH495R/+jz7/wt90+ZVfsbFtwdxcyne/E/Kdb4Wkm8loCzdS3n8v5uqVlCzLg2Lr6ymrqzB/PQ9sGQZ89Ws2Z899Zpu/pXHpckKvm9Hr5gMmCSws5I0Fum3JynJKfx8dOHdz4ANkwjQRlkXmeZ+bIJmm6VsBGymz/ATiHu7WGvt2um5uBZrk/R5PKbdOqB4HgcDQrc1t3v+883Ow7SemAg1ds7i5L5lMN08EFUVRFEVR9iYMewyHyySN52jUT2Eabl5sXghKxUlcp4HntzF3qRWr6ybnzv4NZJYy8tYIgg5JGqHrFrXqUQruGP3BIt3e3LbHZVlMu30R0yxw9PDXOX/2N+l0ruAHbaSUWFYJ121QLs3wyYV/RKt9cSv4pGkGpdIUhuGi6yaV8iy67oDQqNdP4jgNsiwiioYEQWcr2JdlMa3WJUyjyJHDX+P82d+k3blMEHRu22aTcmmajy/8Du32pa1tGobN+bO/mZez8NbvsJ8LO/YTBJMTL3F49itbyyvjaIQQArcwRrk0g2HYLCy+q5ZXKoqi7NFbb8a89ebdE2ziGP7ufzm651hJkge//tP/5O6/g//JPw74J//41sUeKeE//N8Mtt0niuC/+i/uvc3baTq8/0HMxYsP3qjlwAfICi88T+UbXye8fh3/wkXC+Xmy0bOd4SOzBLl5pU4IbVuL7DsSIv9zt3GBNI23xu6NFtjoXNx3FphE4gUd5GMKJEkkSRpj6BIhoNO/Rrt/bd/zTrOYMBqQbXtcRipvpfoLoT+UNuiKoiiKony+tDuXybKEqckvUCyMMT52njSL8bx1biz8gOFolRfO/9aOx2VZytrah1QqhygWJqiUZwFI04g49lhafpNW+yL9weKOxwZhj5WVd/D9DcbHnqfgNimXDwH5ss84HrG08jYjb22ri7emGbhukzOn/jKWWQIh0DVzq9zEkdmvbWV3DUerLC3/lI3Wp7dts8vyytt4/joT4y9QcMe25nz7Nr3R+rbO4WmasLb2AZXy9v1M0pAk9llcfpNW6yKD4cJn9lIyGC7T6V6l4I7RbJxBoG2tshgMFml3LrPR+pQ43t+XKkVRFOXpVSgIvvRzJrOzOt/7TriV+fYgDnyALFpaZvSzdzHqNUqvfYHiKy8Tr60RXp8nWl5+BoNlkiSNtoI/mjAwdZsoHtz1Ubpmbhagv5uMOPWRMgUMwrDPRu/yfZ1MRPFoq47XoyZlRpz42FYZAC/ssNG9uKMz0j3HQRKn2+tkSJmRxLfqdRi6jWE4D2vqiqIoiqJ8TsSxR7d7jSDsYRoummZsnsN4hGGfJAn45MLvEIQ9Ar+79bgsS1heeZtW+1N03d66UJdlGVkWEYZ9wmiw69LDmwXv2+3LeH4L0yhs1ZqVMiVNY6J4RBh2t84tsywlDHtcm/tztHs0XUoSH8/f2Oc2o3ybQW/bxcwsi1laeYuN1ief2c+ULItv28+dBZb7gxtE8WDzuN4q85EHyXyCsEcU3f1cWVEURXk2TE1r/NzPWXzzF2wcR/Dd74R88EGM7z/4isMDHyCLNzbIfB9zYhxzfBy9VkVzCzinT2EfOULa7xOtrpFs3u9pJ6UkiPqbBUzB0C1sq8Io2Ljr4yyjgKnfPbAjZYYXtCi5E7B5lRDYUxOAJynLErxgg6LbBAw0oW8epwefd5alhPEwz6wzMkzDxTYr6JpFmj1YB4y9eTzLVBVFURRFedQkceIRD+588fb2TKzbH+f563vq0L3rVjeDcHfb7me3lyQ+rfaF+9re/W0z367nreOx//2M45HKDlMURVEAiEJotTIuXkzwPMmPfhCysPBwVrcd+AAZaUra75P2+wSXr6BXKzjHj+OefQ7r0CGyMCS8Pk+8vEy4tESy0UJGjyOw8WhImTHy10jSk9iUscwSpcIk7f5u7a5vce3GVobVnWRZSndwg0blBKZZwLGrVIszDEbL7LdF9+OUZhHdwTyN6gl03aLgNCgXpxj6azzovCUZUTLCC9uYZgHj5viFKbrD+YezA9s2KOG2zDtN0+/a8l1RFEVRFEVRFEVRlFy7nfH970V8/3sPP+7zdHwzFwJhWejlMnqxCJpG6vkk7TZpv4/ZaFD+yhuUv/hFzMmJJz3bByJlRm+4SJz4SJnhWBXq5SOYeoE7ZRvpmkWlOINr1+86dpYldAZzBFEfmaW4ToNG9SSOXd1TnTNN6OiatVXk/3FJ0pB2/xpRPETKjKI7Tr1yHNuq7GEuAk0Yd523zFI6/Wv5slEJRWeMyeYLmLd1/Lzj6EJDE7eaKtxLJtNt3UYts3TPzD9FURRFURRFURRFUR6tg59BBmiFAs7xYxRefBH7+DHSfh//40/ovvkm0eoaAM6J45Re/QKlL7xC+8Zni3s+PSQZA2+FUbBB0R3D0B0qxUPMTr7OjdWfkqTBjsc0a6epV45hW5V7jh2EXdq9K9hmiYLTpF4+xpnDv8LlG3+OH3U365PtpGsmRXeMgjNGp389D1Y9thpkKX7YptW9jKE7OFaVseopkJIrC39+13poumZSKkxim2V6wxuE8ZDPZp1lMmW59SGNyglcu4ZtVZhsPo9EMr/yI8Kwf4fxBbZZwjQKhPFwT52T0jQkjG7dr1Y+Qncwf88ltIqiKIqiKIqiKIqiPDoHPkDmnj9P9ee/jgSi+Xk6/+T3iFst0sEQGQSQ5YGLcP4GzunT6JW7B4meDpKVjfexzRLN2ikss8Ts5BcpFSbpDRcIoj4gscwilcI01fIRBBDGAyxjZ/vwz1reeA/LLGDoNpZZpFE9yUvuGIPRCl7Y3spe0zUD03BxrAqOXcM2y4TxkIG3QpSMHuuqTCkzFtbexDQLjNeey/9bP0u5OM1gtIwfdoiTAMjQNHNz3lVcu4ZllhgFG/mSzF2DWJIw6rO4/g5C06iXj2IaLtPNF6mVDjP0V/GDzlZw0tAdTKOAa9dxrApe2Ob6yg+J4hH3OihB1Kc3WmRWvgpolAvTHJv+KtXSLCN/nTSN0DQdXbfRNQt/syGBoiiKoiiKoiiKoiiPzoEPkKWDAf6Fi0Rra6TtNkmnQxaEm7WcbpFRRDg3ly/BfAb0R0ustD5A03Tq5WPYZplm9QQld4I0i5Dk2VGWUSSTSR70MgqM189h6NZdxw6iPkvr75GkIRP1cxTdCUqujW2WSdKANEtAynz5oGZg6Da6bqEJAymfXK0yP+yxuPY2ceIzXjtDwRnDNBxsq0yShGQyAfJ568JA120M3UYInTjxuFvwSsqUdv8aAkGShNQrxzGNAobh4NhV0jTMjwugCyM/LoaDrplkMt1DB9FckgYMRkustD5ivH4WXTcpF6exrcpmYDJFCG1ryetG95IKkCmKoiiKoiiKoijKI3bgA2Tx+jrpYEDa7d7zvtHCIuj3rqX1NEjSgHb/KplMCcI+5cIktlWh4DQAQSYTothj6K/S6c+x1vmUaukQ1fJhDL1xj9ElA28lb6kdDaiWD1NwmthmGcsobrbPFkgpSbOYJA3wwy5B1GcwWiKKvW1tux8fSX+4SJrFhFGPSnF2c94lbKuEJozNeWe3zbtDEPboDm8QJz53C5JF8ZBW7wpx4jMKWlvH3DIKeb0zoYGETCZbxy6MB3QH84SbWX333AOZ4QcdFtfeJklDKsUpHKuKbZZw7RqQ14pLs3iz5lrycA6doiiKoiiKoiiKoih3JO6VESSEeOLtDYVhoBWLCNME8dli6JKk3Yb0SQRsHj1NM3DtOo3KcYruOJZRAKGRpiFB1KM3XKQzmCdNA6qlw0zUz1JwmoyCDeZXfnzPuliaMPJulqXDFJ0xbKuErttoQiOTGUkSEsUD/LDL0F9j5K/vWgftTnTdZnrsJWqlI5iGQ2dwnZWNDwii3gMeFxPXrlMtzVJ0mlhmCV23EEJDypQkCQnjAX7QyecdbJCm4R5HF5iGS7V4iGJhAteuYRpunkGHJE0jkjQff+SvM/LX8IMOcl9rTgWuXaNePkqpMIFtltE0E4Asi4lTnyDs0xsu0BnM7ffwKIqiKIqiKIqiKIpyGynlXbvrHfgAmTBNjGYT97kz6IUCwrJgMxQhhCDzA/rf+z6Z5z3JaSqKoiiKoiiKoiiKoigH1L0CZAd+iaV9+DDlr30Fa2aaaHEJa3qaLAiQWYZeLDB8650d9cgURVEURVEURVEURVEUZa8OfIBMr1XRHIfW//SPSTtdar/6y0RLSwTXrmPPHsKcmXlm6o4piqIoinJwHDti8EvfcPmVb7qUS4L1jYz/7L/s8d5HEfWaxhe/YPMv/maJZkPnrXdD/skfjnjnvWjXsWandX7xGy66LvinfzRivfVsloZQFEVRFEV5Wh34AJkwDdAE4bU5ZBSRBQFpf0B04wYgKb7+GsI48LuhKIqiKMpT5qtfcvjSqzaXr8ZcuBKTZbDRTgEIAsnVuZjf+yOP3/qNEhNjOtWKdsex+sOM9z+O0ASMfJX5riiKoiiKctAc+MiSTFJknKDZNmkc538vFNArFYRhYJTLCO3OJ6SKoiiKoij34+xpk0pZ4+/9gwE/fivEdQRRlAe3/EBy+VrCtesJr7xgYdt3LWlBfyB594Pds8sURVEURVGUJ+/AB8jS4ZBko4VeLpOORsTtFma9QfHVVxCaRtLtIrP0SU9TURRFUZRngGHAuTMWBVdw4phBvaoxPanz5ddt2p2MhaUEbx8ZYI4tmJzQmRzX0XVotTPmFxKCMB/DtmCsqeM4gmpZQ9MEg2GG72ccmjEYDDPm5hOGI4kQUCwIjh42KJc0dA2SlK15+YGkUhbMzhgMhxnzi7fOj0wTTh4zSVLJ3PWERJ06KYqiKIqibHPgA2TxyipeHJMFAQDBpxexvvE1Kl/7GtloSP8HPyQLwic8S0VRFEVRngXlksb/8t+ucuyIwbEjJpYp+I/+gzp+AN/6vs//87cHXLoS73m8iXGdv/FXivzN3yhSr2r82XcD/k//ty5zNxIgD479xq8XOX3C3MpY+/hCxKWrMX/rN8vMXY/5O//nDu+8H+E6ghfOWfx7/2aNk8cMXDcPpn33hwF/9+/1uTyXcOakyb/3b9Z4/6OI//S/6BJtTnVyXOff/7drtLspf+f/3KXfVzXQFEVRFEVRbnfgA2Rpv086HEKWgZTErRadP/hDet/6Nsg8w0zGez9RVRRFURRFuZNuL+Pf+vdb6Dr8nf9Vnckxnf/4/9LlxlJCFMl9ZY8BLCwl/N2/3+dHbwb8i79Z3vU+pil47RWb//1/2uGLX7D52s85rLdSfutvr/L3/x/jnDhmcPFKzNHDBn/xlwsMvYx/5d9aZ6OdMjWRZ6Ytr+UpYe99FLG8mjA5oXP2jMX7H+XLOr/yRYcgkHxyIWYwUMExRVEURVGUzzr4xbukhDTN/wuQZWSeT9Lp5ssrVXBMURRFUZSHREro9jNanYwgkISRpN1JabUzBkNJus+liVkGI0/S7WWEoUTKnQG2LJUsLicsLqfMLyRcncv/LC4ndHoZrqPhOoIkgSyTnD1pcvqESZbChUsxn1yI8YN83DiGt94NSVPJF79gb23jy1902GinfPhJxC5TUBRFURRF+dw7+AGyO5ESzXUovPIywrae9GwURVEURVHuSyah080DaEEg6fQy2p2MNM27Zeo66IZgZS3l298P+NGbAd94w+Hf/Teq/NZvlDh+1NwW9HrrZyHDYcZLz1uUS3kNtOOHDRaXEy5dVRcWFUVRFEVRdnPgl1jejVYoUnr1C4RXr5KGqjOUoiiKoihPIQlJIpEyz2DLMkmSyps3gRAI8uWfb/4sxPMyvvSaw8njBm980aZR1xiO8mL+ANdv5Nlohw8ZvHjeolHTGXp5c4BOVy2vVBRFURRF2c3BC5AJgV6pILS7t0sHMJsNzKlJhH7wdkNRFEVRFOVhMg3QNHj3o4g3342YmdT52/9SmZ973eHS1XgrQBbFcOFyzOwhnV/7RZdaVee9jyKu30jU8kpFURRFUZQ7OHCRJWFZVL76BsIwuNdZnFYqoRcKsIdgmqIoiqIoysOiaWBZAtMA0xCYpsCxBa4rSFNJtJnYbmze7joCw9z8u5v/O072F60aa+qcOm6ytJKw0c6IE0mvnzEcZXx2pE8vxRw+ZPCv/8/LlEoa/8F/1ObGYvJwdl5RFEU5cDRDQxjajkSTLErJEpU9/DQQQsMwnDyzPA2Qcj/Pm0ATOgiBlBlS7rNoqgIcxACZaVJ86SXitTVSz7vrfTXXBaGCY4qiKIqiPF5feNHib//Pypw+YXLimImuw9d+zubytYQfvxXwf/+7fTIJ/9xfLPIXf9nl3GmLQzM6miZ4/pzJ1bmE3/39ET99J9zzNus1jV/7RZdf/nkX2xYkMSwsJ/zxt3y+9b1g23032ik3lhIyCb1+xuJywnCk0scURVGeVaf++jlmv3mc4lRp288//m/eZeE7c4Td4A6PVA6KcmmGF879LbIs5pOL/4hef37Pjy24TaYnX6VaOUyrc4n5G99D7rh8ptzLgQuQAcgkZvjue8QrK3e9nzE2hjU9nVe3VXalGRq1YxWmXhmncbKOW7dBE6RhitfyaV3qsPDDJfxuyM33T2mywOyXpzn8lRl+9H99B5lJpl4eZ+rlcdymi0DgtXyufWue9U/axKNbBX9LUwXGzzVpnKpRmipilS0QEHRC2pc6LL+7Rvtyl9vfq83TdY58bQan5vDOf/0Bky+PM/XKBOXpIggYrXosv7vG4psrJJ66+q0oiqI8Hv/1bw+wLcFaa+cV3KtzCf/1bw8oFTUsSyBEXkfMDyStdrp1avLjtwKu34gpFjUsM7+oF8USz5MsrSS02hn/5I88St8XLC4nDIYZP/swotfLCELJf/yfdFhdT2l1MgbDjP/uHw75s+/66LpASslgmI8zHG2fY5ZBmkjCUPLdHwW0O5laXqkoivIMM4sW7niB4nR5x8/3Ur5IefI0zcCxq2RZjKbtL1STZSm6blMsThLFwzyRSH3w79uBC5DJOGb0/geEc9dJ2u273jeLE+JWC5mp9MHd6LbO4TdmOPK1Q9SPV9B0jWgYIQG3ZlM9XMYuW9z4wdK2x5kFk/rxKoe/cohLfzBH81SN+okqZtFEaALDMagdr7Dy7tqON93Ma1Mc+fohCmMuWZwh0ww0jcqhMs3TedDsyp9cZ+PTW8+tXbMZO9tk7GyD0brPxPNNDNdANzWskknzVI3mmTpmwWDxpyv4LXX1Q1EURXn0Prl4546PnV5G5/17NwhaXE5ZXL77ecr1G7cu/oy8lOXVW/d/+71b2wjDfE53m9dNE2M6p0/kmW1/9C2Pbk8tr1EURVGUZ1WaRUiZoGsWtlUBVFD0fhzIANnwZ++RDgb3vG/me4zee59MdbDc1djZBqf/0nGap2r0bgxY/tkag8UhMpPYFYviRIFoGBONYnbLvtQMjeO/cBjd0hmte3TfXCEcRJgFk9rRCr2FAUn4mZN+AaM1j/7CgMHSkLAfITRB42SNI187xJGvzhAOom0Bspvcus3JXz5C+0qXlffWCHsRdtVi4oUxjnztEEIIvHWfsBepdfSKoiiKsoupCZ1zz5mcP2Nx/IjBux9GfPxpjB+oq8iKoiiK8qySWYqUGZqmo+v2k57OU+vABcjIMpL19b3ddThi+KMfP+IJPaUEnPrVY4yfbdC63OXD//5TFn+6suM+QhPIdPeTZs0QHH5jhrf+7ntc+/aNPWVuXfvWDa7+2TxplG4bd85awHB0Tv5KPqc7SeOUn/29Dxksj5CpROiC5XfXqcyWmXhpjLHnGnSu9VQWmaIoiqLs4vAhg9/49SInjpr87IOQ3/4fBgShCo4piqIoyrNMaDpCaPnfN/+r7N/BC5Ddye3F+NVa2rsTYLomky+Po5kaKz9b3RkcA5DcMTgG+W0r766x+v7GngNSW/XINoNvN2VphrcRkPjJVl2yz2athYOIGz9axu+EW/OSqcRb85j71g0qh0o0TtUoz5RUgExRFEVRdvHmz0Le/NneC/8riqI8lQSIze+HElRNauVzz7GrmGYJKSVZdu9SDMruDn6ATAiMWo3Cyy/hHD+OVnAZ/PBH+BcuYIyNoZdKBJevICO1zPIm3dSoHi1jOjqDxSHD1bt3A70TmUm6N/rE/t7fYJqhMfFCk6lXJmicqOI2XcyCiW5pFJoudtViuDratWZgGqUMV0Z53bLP/Ly3MCBLMgpNB7ts3df+KIqiKIqiKIrydLNqDif/ubNMvn6INEwYXO/y0d/7GfFQfR9Uni55If5bSSWaMLb9XdPMPYyh4zoNZqZep149RpqG+H6HXWsoKfd04ANk5vg4hefPYx89QryxTuHcOfRSCZlJNMeh/KUvEi0skKoA2RahCeyyhdA1Ii8m9u+v86OUEPYi0ngP9b5E3hTgxd86y8xrkxi2jtfy6VzpEvsJWZIx+eIY4+ebd95eBrGf7AicZakk6OZZZYZjoFv6fe2PoiiKoiiKoihPt8qRKs3z44y9MEHixQhNoBlqSZnydDEMlzMn/zKGfiv5wzQLQB44O3bkmxyKv3jvgYTA0G1ct4llFvH8Fu3uFaRadXdfnoIA2RjW4cP4Fy4QLixiHz4MQiDjGJkkWIcPI4wDvxuP3c33g2ZoaPr9d7BI4wy5h5Rlw9aZemWCE794BN3SWHp7lYWfrOCte3mALM7QLZ3a8epdx9F0bdtq2i2bOyQlaomtoiiKoiiKonxOVU/UKUyWMBwDmUl18Vx5KgkhME2XojuOZZXQdBOxlU0mqFWP7ms8KSVB2KXTvUKnewWVQXZ/DnxkSSsU0CyL4c/eRQYhMtysq5FlyCRBGDqqhel2ecZVQJZkOFUbu/Lou1gYrsGhL01Rmiqy8JNlrvzJdVbe3d5sIUsydPPOV3c0Q2BXrW21ywA0XeDWHYQuiEcxSZDeYQRFURRFURRFUZ5l1eN13Ib7pKehKA8kTSOWVt6mVJjAdRtYVgXHrlBwxwHwgw5pupdVchIpU+LEZzBYZKN9AT9oP9rJP8MOfIBMpikyS9GLJdI0y4v1awLNddFLZdJeH5ntYQng50iWZAyWhoT9iPJMifJMCatkEg0fXbE+TdcoNFw0Q9BfGjJa2173zC5bFMZdrPKdg3WGY1A/VkW3dGLv1rJQwzVonK6jmzrDNY+gqwr0K4qiKIqiKMrnjW7rlI9UsWrOk56KojyQLEtY3/iIdT5C0wwcp8544ywnjv0KEsn6xkeMvPV7DyQzkjRg5G8Qhr09BtWUOznwAbK01yMbjaj96i/T/+GPEJaJ7rq4Z07hvvAC/oWLqkD/Z0mIRwlrH25Qmiww/eoE7csdrv7p/Pb7CRCbyy9l8mApmFma4XcCskRil0zMwvaCgke/cYjm6Tq6decMMrticfgrM1z4J1eIRjFZnCE0QaHpcuKXjmC4Ou1LHQZLoweaq6IoiqIoiqIoTxeha5SP1LBrrqo5pjxTsizB89bp6A5RPMTQHVqdS5tLJZXH6cAHyMLFJdA0Sl/6ImP//G9ijjUxJ6eI19YIr11j8KOfkAUqo2g3n/7jy7hNh5nXJnn1X32R2S9P07s+II1SrJJJ5XCZLMr42d//KO8e+QDtkRM/Yf4Hixz7+VmOfn0WwzFYeX8dIQSNk1UmX55At/QdmWW3k6kkizO++u+/zvrHbUarI+yqzeRL45Sni8x/f5GNC22ikWpbqyjK51PBajBZO8dE5QzX1n5EZ3SdOPX3/PhqYZbp2vPUS0du/VBKLq9+l/X+xUcw42ebZulUjlQ5/AvHqJ1q4NQdNF0jCVPCrs/cH15h/f1Vwoec+Wy4Bl/5O79AcbK047Yf/m+/RW+ue/fSIwLcZoGv/J1fwCpt7wwdezE/+F//Of6Gp8qXKIpyoGimRuPsGGbRROxatFhRnm5pGuH7LUrFadSH8JNx4ANkMggIFxaRSYJRr6O5LmQZ6WBA3GqRdLuqaPsd9BcGfPw7FxksDpl4YYyJ5/M/MpVkaUYaZWxcaJNG6QN3uUijjNaFDh//ziUOvzHD+LkG9RNVsjgj9hJu/GCRLJVMvTKBdocLPn4n5OqfXac0XaJxqsbUK+MYtk6WSq7+2TwX/ukVunP9BwrkKYqiPM10zcQxK5ScCSzDRYj9XUGPkhE9b4lMJlhGgbHyKUzdxdTVUpX90i2d6skGL/wvXqF6vIZuG6RhShok6K5JcarEjW9ffyTblqmkP9clDVMM16A4WaJ2qpHPyzYQQtz9c11CFqf0rnZw6g6Ga1CaqVA5ViMahOimKnitKMrBoxkajXPjmEXr3ndWlKdQlsV4fotiYeJJT+Vz68AHyACk7xNemyOcu44wza0C/crdpVHG2gct/FZA62KH8nQJs5Q/5WmYEvRCutcHhINoW4A66IUsvrlCHKSsf9zaVg/sTmQmCQcRV/98nsHykMpsGdM1SOMMb93fzCaD3nwfs2DuGtNMgoTWxQ4r765TOVzGbTgIwO8GtC512fi0TRqqAv2Koij3K4z7tIZX6flLuGaFijuFrj36Ri7PIrvuMPHKJDNfnsVv+Sz98AbdKx3SIEEzNMyyRfdKm8R/+FnPWZJx/U+uYpYsDNdg8rXprQDZXsVezNV/dhGjYGK6Boe+dpTKsdpDn6vy7NEsHafmUJgqYVUdrLKF4Rhopp53TheCLMmQSUYSJiSjmGgYEQ1Cgg2PsBeQxY+hfrDI69s6zQJus4BddzALJpploFsamqkjpdxcwZCS+AmJFxMNQsJuQNDxiQYRMnl8tY4N18QdL1CYLOE0XMyiiW7pCE1Dys15ejHRICLo+PgbHmHbJ40e/PxY6AKn7uI0XOyag1WxMQoWuqWjWRoCQZZmZElGFqXEo4ioHxK0ffz1EdEweqQJL0ITWGWb+nNNjM+UcjmINFPDqti4zQJOs4BVtdEtHd3U0SwdoYlbSQtBQuLHxMOIsB8SdnyCm8/rIzqmRsGkMFmiMFHM3xtFa/O1lr9/b74nwm5A0PYYLQ2IR7FKVHjE4sRno/0pcTwiDHtPejqfSwcvQKbr2LOzoO/xqriURDcWVMDsDrIkozc/oDc/2PNj/HbA/A+WmP/B0r63N1weMVy+c42w7lz/jrcJAUhYeX+dxTdX9r1tRVEU5e4ymRIlI6JkRJpFJFmMSuG/P07dpXF2DKFrtD9d5/LvXqD96fpjOZwyk3QutoD8S+1nl0nuRRZntD/Z2BqjOF1+qHNUnj1m0aIwWaR0KM82rJ6sU5go4Y4VMEsWumOgGxpogixOScMsD6L0AoKWj7cxYnCjx2hpkAd2Oj5BJyDxHm4QWTM17JpLcbpEcaZM+XCV8uEqxekSds3BcE0Mx0B3DGSWl/dIw4RoEBL1QoKWx2hlyHCxz2h5iL8xuu/gQPlIleJ0Gc24tRywc6lN0PKQ6a2xdFunOF2meqJO/UyT2skmxUPlPHDhmghdQ2aSNEgI+wHBhsdwecjgepfOpRatj9aI+uG+f//oto5dc3AaLk6jQPlIlfJshcJkCXe8gF1zMdz8WAkh8mMVJSReQtj18dbzY9O72qF/vYu3OsRbGz3Q70GhCwzHyJ8n18Rw87+bJYvSofz51G192/3tqsPUlw4Rj/ZXlzpoB4yWBw9vGbyWz704tfnam61QOpwfU3eiiOma6I6B4RgIQyOLM7IkJR7GRP2AoBPgr40YLg0YLvbxNzy8lUEeLHuAJAGZyTyrWORB2NKhMtXjdWpnxqieqFOcLm9lEwtNy4NjQULUD/FWRwwXe7Q/2aA/12G4mM9HeTSSxKfVvkSne40sVWWFnoQDFyDTbJvqL/8imrO53EMIhK4jDIMsiiDLtn6GppP5Hhv/3/+etHfnwIvyFFHlBBRFecx0zcTQbCQZSRqSye0noQINXbcwNIskDUmyCJAIoWFoFrpmESZDNKGjCRNN0xEIJJIsS0mznWPeHFfTDDRhoAl9s56KQJJtPi4mk3c+OZKbc7eMAprIP86llKRZRJrFSB5+1oMQOoZmoQljq/6LlBlpFj+ybR5UhmPg1F2klHQutgl7gYo1Ks8koQnMoknzhUmO/upJJl6boTBevOtjNF3DcMCu2jCzPfia+DHdKx1W31pk5ScLrL/78C6KmkWT4kyFiddnOPzzxxh7cTJvSnWnelU66KaOWTBx6u62m2QmiXoB6x+s8sn/592tDNH9OPZrpzjzN1/YtiTwp/+H73Ljz68RDyMQoFsGtVN1TvyVs0x/eZbCLrUFt6Zr6VgVm/JslfFX8t/53Yst3v7Pfkjro/U9Z7sJTWyOU2H8lWkmv3SIxpkmZsW+a20vzdAwXAO7CsXpEo1z40C+CqR3pc2Nb19j/k+uELR8sn1m3gldYJZs3LFCHoidqVCarVCaKVM6VMadLGHtsrTSsA1qpxq88b/7xX1tD2Dx+9e59Dsfs/LjhX0/9rNuZlZWTjQ4+msnmXr9EE7Tvfvx1DXAwCrZFKduPe9SSsgkvWtdrv7epyx8Zw5v9f6blKVxiswkVsWmfqbJ6b9+nonXZrBK9q7fvfLnOX9PVI7WgEOkfylh44NV5v/kCovfmyfo+uoz7xGRMiVN1aqpJ+XABchkHDN69z2EkU9Nc13MqUmcY0cJP71A0ushdB1zahJzbAzvgw/JQtXFUlEURbk/Y5XTHGm+ThgPmd/4KV1v+4mya1WZrr/AbPM1rq//hOXuh4TxgILd5FD9JabrL/L21X9A0W4wXjlDrTiLodmb9b4WWey8T99bJpPbv1g5VoV68QiN0jHKzgS2WQYEUTqi7y2x1rvIWv/CXWYuGSufol46QtWdQdMMonjIau8Tlrsf4Ufdh3qcBBplZ4Lp+gvUi0dxzDKSDD/qsd6/xMoj2OaBJUAY+RItgDRMkOnnJziofL7YNYcz/8LzHP2107hNF7HXVR53oDsGjXNjlGcrlA9XH1qATBiC479+hqO/dorqiQaaqT3YhVcBVtWhdqJB7MUP7T2eL100iYcRhmsy8coUL/0bX6R8uIpm7b/+X+zF9K919zw/oQvsusvL/8brTLw2g1PPn9Obne3vh27r1M+OUTpcZfrLh3n7P/kBw4X+voJkxakyp/76OY7/5efQTQ2h5ct1hSY2/37f03vkhCZoPNfk1N94nkNfO5IvVXzA9wmaoHq8hlGwHrjETBalmAWLyS8d4vl/+RXcsQJin11ANUtn/JVpSocqVE81+eDvvkXsPdpltYryJBy8AFmS4H/y6eZ6O3DPPoc9e4jW//SPSdbWyeIYIQRawcWanaX0hS/gffAhqepkqSiKotwHTWjomomuGbsXvRcC7WbmlHbbsg4EmjCw9ALHJ75KwaqRyZS+t4wEinadsfIpbLPCjdbbO7pE1otHmKo9j2OW8eMeg2ANIQSuVaNePIJr1dA1k9XeJzsy0DRNZ7r2PJpmkqQhXW8BXbMoO+PMNl/FNIosdz6g7y8/lGNk6A6N0lGOjb+BoVmE8ZBRsI7QNApmndnGFyg5Yyy03qUzejSF6Z8kzdIpTZc5+VfPUJgsYVdsnKZLcaqE0ARnfvM8R3/lJGmcP09pmNK93OaT//b9vBvk7WOZGs3z4zTPj1M9XscdL2C4BjKRBN2A3tUOa+8ss/Hh2r4zMBTlYSsfqXL8189w/C+exq67aPv8Ur0bIQRCFwQdn40P1x58PF1QGC/y3G+9yOSXDlGcLqPb+gN3ORRCEA1DelfbeKujh/Z+tCt2noVVc5h8bZrn//arlGYqeV2qfc457AYM5nt5NtoeAxUyk8TDCLvuYpVtdPvBvw7efE6tkkX9uTFe/Nde4+P/5l06l1p7npdmaZglC6tsPVUdKg3XZPbnj3L0107RODe+VR/tQfbh5mP7Cz2GCz2iQfhAc9RMjUNfP8KJv3oWd7yI0MW+5yeEQBgCd6zA9BuzJH7MJ//de8R9laiiPFsOXIAMKcm8WyeTQgiE4xDN3yALgq2Olak3Qiu4mFMTCEN1W1IURVGeDCE0GqWjrPcv0Rlex4+6SCS2UeLo+JcoOeNUCzP0vEWi5NYSiWGwznLnAxAQxkOSNEIIsI0SE9WzNEvHmag+x1r/IuxY9iko2A2WOx/R9RaIEg9N6BTsBsfGf46x8kn8qMsobJFmD3byKoRG0W5wuPkahu6w3PmQvrdEkgUINGyzxGzjC1TdGfxyDz/qEsTPVmFZIUC3NKxy/sUWcbOmS367lJv/3qwpJLN8ecxnaZbO2PMTnPprz1E73cyb1mSSNErRdEHleC2vP3SqQWGqxNwfXn6cu6ko29g1h/GXpzj8iydwxgrbvlCnYYK3NqJ7pY23NiLqh6RBgkwlQhdolo5dsbFrDu54keJUicJkMc9UEgKZSUZLA9be2X+9222EoHy4yqnfOMehbxzDbbpbmZ23S4KEYCOvLRa0PZIgIQ0ThBDotoFZsnAaLu54AXesiGbm8wxaPqtvLeVLKx9SpoxVcXDHClSOVDn5G+epHK1vLQONRxH+hsdoebPuVJCSpRmaLjCK+RyLUyXc8SK6rRO0PHpX2/urjbbZxbb10RqVI7Vbyz83h/DWR4xWBvhrI4K2T9gPN7NkZd6ApGRRmChSPlKldrKxLbB3cznuxGszbHy4RtgL9rw0UKaSxIsJ71TfajObzKrYeUbZzcdJSZZkeZBwnzXi4kFE9gANDoSuceSXT3D0V0/SODuOuUs9yJtzGy4N8NeGxKOYZDPrWDP0rWCpO1bAHS/m+7d5PDc+WGW40N9Wr24/pJQgYepLs5gli/KR6laQOx5F9Od7DK538dZGJF5MGiZopo5VtSlNl6kcr+dLLG9bpqyZOoWJErM/f4z191fYeG81P/bKI2EaBVy3QcEdx7bLGLqNEAYgybKYOPEJoz7D0SpB0CXLVN2yB3XwAmSfIdMUoWvYx44SLS2RBQFCaOiVCtb0DDKM7t7KXDnwRqsj5r+/yManbfoLA7VMRVGUp4wkSUPW+5doD6+Rbp6cCDTK7iQz9SquVcU2yzsCZMNgHSlT5G3fvITQMI0C9eIRys4EmtD57Om7RBJEfdYHl+h5i0iZ/97s+ytU3Ckmqs9RdidxrRrD4MEyNEzdpeJOUSscYrn7MWu9TxmFG7fmi4ZtlDky9joVd4qSM/bMBciyJCPo+Cx+f36rOHTlWI0jv3gcs1Bj/f1VNj5cI+rl2exZKgm7wa4Fo2WWITTBYL6HtzrEb/skXoxm6pv1gKaYfG0GoWusvr1E0PJV1zDliSgfqTLx6jTl2cq2n3vrI9ofr7P2zhK9ax38dY9oEJIGaf761jU0S8cqWXkB+GZeU6o4Vc5rS02X0Wyd3tUOg/kH+11RnCox85UjHP6lE/lSwdsCJ1makYxiulda9K50GCz08VaHhB2fJEhJo5sBMh2zaG0FKQpTJQoTeUBvuNBn9Z3lh/pdw645jL80RWm2wvhLeY20qB/Su9qhe7nN4HqX0eqQsBtsCzoam3XS3IkipZkyxZky3spwq2HHfshUsvzDG4y/PIVdcwh7QX58VoYMl/p4m80Jgk5ANIhIowSZZFsBMncsD5CNvTjB5GuHcCeL6JuBSSE2i+b/3Cy9q509B8iifsjqm0t3LJgvdA275nDirz6HcVvWW5Zk+Gsj5v/06r67Bg8W+oxWhvt6zNZ8DI3xl6c48ssnaZyfwPxMZ80kTBgtDeheadOf6zJaHuCveyReRBKmmwEyDcMxsap5t0t3okhhskRxsog7XmT1raX7nt+ticLYS5NoZt5BM40Sete6bLy/SufCBoP5Hv7GiNhLyKLNAFnZpjBVonaqsfWZZBatrfeXbukUZ8rMfv0Yo8WBCpA9ApowKJdnqJYPUypNU3CbWFYZXbc2685K0iwmSQLCaIDnrdEfLNEf3MDzN7bOC5X9O/ABsqTTJdloUXztVYyxJtlwhNA0jGYDY3wc79NPkZGKlD7N9ttlU1EU5SCRMqPnLeKF7a3gGORBrFG4QZIF6JqNqTvbHpfJBEOzMc0Shm6jCTPPmkbDMStIZH6lcJfCK1JmdL1Fwni47SQozSI6oxvUirO4ZpWC3XjgAJljlim7Uwihk6QBJWcM27xVTFgg0DQdSZ795ljVB9reQSRTib/hs/DdW8tHJ16dZuKVKcpHqnQutVj83vV7fhHMopTWx+tc+acXCTv5F9LbO/g5TZdzf+tFjv+l01SOVqmfbrLaX3rg+jOKcj8qR2tbRdhvSsKE1gdrXPpHH7P29t2zv8K2vy0Aplk61eN1mufHsco2ncutfRe9v53hGpsBihO4zcK229IoJWh5rL+/wo1vzbHx3sqeOxXqtk75aI366SZpmNKf6zzUOkvF6RKFiSLuRBGEIGj7rL29xMK351h/f5Wg5d1zDN01qJ6oo2nafQcZO5darL2zTNgLGd7osfbeCp1PN4iH0V2D8tEgYrQ8ZOOjNVbfWiQexsx+8xjFmfK2LMPmuXEqR6usvr20p+YBYTdg6YfzLP1wftfbNVOjfLTGsV87BbcHyOKM0cqQC//9Bw+vG+U9CD1fanjyr56lfqa5LTgmZZ4J17mwwdKPb7DyowW6V9p7eg0JQ8OpO9RON6mfbrLx/mreAOZ+57n5fNxsQJH4Mf25Llf/6QUWvns970b52efaz7tXDhf7tD5aY+ODVTRDZ/zlSayyvXU3TdeY/OIhbnzrGoMbvfvOclN2EkKnUjnMoenXqddOYlklkHlATGZpniUmBJpm4Ng1ioUxGrXjjLwN1jc+YnX9A4ajh9f85PPmwAfIosVFhjKj8vWvUfvmzyMsC6Qk6fXwP71A7zvf27YkU1EURVEeJ4nEj7rbgmM3pWmElNlmh8vtH7mm7lAtHKJROk7ZncAyShiaiaaZm501rTzjbNc6IZIw7u+aSh9EPdIsxtAdLKOwy2P3x9AdHLOKJgyOjH0RKV+/431HYQtNqLIHd5PFGSs/Wdz1tqDls/HxOo1zYxRnypQPV1h7dwV25BAqyqPnjhcpHdqePeavjVh5a/GewbHdZFFK58IGnQsb977zHlSO1fPui58J4slM4q+PWPjOHB/9v98h9uJ9BbjSMKV7sUX3PjKz9qJ+ZmxrnmE3YPG71/n4v3kXb22453mmfkL7o/UHmodMJZd+52NkmpH49xGozCTe6oiL/+NHWFWboxO3ssggb0bgThSxaw7BxrP1Xc0q20y+PsP0l2exKreCRjeXe7Y/2eCjv/8zNj5Y3dcSTplk+Ose/rrH8g9vPNQ5y0wymO9x6Xc+5trvX9zTay0NEjoXW3zy2+/hNL5M4+zYVhaZ0ETeYXSmTLtkEfUerE6akhNCw7YqnDj2y1RKM/nFySQkSXz8oEMUDcmyvCa7oTtYdgXXrqHrJgW3yczU6xiGw5Vrf0ySqufkfhz4AJmMY8IbC7T+4T9CGAbCdSBNycIIGcfION6qS6YoiqIoT0Kc+Ei595NgXbM4Ov5lpmrn0YROz1uiPZwjSkYkaUTVnWGydg5d2/1jOu8Av31p5uYtJFmYB+U07aEEq/IGBSaZTFnpfkyYDO+Yuh8lHn1PXbV8EMkoIh5FCE2gu8bu8VFFecQM18AoGDs6G3orwz1lOD0O469M0Tw/vuPnYS/gxrev8clvv7fv4NjjFA0j1t5d4f3/6s19Fdl/mOLRg2/XWx/R+miNxnNj1E43t93mjhUoThafuQCZ03A59mun0Z3tn9FZnDFc6PPuf/4Telc7D1Tf7GELWh6r7yxx/U+v7Os5l0lG6+M1Ohc2KE6VcBruttuLM2WcuqsCZA+JZZaYmnyZUmECTTPpD26wuv4BG+0LxPFo23JvgUBoOrZZZGryVSbGnsdxalQrRxhvnmd57V0O7C/AA+zAB8gAyLK8QD+A521Ww1VPtqIoivLoCfTNgqh3s7/PpGbpOPXiEbIsYaX/MSudD4mzEClTMplhaBaZTNHv8DEtRJ6Cv9vyS23z51JmO7pf3o+b40iZ0h5dzwv03+GqpJQZyQM2Bfg8sKo2jTNNaqebFKdK2FUbwzHQTB2n4VKYLJJFKZqKjilPihD5l6/PvAY1U38onSwfVGGqRP1M/v75rOUf32Dh23NE/fBAfzfsXW1z5Xc/yTsUPql5PoztZpLhQp/BYn9HgMxwTYzCzsL1TzOzZFE9UadxdmzHe8FfH/Hxb7/L8EbvQAXHANoXNlj+4Q2y+1iyL5OMzsUNGufHdwTIbjYWUB4Ow3Rp1E6i6xa9/g2WVt6i1bm4GRzb5eJkCkkSsLD0E9IsZnL8RWyrQr12nJX191St9vvwdATIbpepgnOKoijKw5NlCRKJELtnXBm69VCWKt6u5IxjmyVGQYvW8BrD8DNLjoTA0O92wimwzRLajgyzWz9PspAkffB6LEkWEsQDqggMzc47JiUPWDT4c0ozNeqnG8x+8ziNM02sip13OBtFZFFGEiQkQYJM1Amt8mRlcUoSJmRxuq0rZHG6RGmmguGa+y6I/jDVzzQpzpTR7e2/A721ERvvr9G7+nDrhj1sQcene7FF++O1Az3PvQq7AWFn5+eNbhsYztP3dfNu3LEC9efGdnSsjEcRvasdVn66eH9LVh+hxI/zJhCX7n/Z8HChv2uNN6tsPXPP8ZOkayaFwhhCaHR71+j1rxNFd6/VLWVKEHZody5RLIwz1jyLWxiDXS6iKvemXs2KoijK51qc+mRZgqm72GZ5222a0HHNKkVn7KFuUwgNgUaaRTuCWI6VF9c3dZck3b3dvRAaFWcKyygSRH0k2dZ8q4VDmIbLaNTGC7sPPNcwHjII1pisnqNZOkbPWyRKdy4pFUIHKTeXfT4D3/gesptFnU/8leeY/cZR4kFE69MNupfb+OsjYi8mi9I8K+FrRyhMFJ/0lJXPsSzOCLsBQcenMHErS8tpFhh/dZrBYp/1d5d3DYo8DrXTzR2ZLADtT9fpz3W2Nb84iEbLA7qX28Sjgz3PvUqCZNeAqWZoaOaTzzh8mNyxArVTjR0/99c9Nj5YJWzv/rn9JPkbHqOlAeEDLIMMu8Gu76ub2c/KwyGEhq47gMDzN4iivV+Q9P0WYdhHEzq69mxlbj5OKkCmKIqifK4FUZ8oGVEpTFMrztLzlkg3C6A6ZoVacZaCWXu424z7JFmIZZYoORNEiQcSdN2kWT5BtXAIuHPGtEBQdMaoFWaRMiNOfUDgmGXGyicQaAyDdbyove1xmjDyJZhCw9TdrYw5Q7MxdReJ3FxSmWyl8ofJcLNLZ4ta8TDN0gkAoiRP9xdCRxM6tlEiTEb4UYdMHqyr5weB4eRd54796kmEJpj7o8tc/b2L9K51t91Ptw0mXp1+MpNUlNsMF/p0r3QojG8GyEQe8Bh/ZQrDMbCKFq1P1ghaPvEwIttDp8KHQkDlSBWr4uy4qfXhGt7Kwc9wHS0P6d9n98mDKEszsnTn8y80sVXU/Vlh1xxKszu7NXvrQzbeX30CM7q34VIfb/3uXZbvJQmTXd/jmqU/c0HQJ0lKSZZF6JqRr3C4Q83X3R+bbf3ZrYmTsjcqQKYoiqJ8rnlRh76/QtmdZKJyFteqM/BXMXSbijuFJnS8qEvpIWaRdYbzjJdPUy8d5ejYFynaDbIspeRMUHLyotOjsI1t7J5FdLNz5mzzC4xVTuGFLYTQaRSPYJtl1vuX6I7mt2WnacLYXNpZxtAsbLOMqbt5NlphiiQLSbOYJAsZBRuEyQgpU6TMGAXrXF37AWemf5GjEz9Hs3ycYbC22S3TxbUqlOxxFjvvc339x2SpCpB9llW2qT83hmbqDBb6rP1sZUdwLL+fhVVW9VyUJ697ucX6O8tMvTaDMLWtmoemazLxhWka58dpf7TG3B9fYf1ny3hrI7IkQ6bZI00i1Uyd4kwZq2Ru/exmnZ3BfI9gl2VgB03Q8vBWD3AgbzOwlde7FPlKLSFuNQ25vTadALNgbutg+awSuoZddylObf9sllISdkP6890nM7F78Df8By6iL5MMuUupI6GJO3TbVu5HlsX4fhuj5GCaBXTdIt1jbVfDKGAYNmkaEgQdVDb//VEBMkVRFOVzb6nzPlHiMVk9S9FuUnYniROfnrdIa3AVTTM4O/OrD217ftTl+sZPCeMBjfJxDjW+gJQZXthmsf0zwnhAvXSUyerZHY+VMiNKPC4s/QnVwiHGKycZK59C10ySNGCh/S7LnQ8YBmvbHmcZRY6O/xzN0on8Sw8aum4h0Jisnme8cgaQxGnI9fWfsNr7hCjJrzjHacjG4ApRMmKyeo5q4RATlefQhE6SRUSJx/rgMp3R9T2fyH3eCE2gW/kXyGgQku5SKFkzNYqHyhSnSweuwLPy+RO0fNbeXWbx+9eZ/YXjO27XLZ3m8xNUTzbwVvNOhss/WWD93eVHViBf6ILCeCGveXT7l3KZv6+Ctk8aHvwAfezFeefKA8hwTQqTRUqzFYrTZdwxF7NoYZbsPBBm62imjm7qaJaW/90xsMrP/pIuq2JhV2yEvj1jKg0Swq7/QEsYH6Wo6x/Y15uyXRx7bLQvUCxMUCnP0h8sEsV7C6ZXyocouOOE0YBW57Iq0H+fVIBMURRF+dyL4iHr/YsM/GUM3UaIPLU9Tj3CeIQQgiDq40Ud4iSvL+JHXW603mZ9cIlR0Npc5ng7Sc9b4tPFPyaTKX7cu+2WjL6/TJgMWel9jCYMQJJkEUHcJ8sSBsEaq71PiW/LAvOiDjdab7PWv8AwWCeMB/S8xXzOaGQyIYyHBPFgRwfLKBlxff0nLHc+vOuxkDLFizqfqY0mSbMon3M8xDI+QtdMEFreeTNLiNOAMBk+lM6Zz6I0SvE38k7cxakSbtNFs/StQJhu6Rz5peNMvjqNVbYJWt4TnrHyeSczSe9ah0v/8GNkJpn60ixm2drqbCmEQLeNvBC7a+I0XZrPT+Cvj2hfbLHx3grdSy2Ch1iTSWgCs5wHKG7vsCkzSdDxSaPkqUiayKKUNDgYgTyha7jjBRrnxmmcHaNytIZddTAKBrpjolt551LN0BC62Dz2m5lDWt7pNM8ietJ78ujptoHuGDu6u8ZeTDSIIDuYL74kSElj9dn8NIjiEWsbH1OtHKFcPsTkxEuAZDBc3lH7NSfQNING/RSTEy9hmgU63Wu0O5d4Kn4ZHkAqQKYoiqJ87kkkUTLaypjaTWt4ddu/0yxiFG4w+mwHyttEqUfk7R7oSLMIL2zhhbt3lYpTn9FnbvvsNsNkuOeOkplM6PvLe7rvnaRZjBe1d9Q2U+4tGkZ0L7Xw1j2cusORXzqB03DxWz66pVOcLDL20iQIweBGD7Ng7jqObutUjtcxHAPd0tFtncbZW8t/J1+dxh0rkEYpaZSSeDGdS61t58lGwaRypIrhGmiWjmEbW0WnNUNj6kuH8Nc90ighjTOiQUjvSueRHh/lYEpGMa1P1pG/Ixnc6DP5+gyV43Wsz3Tw0y0dt1nAabhUT9SpHK/TPDdGf65L93Kb9qcb9Oc6yPTBvrAJTWAWzR11rWQmiQfRA4//OEgp71iz63ErH67QfGGS5gsTVI/VKc6UcZpuHgxTy+Z20O38d+5npUFyYAKeu8ni9PHVCFTuqeCOUy7P7LxhM+NLCI0w7FMsTNKsn8GxKoz8DaJoQJpGm3XJBJquY+oullWiVJymWJzA89bpD26QJAczm/FpoAJkiqIoiqIoj1gaJPTmulz/4ytMfnGG2sk65cMVokEIQmDYBsOVARtvLVGaLjPzxuyu49hVh+N/8RROzcmzO2ydwnhh6/Yjv3SCsB+QhnmAzFsb0bva2fblyB0rcPwvncauOXkHMkunNJ0XYtdMneN/6TTxMMqDbGFCf76nAmSfY2mQsP7uCqOlAYOFHhOvTFM71cjrgFXsbYEUIQTCEJRmypRmyoy/PMVgvsf6eyusv79C93Ibb2W46xLjPRECo2DtUvhdkgQJ8oBm8Gwjb/vzhAhNUH+uycxXjjD9xmGqJxv5stXPkFJClh/bJEjIopQszoN7Ms3IUolMMzRTx6m7uGOFXbb27NAtHc3aGSDL4uxAZ2jdfL6Ug6FcmubwzBu73CI3l0XmDZM0TcexKxTcJs0sJoqHJEm4mUkm0HUTw3CwzBIgNh9jUixOArCy9h4qi2z/VIBMURRFURRlnxIvZnCjj+GaBG2fLL73l4+oH/Lxb7/H4EaP8ZenKM2U0R2DeBiyPrfCjW/NMbjRZ/pLhyhMFPFb/o4v/JqlUzlaxa44W0GCLM5of5pnFQpd4NTdrfsbjgGfCSYYjkHlaHVbcCPxk60xdEtHb9wa42nIylEePW9txNzvX2Lt7SXGX5li5itHqJ1uYlVszKKFbuk7AleGa1J/bozqyQaz3zzO9T+6zOL3r9O71slrIu3zpSUE6Ja2M0AmIUvSpyNA9oRppkZxpsyZf/4Fpn5uFue29zpsZuN5MfEoIvFiEi/G3xgRdALiQUTsxSR+TBql+VLRKMGpuUx+6RCHvnb0Ce3V4yEMDU3f2bExy7KD/XsyQ8VJDhDLKlIu7a1b9c0ulkJo2FYFe5dSf7d3uiyXpimXpvH8FqvrH9xhWaZyNypApiiKoiiKsk/tTzf46f/x+/t7kMwDUdf+4DLX/uDyHe8298dXmPvjK7veNlzo8+1/94/2t93P6Fxs8a1/5w8faAzl88tbHXH9j65w48+vUTlWY/abx5n5ymEqR2po9q0g2e2ZZZqhUZgocu5fepmJ12e4+D98yMJ35va9LE3KvJ7fjkCYEGjmzgCdspM7XuTFf/U1pt84jFm89W1bSpn/jvJi1t5eYvnHC6y/v8pgvou8x/K8yrEapdnKo576EyeT3ZfGarqGMHYGzhRlN0kS4Pm7l9d4WIKw+0jHf5apAJmiKIqiKIqiKPuSxRn9uS4X/38fMvcHl6gerzPx2kxep+xYDaHvHqyqnahz9m+9iF11uPQ7H+9v6ZeUJKN4lwAZmO7O2mTKdk7DZfL1GabfOIzhbq9zmIYprY/WuPg/fEj3cotoEJGGyT2DY58naZiS7dqBWMcwdy69VJTdrG18TKd77ZFuQ8pMZY/dJxUgUxRFUfatak4wZh1BExqXh28jUR/CiqIonzdZnBH1QqJ+SNgN6M93WfrBPLUTdcZfm6F5bhy3WdjW4VC3DcpHa0x/5TDDxT5LP5jf8/ZkJol3CZAJIbCqtsriuYfiTJmZrxzZljkGEA8jWp+s89H/6x26V9rEo/0tfxWa+FwEJ282P/kswzUwCuprtbI3aRqSpqqI/kGl3smKoijKvpWNJpPOcRIZI3hHlbZQFEX5PJN5kCUeRgzme/SutOle7dA+P87Eq9M0zk9s63xpOAb1Uw0OfeMoK28uku0SdNh1M5kk7Pp50wnJVuBNaHntPbNgInRxsOtBPSGaoVGcKtE4P77jttHKkPk/vcLGB6v3VcdNM7Vdi9c/axIvJvbiba89ALNgYlUcNEvf82tZUZSDSV1mURRFUfZFoOHqFRy99KSnoiiKohw0EoK2z+qbi1z+3U+5/D99wupbi3mXSXkr+GLXXRpnxyhOlvac+ZUHyPJi8VlyKxAhNIFZtHDHizuWDio5o2DijhfzjL7bZEnKcLHH8o9u3HeTA8M1MdxnP+8i9mKiXkjix9t+rtsGds3Z0fBAUZSnz7P/m0xRFEV5qEzNxtFLmJrzpKeiKIqiHGBRL2DpB/OE3YDybIXK0Rpis1bTzaBW/bkx/A2PZC+1rmReB2q0PKB6oo5d2561VDlWo/3Jet4hU9nGKlvYVWfHUsjYi/HWPPx17/7HrtjY1Wf/nEAmGWHHx1sbUTlW23abXXeonqjjrQyfzOSUZ4IQOqZZuPcd70HKjDgePYQZff6oAJmiKIqyL2WjiaMVn/Q0FEVRlKdAFmcMbvS59geXef5feQXrtmLmmqVTmCohjP3Vr+pf79J8YQK7tj0oM/7yFOvvrjCY7z2UuT9LDMfELOzMrotHMVE/eKCxC5MlCpOPOKtckrcxfcKCbkB/vrcjQFacLDHxyjTLP7zxZCamPBMcp8bR2a8/8DhRPOTa9T9HStVkY79UgExRFGWfGuYhDrnPYekua+EcN7yPAKiZUzStWSrmGJbmoqERywgv7dGOFulEy4TZ9iu0U84pZt2z6MKiF69wdfQuUXbnq7iT9gmOFF5EFwataIEb3kcE2e5XKwUaBb1K056laozj6CUMzQQEqUyIswA/HTJMWnSjVby0T0ayY4yKMUbDnsHVK7h6hYJextZKCAQVY5w3mn9j897bT1xTmfBu708I0sH+DrCiKIryTEmjhNFSf0dtMCFANzWE2F+ArHNhg+kvz1I5Wtv28/qZJtWTddofrxMNVBHs28nN/+2QyfteWglg12wqx2oUpx5tgExmkjTKduyD0AS6rW+rCfYo+esjupc2mP3G0W0/d5oFxl6coDBRxG95qg6ecl8so8DE2PMPPI4ftLl2/VsPYUafPypApiiKsk+GZuEaVQp6mWHSQRcmM84ZxuwjlIwGluagCwOBICOllDWIs4BevLZjLEtzKBo1TGETZSO0e5SGNDWbklHH0ExGaRdN7F4U1xAW4/ZRJuzjlIw6tlZA18yt8SWSVCakMibKZijqNVaCK/SS7XPUhEbFHGPaOYOhWRjCQhe3xtGFQdGo7jqHRCb33B9FURTl2Sc0ge4YO4IYMt29K+W9dC626F/vUT8zhnl78f+CyfSXZxktDVj49txDmPmzI4uzXTsw6o7xQHXbJl87RO1k45EX6ZeZJA0TZCqRUm4FVTVDw667aObjaRLgb3i0P1nH3/Bw6g5Cz89zNFOjNFvh1N84z6f/4H2ingrQKvuXJ0re+/ehEBqaZqDrBjd/sWZZQhj28YMOo9Eq+2pFq2xRATJFUZT7pAmDgl5l3DrKIfcsujDw0wG9eA1JioaOqTnYWoEki0iyx1cTpWZOM+2comEdIpUp3XiNKPNIZYIQAl0YmMLG1ku4ehldM3e9spzJjFHaZS28tvWzktGgZk7i6CWCbMiSfxHJzhTuTKbEmTpBVBRFedroto7MJFn8cJbnmEWL5rnxHUGMLM7wVofIdH/bCbsB7U/WqT83RvO2roxCCOrPjTH7C8cJeyHr763AA2RHPUuiYUTUD3d2YCxauGMFzJK1r9ptQhdUjtY49I2jlI9U950FeD+yOCXsBpglC/1mLTtdYJUtyrMV4kFI4if3GOXBpEHC4EaftXeWOPSNYxibATIhBFbV4fAvHme4NGD5h/P4G56KUSj7EoY95he+d+87Cg1dMzB0G8sqUyrNYFlFgqhHq32Bbv+6Wl55n1SATFEU5T7pwqBsNNEKGhLJWjhHL17FTwekMkEXJo5eoqBX6cWrxPLxBYvG7MNUzQkymdKJl7nhfYiX9kiyCCE0DGFjawVKRp2y2WQ9vI6f9neMI8loR0u0o6Wtn007p3C0Io5ewk8HXBm+vWNppqI8bppmUi5Oo2kGnr9OGA1R30yePNdpYFsV0jRi6K3c9YRd1ywKbhPTLBLHIwaj5QfabtEd3/HzIOwy9Fbve9zPi+J0GadZIEtSgpZP2PGJ/WT/wSYBdtWhcW6cyS8eQr8tyyhLM6JRRP96974CcRsfrlE9Uad8pIp1WxaZXXGYfG1m69/DGz3CbkC2lyYAmzRDwyxZ2FUbzTboXmo99b9O4kFI0PKJ/XhbLTLDMSgdqtB8foKVny7uqc6X7hiUD1c4+qunGH9lGqf+eLo3ylQymO/hjhVuBciEwLANZr56hKDtM7jRe+TLG4OOz40/u0bj7DjF6dJW4Fc3dUozFU79tbNohsbaO8t4q0MSL77HiLfRBIatY1Ud7JqDvzYiaPuPaE+UgyaM+lzfS4AMAIGhW7hOk2bjDGNj5xAIJBmet/FI5/ksUwEyRVGU+6QLA0cvgYBP+t+nEy2RyO1XXwfJk/mAcvUypuYwSNqsh3O0ooVbN0qI8PHSLp14CdR5l/IMcKwqzx3/dSyzyJX5P2Wt/QlpqjIYnyzB1PjLTI29xMhb49Orv0cU37nDm21XOTrzNZq1U2x0L/HRpX94f1sVGmP15zgx+00QAoFA1y2E0FhY+SkXrv0+Uu5caqbc0jg/zrFfO4VVcVh9a5H1d5cZ3OgTjyKyOCNLMmSSkWUSpNyKqQiRL6cUuoZmaphFi/FXpjjx689RPV7fto3Eixne6NGf697XHPtzHVbeXKR2qsH4F6bz7W5mMbnNArPfOErlaI1rv3eB9fdWCNo+aZwik3yJ3takNx+n6RrCEGiGjtNwqR6vM/bCBFbN5kf/4beR+wiwHURZnOGvjxjM92icHdt2W/lwlRN/+Tn617tEvTBfypjtrPWlmRqGa1I+UuXYXzjNsb9wGsMxtoKPQhM7umQ+1H1Iss3MwSZWyd7KhNNMnWN/4TSDhR5plBJ2fLI4Q2b5a1MI4OZrU4j8OddF/hrevN9+xIOIlbcWmfjpArPfOIY7Vtjab6EJGmfHsesutZMNFr47R+9ymzRO8+N0e803IfL3jK4hdJEHZgsWhakSY8+PM/biJJf/8acsfvf6QzyKyrNDkqQhg9ESg1F+AWp66lUmx19kMFyh25vjqY/sPwEqQKYoivIAosxnNbi2a3DsSUplQiYzTGHh6uUnPR1FeaSE0LHMAuXiFCBw7Tqm4aoA2ROm6yYFp0HBaZIkAa5TJ469XZdkP0xSSnqDea4vfg/DcDEMl/HGWWxL/S7cD8M1t4ren/7nnyfqBnQvt+lebTO40We0NCBoeyReTBqmICW6Y2BVbApTJeqnm0y8OkPtVGNbnbCbetc6XP/jK/c/QQnrP1tGtw2qJxp5R8vbYjO6bVA/3aT6b38Zf31E51KL7uU23tKAaBSRBglC1zBcA6vqUBgvUpwuUT3RoDBRxHAN0ATDhT5CPBtfM4dLA5Z+ML8jQGZVbaa/MovdcLjyu5+y/rNlgra/LXBkNxwaZ8aYfuMwU1+epThVRuj5AQ9aHmmU4o4VHqie2b2kYcLS9+eZ/fljFCdvez8LsOsOL/5rrzPxyjRLP5yne6lN0PGRqUQzNHTHwCyaWGUbq+rgNFyGC326V9oEG3dujnQniR/z8d//GYXxIlNfOrRjvwvjRU78lTPMfvMYw8U+rY/WGc73CHsBsR8jU4lu6xgFE3esSHGqSPlIjfLhKnbN2QzmwQ0VHFP2JKPTvUKpNEWteoyJsfP0+tf3VM9M2U4FyBRFUR5AnAW0w0VSebCWGPbiNcpGg4JRZdo5jSFM1sPr9OL1AxXIU5SHQcqUOPEZemuYhoMfdogTlRr5pKVpgh928YIWYdTDDzqPPDiWkwy9NYKwt1nI2KRSmlEBsvsgNIGu5cvHtGaB8aJF/ewYaZiSRXlGjMwybq6cFVqeDaObOrprYBYtDEdHaNsbtvTnuiz9YJ61n93/MlqAJEjYeH+V9/7zn3L+X36FwlRpaxmnEAIE6JZOYaKIVbFpPj9BFqV5ZlEmt7KKNF1DM/U8Q8ox0EwdoYm8GPwjzIh63Ly1ESs/XeDwLxynNFvZdqwMx6RxdpzCv14iHoREw5DUT0AIjIKJWTQxCnmAySxZaEb+nPotj6v/7CJRL+Dor53eVhPuYZOpZHCjx9o7y9g1h+J0eWv+AFbFZurLszSfnyDxE7I026q5djO7bStTUNeY/9OrBC3vvgJkyLwW3qf/4H0SL2bmq0ewKvbWzfn2dOyKjeE2KM1USMN8TjKTIG+bk5m//nRbR7eMrWMrM8ljKO2mPCOCsEcUDTENl2JhgsfW2vUZowJkiqIoDyCVMV7a3b11+hPUiuax9QJT4gSuXmbKOUXZGMNLewySNoN4g2HSfqx10RTlUQqiPlfm/xRN0+kPl0hTFQh+8jLWNj5iMFwiSfzHGrTMspgoy+v+CKGTZWpJ5YPSDA2tZO2aDbYnmx+T7QsbzP/ZFRa/e31fReHvNGbY9Vn+8Q2yOOXYXzxN4/w4dtXZPndTxzJ1rLJ9h4E+H7IopT/X5ZP/9j3O/osvUT5cvRUk0wRmwcQsmHmDhs1ltIj8+AldbCvEn6UZ/tqIq//sIgvfvobhmNRONR9pgAwgjVKu/8kVzIrFoa8fxandqn+m6Rp2xcGuOHcZ4RarfCvQdz9kKulcbHH5dz8haPsc+vmjlGe3d/YWuoahaxjOo8usUxQAKTOkzNA0A9MsPunpPLVUgExRFOUBZGSbGVkHK0A2SrqsBldIspCaOUXJqFO3pqnKSWrpgKHZYpDkf/rxOlEWPKbMDkV5NNI0ZKNz4UlPQ/mMobfC0Ft50tNQ9mm0PKR7uY3TLFCYKO4IjuyLhDRO82WOF1us/HSB1beWGC7sbAxzX8OnkqDts/CdOZIwYeJ6l8a5ccpHqg9UPD6LU8J+SO9qZy91658a0TBi8XvXscoWM189Qu10M1/Sd9vzKzSRB84sfcfjZSaJBiG9K22Wf7LAjW9dY7Q0wGm4dC+3H8s+dC+1mP+TK2RxxuRrM5RnK1u15B63NEhofbxOPIwI2j5jL05QO93MGwnY9/dVW0pJGiYMlwaEneAhz1h5Vhmmg25sXgRQqYf3TQXIFEVRHtDjXd+/txNAiaQXrzFKurSNJcasw1StCWytiK0VmHCOMy6PMkg2WA4u0woX8NK+CpIpT5VSYRLTLCI+s4xg5K8TRcM7vp7z5QeTRNGAOPExzSKWUUCSEUYDgrCHodvYVgXTLCBlRhQPCcLuVhdGITRMo0ipME4Q9QmjAZrQsa0yhu4gNB2Z5Us/o3iwh+wpgWWWsMwihm7nS9IkpFlEFI+I4hFZdvdOaAKBZZUwjSK6bqGJ/MttJjOyLCZNQ6LEI0kC7hTUF0LbmoeumYitMVKyLCFJA+LYI0nDXccwjQKlwiRCbM/KiBOfkbdKtofi+HLz/4XQcewqplFA1/LsizSLieMRQdR/LIX2Nc3AMotYZglNMxFCIGVGmubPSxgNOGgXSB6G7uUWmqER9UPqz41hV22MoolhG+i2vrkcUd+qk4SWF+m6uXQxi1PSMCHxE+JRhL/u0bnYYuHb1+jP90iDh1+WII1SFr97nfanG4y/NMnk6zNUjtexShZm0UJ3DHRL3yqILjSxVTA9SzfnHKWkQUI8igk7Pv35HuvvLu+7iPtNg8U+q28vYTi3vnJJCaPlwcPa7f3LJPEw4srvfoq37jHzxmFqp/IabkbRyp9fQ9s617j5fCZBQuLFhN2A/lyX5R/dYOkH8ySbz2XYC2l/ss7KT281Bepebj+SDowyk6y+vUTQ9vHXR0y+NoPTLGCWLAzX3Hyebz3HWSqRad5c4uZznPgJo5Uhif/gr0WZZPSudhguDVh7Z4mZrx2h/twY7lgRs2RhFkx0O3/taYa2tWx36/2S5EuWkyAl8WPiYYS/PqL10Rq9fTSxGC4N2HhvldHS9tfXaGVAFj/Y78s0TOld6Wx7fgH613uEqsvmE5d38p6h4DTyz+pYPSf3SwXIFEVRDoS9XenRhIbGziu6d5LIiG68QjdewfBs6tY04/YR6uYUrl6hZk5TNse5Kt5myb9IkN25w5yiHDRHZr7CWP05NM1AoKFp+WnNhav/lJWN90nS3a+8V0qHeP70b7K68SGd/hzN2imatZOkWcxa62Pml35EpTTD9MQXqFeOkWYxG+0LzC1+b7MLo8TQHZq1k5w/9Rssrb3NysYH2FaFiebzVIrTGLpLkgb0BjdYbX1Eu3eF5A5BsptBqYnGeZr1UxQLExi6g5QZftil1bnIRuciQ2+FLNv9y5wQOo5VYbxxjkbtBAV3LA/UCY0kDYmiAYPRMhudi3R610iznUvbNM3AsWqMN8/TqB6n4DTQdRshBHGSj9EfLrLRuUBvcGPXMcrFac6f/usYWv44IXSE0Oj2r/PRpf+RYE8BJYkQGgWnwczka9Qrx3DsGiAIox7t7lWW1t/BD9p3PB4Pg6aZFN1xxhrPMVY/g2NV0TWTJA3x/A1avSusrL9PFA+fua6Y8SBi9c1FVt9axCiYVI/VqZ1qUJwpU5go4jRcrIqzWTNJRxgaZJI0Skn8hKgfMFoaMFjo07m4Qedii6j3eJb0+2sj5v/0KgvfmaMwUaT+3Bj1M2OUZis49TwIZBZNdFPPAyZhSjyKCLs+/rrHYKFP70qH3rUO/sbogeKfc79/ibnfv/Twdu4hSqOUhW9dY/WtRWonG0y8Ok3tVJPCRBGzbKNbeZA+CRLCTsBoZUDvSoeND1fpXGrl9cluk0UpGx+s8u1/5w8ezw5k0LvSoT/X5drvXWTyi4eonWlSOVLFGStgFPKAbhZtBp28mKgf4K17DBf6DBZ69K508O+n/tgdpEFC+9MN2p9uYNccKsdq1J8bo3qyTnGitPXaMxwDhCCLEpIgJewFBBseo5UB/es9epfb9K5399059fofXeb6H11+aPtzu6Dt88lvv8cnv/3eIxlfyQk0dGM/y9jzTs2FQpPJ8ReplGdJkpCRt86zePHmcVABMkVRlCdoq9O8YEcWzGcJNHRhoguTjP1/KUxkyEY4TztaxNUrTNrHOVF6FR2DKeckQTpkKbh4n3uiKI/fWusjPL+FaRRw7CrjjbNbGU/3IoROwWlSKR3Kv6hkGY5V5dDEa4RRn6mxlzCNAmkaYltlpideYeDlAaY4Ht0+EgWnyfFD38C2K2iaRRD2gT4Fd4yx+nMUC+MU3CZzC9/lsyesQmg4dp3njv8lKsUZNM0gikcMwzV0zaDgNCnOfIVa+SiLa2+zuvH+zn1Bo+A0OX/qr1FwmiAgikd4fmsr+FYqTFIsTJBmCd3+3C7HQ6NcmOa5E79OwWluZtMNCaMhmqZjmSXKxWlKxUnixKc3XNgxBoAXtLm++H0ss4ipO9Sqxyg4Y7ve9y7PDgWnyblTfw3XaRBFQzy/hWE4FJwmhakxSsVJri18m27/UXV4E4zVznBo6otUy7NImRGGPUKZYhouldIs5eI0zeppLsz9Mzx/fSu78JkiIRnFtD9dp3OptVVUXAgB2ualnduzmmWewUx2Mzsm28reedyyOGO0PMRbG7H0wxtbc0ewPRNbyvxzWMqtjB6ZylsF3p9x8TBi44M12p9ubC2lvdngANg6PvlxybOwZHpwDoxMJX7bY/7PrrLwnWv5c/yZ5ZZS5kXxtz3Hm5ll3Gd24L2EvYCND9dof7KeZy2Km689br1nbr5fbsu+lGl+fO83a1F5urlug6OHf35vdxagCQPbKuG6TUyzgCYMPL9Fu3NRdbC8TypApiiK8gRJMjLS/EusVtixLOl2jl7C0Yr5SdZ9fuZJMlKZ4SVd1riWB8qc4xT0Kra+t4KeklubFwg0oT2q80tFuatuf57BaAUhNIruOI3aSQx9bwWXNaFTKR9irfURG52LCKEx0TjH5NiLHJl+g+5gnlbnJ6RZxFj9DDMTr1ItzdIb3PhMgAzKxRnCqM96+yKt7kXizaUNrl1lZvJ1quXDNKsnGQyXaHevbFv66dp1jsx8hUppliDssLrxId3BddI0RggN26pwaPJ1SsVJJpvPE8UDOr1r27ZvWSUa1ROUCpN4wQZLqz+jN1wgy5KtLC7HrmJbFUb++q4NDByrSr16nII7hudvsLDy5mbGWooQIj8Jt6s4doX+cPGOTRDCqM/qxgdom5ljum7hOo09PSc3GbqNY9fwgzaX5v4Qz2+RZQmGblMpTXP00DeolGYYq58hjj1G/vq+xt+LeuUYE83zFJwGnd41FlbfJI5HSJmhaxbV8mGmx1+hUpphZuJVllbfZuSvPfR5HBQylcj06cuS2+pWGT+DwcuHRYJMM9InEMR8aGReM+4eq9AfL5kvvUwTgKfvvaM8GYbhMtZ8bs/3F+TdUvMyBALP32C99Qmd3hyfiwj/I6ACZIqiKE9QIiOSLEToVVy9iqMVCdMR2S4nUzVzkrJ570wMgbbZVfPOH4wZKVHmk8gQiUQTOhp7CyykMkFuzk8TOo5WYpR27tjJs/7SG6TekOH8JbJIFZtVHp4kDbaWUeqaxX5OBoUQGJpDtz9Pt38dIQSWUWBy7CVcp8Hc0vdp964AEtNwmZl8DddubG7nM+MYDuvtTzeXHs5vZRL5QQvTLGIahTybrPEcnd61rdt1zaJYmGCsfgZNaKxufMha6yP8sLu1LyN/HU3TmdV/jkrpEOONc3T717dlK+m6hWPX0DSTkbdBb3iD/nBx2zxH3hqG4ZBl8a7vVd2wcewqmtAZeqv0BvM7Ak+6v4ah25vBsd2PtZTp5jLUXJKG7LfCuabpZHHC6saHtLuXiWKPm8suo3iA4zSYHnuZWuU4g+HyQw+QCaHRqJ2kUp4lCHssrr5Jp3d1azmnQCOKR+i6xfHZn2esfoZuf25zHuoLiaIoinK/JHKPpQMkgMxr2MXxCM/foNefp9Obu2NJB+XeVIBMURTlCQrSIV7ao2pNYukOE85xAEZpl1TmH5CmsCkadcbtYxT12j2LXFuaQ9WcQAJhOtoMhEVkMiPP8NcxNZuy0aRsjqEJnTD1iLK9Ba/CbEiSRUgkluYy4RxjNcgIM29zGwINHU1ohJlP+fh5ou463vJ1FSBTDgyJRMoEP2wTJz5CCIKoB0jSNML3b/5cI4yGCASm4WwVvt8aR0qkzOgO5hmOVrYFrtIsptOfo1yaoVKaoVqaRdNNsiR/b+dLH6ewzDIjf41uf25bcAwgy2I6vWtUy0coF6eplmaxzNJm3at8WzLLtuqBmaaLbVUxjfa2xgBpFpFGu2d9bY2RxoDYXLJaI4wG2+q4pWlImj76OlJSSqJ4xFr7k8192CzbLzOCaMDqxgeM15+j6I7hOg2E0B7q8sZ8OekUhm7T9tdo965tq3UmyQjCLu3uFY4d+jqu08Cxqxi6fce6d4qiKIpyL2E0YGH5p3u8t8zPQbKUKPbw/HU8v6WCYw9IBcgURVGeID/t04vXaNpHsITDIfc5LM2hG60SZT4gcPUy4/YRbL1IImNkJjG13Qt4CgS2VuBo4SUMzWIQbzBKuwTpiFTmX34NYeYF+q0pGuYMqYzpxMsMk721Z/eSPqO0Ry0LsLUCh9yzCDS8zaCeQMMQFprQWAoOZnFiRck7RIabgY/8JDNLEySSOPFv+3lGthmsFpq+a+v0LIsJo/6uwZEg7BGG/TxDzSxhmgXSNELKFMsqUXTHkDKjP1zaFgy6XZx4BGGXJPXzLpHuBJ3E3woKxanPcLRKFA+olA4z2fTRNZOht0qceMTx6J6B9SgZbd2/VjlGHI8wdDvvCBp7xIn32ArRS5mSpD5B2NlxW5bFDEYrJGmEY9fybpu6/RC/EAiK7himUUTKDCF0ysXpXe9p21WklGg3n1vDVQEyRVEU5b6FYY+5+W8/6Wl8rqkAmaIoyhMUZh7taIlScI1p5zSGsJhxnmPGuVV/QJIhyVj2LxOkQ2rWFHVr6o5jSiRCCEpGg7Ixdofi/xKJJCOhH2+w7F+iF++tfk4iI1rhjc3A3VFcvcKp0hc/M3pGlPmsh/P5D4SG0A00ywYEMkuRabJj6ZXQjVtBiM2rYjL9TKq50BCGke/X7UV4sxSZHKQCJMrBJkmzZFsR27xYsiTN4m11wm7ZfRlynHh37KaYB3sikps1xcwyUdgnlSm6bmGaxTwjKeqR3mVZRZz4xLGHZRZxnBracIGM/PWeJD7dwRyrGx8w0XyeieZ5mvUzeP46G52LrLc/JQi7eWBu1/2COB7R7c+x3v6YicbzTI2/zHjjPEN/lY3ORTbanxJEfbI0uuNy6oclyxLi5M6BpiyLSZKATGboup0Hph5SgEwIgW1X0XUTyywxM/EFpsdfuetjpMzyZeqaOq1WFEVRlKeZ+iRXFEV5woZJhyvDt+jH64w7RynrTSzdAQRxFjBMOqwGV2lHi1haAVcv33EsicRLu1z3PqBhtSkbTVy9hKk5aBiAJJUJYeYxTNq0oyU2wnmCdLhr3bM7aUdLRFnAIG4xbh+loFcxNBOJJJERYeoxSDa2lonatSbNV79OceY4wjDxFq7S/vDHBOtLW0EyYZg0XvwypSNnMEpVEm/I8PoFOh/8mCzOl3UJ3cAen6b58lcxyzWMQhnNtMmigNHiVdZ+/EekvrfvmkfK55TM+GzG1s2aHvsaZpdxto+ZbWVw6ZoBm804NKHn/5Z50Ic7BK/ybaRkWQqIHXXQAKLY4+qNb9PqXmai8Tz12gnKxWkK7jiHJl+n3b3M8vq79AYLWxlxnxWEPa7M/zkbnUtMNl+gVj1GtXSIUmGS2ckv0epeZGntHYajlXtmpD2IfPnr3cfPZAoyQwjtoQemdM1EoJFmEWHUJwz793yMH3ZID1SFcEVRFEVR9ksFyBRFUfapG61wIfsBprCJZUgsH6wmjyQjzEashtfoxiubyxPzOkeZzPKAU+YRZwFh5nHNe5el4CJh5hNkox3jpTKlHS4yiFsYwkIXxuZ4Ymt7mUxJZEScBURZcMeskjvJSBkmHaLMZyOaRxf5F0o289JSmZLKiETmNY+MYhV/bYHVH/0Rmm5SPfcq5ePnIcsINpbRbZfa81/Ebk4xmPuUuN/GrDQoHj5JGgUMrnxI6o+wG5OUj51DJgnrP/1zdMuh/sKXQGj0L71PFgYqOKY8dkLoW0GvXW/f6vaa5UEueaumVibTrVbt7JrteXMbGpp28/fCbgEuSZIGdAc38MMua+2PKRUnqZePUascpVk/g21VWF5/l9XWh7vW7JJkxIlHt38dP2jjtj6kXJyiVjlKtXyE8cZZHKvK4upbrHcu8OgK0uedN+96D6FtyzR9mLIsRSKJoiEb7QusbLx/z8dE8Yg49h7qPBRFURTlJoGGYTpomgUyI00j0jR85FndnzcqQKYoirJPkfSJ4odbAFMiiTKPKLv7F6xERgyTNkPuXi8sliHxIy6mnZEQZEOCbHjP+ybeAG/lBqPrFxGajt2cxK6PEzYmCDaW0ZwCtXOv0bv0PsP5S8S9FlZjAqs2Rvn4ebzFa6T+CLNUxaqNEazewFu6BoA7fQSjUCYZDZCpaqWuPH7GLsX7bxJCQ9csdM0kTSOixNvKvkrTiDgeIRBYVumumVCGbmPoDplMCaPBHYvSp2mI54f4QYeht8ZguExnMMfU2MuUSzMEUY/+aAnP37jjtpI0IPGDzTFW6Q+XqJSuMzX+CpXyLF6wwdBfww/2VrdwvzTNwNDz5di7BeE0kd+uCZ00i/JOmQ+LzINdWZagGyZJGjIYLT+88RVFURRlj0yzSLEwTqk4hWNX0XXn1sWyLCaOfcKoz2C4hOetP9zPw88pFSBTFEVRHrm43yFqr+V1wrKUYG0Bd2IWo1AGoaHbLnZzGmPxKsXZE2STh9EdF912cJpTaKaZD6RpCE0ju1lrTGab2SNy1+LpivI46JqFZZbQdYs03d4p0jJLWFYJECRJsK37ZBSP8II2QmiU3InNoNDu49tWBcNwCaMenr9xzyWOUqaEUY8w6tEb3sCxaow3zuLadQpO464BspsymRCEXYKwR3+4gOs0GaufxnUauHbt0QXIhI5puNhWiTAacnuQTBM6rtPA0O3NWmXeQy2ML5H4Qd4FzHXqOHYNQ3dJUtUVTFEURXlcBMXCBLXqUerV45TLh3DsKkLoiM3zXSklWRYTBF16gxt0ulfp9efxgw6PLsP72acCZIqiKMojdzMwdlOWxKAJhKYjNA3NMPPGAkfO4E4dgezmB7sk6reRSb6kLPWGJKM+7sQswfriVnAt9UYko8ET2DPl804IsdnpcIrBaInBaIWbJ6ZCaJSLMxTdMdI0ZOitkqbh1u1hPGA4WiFNI0rFKYqFCYKwR5x4t42v5be54wgh8IIWXtDeVqNLCB1dt5BZulkHa/uJcZYlhFGPNI3ypZpi5+mfJgw03URmyS61tPKGBkHYI01jxCMuSC+EwDRc6pUTbHQu3BYAE5hmgbHGc+i6jb8ZvLtTg4T7I/GDNl7Q2jru1coROr0ru2xH5PXKhJY3dnhMXT4VRVGUZ5nAdWrMTL3KePM8jlMjy5K8OU2WbC2pvFmD03HrFArjVCqHWVn9Gatr7xGEvSe8D08vFSBTFEVRHjnNtNEtZ7PnnkAvlJBpSpZEyDQhDTyyNGH1B7/P6MZlsmj3FPFgYwm9UGL6m3+NwswxZJYyWrhK7/IHpMHOemzKs0xs/v/mf2+rAZYHrbTb6uLBo7qaerML5ljjbF7QPRoQb3ZUdKwyE41zVMuHCcIeG90L25ZG3gyatXpXGK+f5dDEa2RpTKt7mUym+dJLs8ihydeplo/g+S3WW5/sCMTYVpla5ShhNGAwWtkMwt08FhqWWaJaPoJllRj56wTRzqLzjlOjXJzJl2qMlrcFgzShY1sV6pWjmEaBOB4RRncKSN/2vIhb/86bzmr58yTlbTVTdj4vUkpMs8SRmTfwgxZDfz1f8qiZlAqTHJ76OUzDYaPzKUNv9Y7zyDcv8uWv4rafb87hTq+NTKZsdC7iOg2qpcMcnfkqUTTECza2HRdds6iUpjEMl/5wkSDs3mEuiqIoirI3um5xZPbrjI+dxzKLxImP563T689vdaQGDdN0KbhNqpUjuE6DojvOzNRrCDTmbnwHlUV2f1SATFEURXnknIlDFGZPEfXaCN2gcvx5stAn7rYASEOfwZUPN38e4i1fB8AoFNGdAmFnA5lE6E4Bo1AmbK+y+v3fzwNrSXTHgJryrBLUKkc2l7856JqJY9fQhAkImvXTmGaRJAlIs5g0i2h3LxPFHo/ihNELWkiZMT3+BcYb5/CDDhIoueM4To00jej0r7HRvrijdpgfdrm++H1ss0yxMMHpY3+B2aBDGA/QNIOiO45tVQjCLmutj9hoX9ixfdsqMzX2EqXCJEniE8YjksRDygxDdym4DSyrTBj26PbnGI5Wdozh2DVmJr5A0R0njn2iZJgH+qTEMPKTcNss4wctOv05ht76jjFcu06pOIVlltA0E10zqZQOIYSOY9eYnf4yUTwiTSOyLGbkr9EfLu04JlE8wPPbmGaB86f+On7YIUkCDMOl6I5hmSWG/hobnQu7BsjKxWmK7nj+2tAtdN3GsaoAVEozHDv0NZI0JE3z10Z/uIDnt7aN0eldwzQK6JpJtTTLS2f/Jp7fIoq9zQy3ApZZxDRcuv3rBGFPBcgURVGUB6Lrdt5Yp3EG0yzQ6lxiZfVdur3rZFmMlNltGWR5BruumYyPnWNm6nUK7hj12nHa3Sv0Bzee8N48nVSATFEURXmkZJoQ99vojsvUN/85dMsBAf2rH+FvLAGQBh6td75L+cTzVM+9Su2FLyGEII0CRvOXiQdd0iQCoaHZNvbYNBNf/tU8myNNCbsbjOYv4i3NPdmdVR4LTWiMN85TLc1iGu7WMoObhWsrpVmK7jiZzPKTSZkx8jeIE38r4+thyrKYlfX30XWLeuUYlfIhdM0CYDBaptW9TKtzcddaWXmgaJ3/P3v/FSRZluf5fd9zrnQV7qEjMzJSi8rK0tXVXS2mR4udHbViFlgSMJDcB5A08gUkaDTCbM1I8AUkzACjEdgFyAVssSCAFbOzszuzO93TM627p7tLq9QytHAtrj6HD9czMqMiIjNSVWZWnk9ZWVV6XL/nXg/PiOu/+z//c3n+z5kYPUm1MkfBH6VYmCBfmTJio3GORvsyzc51UrU9DI6TPs3ONWzLx3MrlJ0SQgi01mitSLOY9cY5Gq1LNDvXd1wFM4o6tLo3sC0P16nguSXY3EdGmkWs1j+i3rpIq3MdvcM+SsVp9k+9RsEf26zgc53isIqtxNT4mXy6tVZoFGv1j+kN1rb1bYviLuuNs4RRi8nxM5QKE5SKU3lT/ixmrf4Jq/WPaHXnd5xeOVY9xuT4aRzLH1atWThOCYCiP8G+ycJt742Ma4s/2BaQZSqm3rpEkg4YrR6lVrl5h34K0CidkWV5uNZoX75DRZ1hGIZh7I3jFBkfP4XjFOl2F1lb/4hG89KW1guflgBr6x9j2wWmJ1/C90cZqx2j212851XqDROQGYZhGI9Y+9w76Cwji0P8iX0I2yZpNxis3CAb5Ctg6iwlWFsEIXBHJ7EL+YfzLAyIW+uoNEG6Pv7kftyRMVqf/GxYNaaRtotTrjJy4iUTkD0jNJp29wZR3NlzL6wk6W+GY4OgzpX5b5OpZEuwEURNrsz/BWkaEEY3pyFqwqjJ5Rt/TpwMdqwSEkh6gxWCqEVvsIrnjiCljcoSgqhFf7BKcIfqIqUSWp3rJOmAdncB3x3J+4FpRZIM8r5jwcauF8h5oHSOIKjjOEUsy91cVVOpjCQNCML6MCTceR9h3GKt/gn9wRqOXcS2XISw0OhhM/zhPgbruzbFD6MWG82LOE5h13O9Xa+/jLqtN2GS9Fmtf4RtebS7C0RxmzgdUPTHsO18n2kaMgg26A6WtwVrN+WrTmrEXt4bOm/Kv5M46dJsXyUIm7S787hOCUs63OzJlmbRcNGEBnFy99V8DcMwDONObMunOnIQKWxa7et0ugt3DMduiuIOzdYVyqUZRqtHqVT277YQtHEX4m53UoUQ5mU1DMMwHjtnZIzamTfwJ/ax9K1/QhYEgMYdnWT0zBcpTM9x7Z//V8PeQobxaDl2kYnRkzx//K/TDzY4f/WPabavPO7DMgzDMAzjKTVSmeOVF/89bMvn3IV/wVr9Y9J0b6soe26FQ3NfZ3bfF+n1V3jrvf/aLB6zA631HZe9NxVkhmEYxlNBCIHOMnSW4YyMYfkxQgr8iX1I1yNqrptwzDAMwzAMw3gq5S0jHAAyFd3TKs1ZlqBUumUfxr0zAZlhGIbxVIjbdfrzl/Bq4xz87f9FPn1Ka+Juk+7VT2ife+dxH6JhGIZhGIZh3B+tUFmMtH2kdJDSQqlkT0+V0kEIG631PQVrxlYmIDMMwzCeGuH6Iqs/+lPkz76NEHnBmFYZKo7Ior2VoBuGYRiGYRjGkyZTKUHYpFyaoVyaodNdJE137vv5aaXSJAV/lCyLCMIGpgHZ/TEBmWEYhvHU0GlC2ms/7sMwDMMwDMMwjIcqzUJanesUixOMjR5nENSJ4+5dG/V7XpWJsVNUyvuIkz7tzo1Hsmr3s+CZDMhct0ylPEvBH0PrlF5/lU53Aa3NMqiGYRiGYRiGYRiGYXy2kmRAvXGBibFTFPxRpidfwLY9ut1FwqhNmkVolYEQSGnj2AV8r0a1eojx0ZNYlkent0ijdRlTQXZ/nsmAzJIuBX+M8dHj2HaBeuM83d6SCcgMwzAMw9gTpTPCqM164xxR3CFJ+o/7kAzDMAzDeIplWUSnO0+9cZ6J8dNURw5SKIzT7S3R76+RpANUloCQ2JaL545QKk1RKc8ihKDbW6beuEi/v/a4T+WpJe5WeieE+NxGj2OjJ5iaeJ4wbHFj8YemmZ1hGIZhGIZhGIZhGI+JwHMrHD70C4zVjuO5lWEDfrFtyzzL0WRZTH+wwdLq26yuvU+WRZ/9YT8ltNbbX8jbPJMVZIZhGIZhGIZhGIZhGE8WTRR3uHz1z2iP3WBm6hVq1cNYlrPjtmkasrr+Icur79LrL5uinwdkArJdCWzbY2bqFaojczh2gSju0mxdYXX9I7TOqI4cpFScplgYo1AYJ8tiNurnqNWOYFs+jeZFVtbeA8CyXCbGnmOsdgzPGyHLYprtq6xvfEIUdwColPdx/MhvsLD0E0ZrxygWx1FZQru7wNLKz0iSADOX2DAMwzAMwzA+n2zhUnEm2Fc4QcGuYgsHjSbK+jTjJeb7H6MxbWGMZ4+wHOZe+DW6G9fobVwniXqP+5AeqTQN2Wicp9NdwHMrFApjOE4ZS+Y/E9I0IIq7BEGDJOkTJ30Tjj0EJiDbheuUmJx4nkpp3+byqr5Xo1Y9SpYl1JsXsW2fSnkfQlq02leZmXoVrVJ6g3VKxQmqI4fYaJwnTQOmJ1+iVJwijNo0O9exLZfqyEGUymg0LxFGTSzLY2Rkjsm4S7e3RLe3SMEfo1yaYXL8NKvrH5Jl8eN+aQzDMAzDMAzDeMgEkoozweHyq1ScCcKsR6JCNBpF9rgP76HxZImKM44tXFbCS4/7cO4o/56MU7LH6CTr9NPG4z6kZ5ZWGa3l88RBiyx9xFMIhcAtVBmZPEpj4cO879dnLg/B0jQgCJv0BmtY0kFIC7RG6ZQsi0nT8DEc2+eXCch24XojTE++RKN5kY36OcKoQ3XkANOTLzM58TytznUAhBBEUZt64wLjYydBSNqdG4BmpHIA1ymjtWJi/Dn6gzU2Gmfp9ddwnRKuU2a0doQwahFGzXxgTV5d1rrMYFBnpDLLtFOiVj3Kev2cCcgMwzAMwzAM43PIli4VZ5xRbx+9pMlycIEg7Qy/qolVgP4czCYp2lUmvIMIYT3xAZkUFmPuLCPOFIkKTUD2OGlFZ+2zeb9Ytk+xOkN15gTN5bPwWAKyW7TOSJI+j/cong0mINuBEBLXLlIp72O9fpZicRLfH8VzK0A+FVLK/KVL0pA46ZNlCVGUlzimaUCWxSiVYtseUMH3amzUz9Lrr6K1Ik761JsXOF77DTx3ZHNsrTOarSuEUQelU+KkTxi1GKsdRXDHfnKGYRiGYRjGE8QWLgCpNjc4jbtzZQHfqoCGenSD1eAysRo87sN66ArWCGVnnCh78lf/lcKi5u7DkT5SyMd9OE8F2y1ieyXQOq/E8isgLZKgQzRooYbVX0LaeKUxbK+IlBZZGpOEXeJBm5tthaTt4foVbL+MEBIpLeKgTTxof6qKTOAWqzh+BWm7oBRJ1CfuN7ZOOxQCx6/g+iNIx0MgUFlMHHTycYXAK9Yoju5nZPIoXnmCkcmjZElIGg+Igw5p9OS/b437ZwKyHUhhY1keluVycPYrKH2rpFlrRZoG+V/44Z+1yjb/X+l0czUJyMM22/YBjVIpWt/sGZA31JPSxpL2Zvil0SRJ/7Z9atAKISTssHKFYRiGYRiG8eSRWFSdaZROaSbLj/twjCeUFBaWcBBIfKuMZxXzKZU6w5X+5mcERUaqoi0VZAKJJWyksElUMNxf/ufbP1tkKt4yRdMSDpZw8ilaOtlWlZbv10EKSaoTlP50XyMxPO6b49z8jKJRWqHIhp+fbu3XEjYSGykkJadG0a6SqAhPlrbsWemURG+dPrfbeVrC3hx7p/O8+VwpLCQSIeSW10XpjEyn23q63RrPwrdKjLiTpCrGkf62401UuOP0V4EYfi8sBBJxlzE/T0pjB6jtP43OUtCa6r5TWI5PY+FD1q/8jKCzmodj5TFmjn+F4ugsluORBB3aKxdYv/Iz0iT/PnvFGqOzZ/J92C5+eZyNa++wduWnDFpLm2PaXomxAy9SnTmJW6iiVUK/scjKxR8S9jaGn60FjntrO680ipQ2Ub/Jxo33qF9/FyEtavtPMz73Mn55AstxmXvpr6CVole/Tn3+fTqrD1bFJoS1S8P9h0drbVayvE8mINtBppLhfN+Qsxf/kF5/FaVuK2jUkGYRZWbuui+tFVHcAySW5SKljVIpAonrllEqIcviz0W5tGEYhmEYhpEr2lWm/aOEWdcEZMaObOEy7s8xWzxN0a7hSj8PprA4VvkiRyuvb35CaMcrnG//kF7a5GbwVLRr7C+eYqZwnLc3/giQTBeOMekfomDnlWhB1uV6730a0QKJjnCkz77CCQ6VXmYluMRScJ5+2txyXBVngrnSC5TtMeb7H7IcXNwS6LjSZ8I/xJR/lKJdxREeGkWkBgzSFhvhderRAvEwzHKkz5R/hCn/CCV7DM8qYQsbv1Bm3J/bMvZGeIMPmt/k9nCtZNfYX3yOKf8ob9f/CIHNTOEoE/5hCnZ58zyv9d6jGS1uCdiKdo0J7yCj3szmawyCMOvRiBZZDS7TTla3HEPVnWbKP8KYux/fHsGTBbQFp6tfR1W3Blvv1f+URjy/7XtbtGtM+UeY8A5RtKtIIQmzHvVoYccxP28KlUnQmvr8Byxf+H5e/WXZJGHeWN8vjzN94ivYXpEb7/8J8aBFbd8pajOn0FqxdvknqCwh6K4RXWiweulHSMvl8Ou/R5Z8queWkEwfexO/MkFj/gPaKxfxSlUOvPhXmDj8GhvX3iHorOL4FUZnn2f6+FdZPvcdOhtX0FmCtD20ytA6Q6cpa5d/Qr8xz+jsGYq1fVx7549Io35eGJM9eBP8WvUwU5MvPPB+7iSJ+1y98Re3FecYe2UCsh1p4qRHs32V8dETxHGP/mAdISSOU8CyPLJgb6XyeUVYj15/mVJxhurIQdqdeVynzPTkywyCOkHUerSnYxiGYRiGYXymyvYYviwRZZ+/KXLGw6FQRFmfRrRIN9nAs0qM2JMU7RrNeIlB2iIbVm8FWZdEhbClgkxgCQdXFqi6M0z6h3FlgUgNCKIOtvAo2bW8xf9wRszNyiZbesPKte0zVCQSWzg40kUKa8vXilaNmcJx9hdPkemEftIk0wmWsHGtIjVnhjDr04rXgDwg01oRqwHNeIVe2hz29JpgkHVYD69vOafbA8Bb55lXdHlWfp7T/lEc6ROpPkHUwREuRbuG1rfO8+a5TvtHmfQPIYQkSDt09QYCSdkeY7pwDM8qsTQ4Sz1a2HxeqmL6aROlU9ykyGzpNKmKacbLDNLWlmMLVfdTr56g5k5zsPQSZWds+LwltFYU7BGm/COU7VGWg4ssBxfu8O54ygmLfnOe1vK5zVBMSIlWipvTISuTR1j48BuEnTXSJKDfXMIvTzAydYL1q2/lfb+0zhvkZwlaqWGQtfX9IaVFdd8pWsvn6K5fJQ7baJXSWj7HyNQxnMIlgs4qbqFCZfII7ZVzdDeuEfeaaIYztRC3ZoiplCyN0VmKVoosDraHcg+gWBhnavz5h7a/nQRhk6s3vv1Ix/i8eiYDsomx5ygWJ6iU91EqTlEsTCAthzBs0mxfIwjqRFGHpeW3GRs9xr7pV4fPFKRZSKezQBi29jaYzqdWrqy+S616hKmJFxgfO4VEIIRgo36OwWD9UZ2qYRiGYRiG8RnxZJEJb46iVaXm5BUrnlXEswqb27TiVZrJEkGWf7AWSOaKzxNnAf2sjSUcRt0ZPFlEa00va9CKV+hnrc3tq85UHsBZpc0+Z7EKaSdrdNL1YZCST/OcKRwHNGHWxxYOI84UtnBJVUQrWaWTrm9W+hifLaUz+mmLWIUIBCV7FFmw8K0yrXiFenSDROXVUJlON///0yxhM1t6nkHaohEsMshaZCrDEhaeVaKTbDy0VTBLdpVxbw5bulzrvEs/baN0mhcSSA9XFgnSzuZ78Oaxd+IN+mkbiYUrfUrOKIO0zeLgLLcHYpnevQ25FDYHimcYpC3q0TyDrL3lPLvp1vPUQCdZI1IDMp0QZwGZThBCULCqzJXOUHWmCdzOloAszLpkUTIM5UrsL54iUSGNaIF6tLVaLMp6t/1J4AiPA8UzlOxRWtEKG9ENYjVAa41rFZjxjzPiTjHpHx6uirm1eu/zQmV5P7EkvBUg3mwhJC0b2y3il8YYn3uZ6vQJtFbYbgGvNIa0vWFotQdCYjkFXL9CdfoEXrGGyhKEtPBKY/k0STv/GWk5Pl5plM7aJdKoh9Y3Wxo9OSvEanTetilLcdwStuUihNxs4ZRl8Wb7JykspOVshthKpURRhyBs0h+s8emg2dibZzIguykM28RxH4ZvxNulWUizfQVQlErTuE4JDaTDpvxaK8KwhUCSpAMyFdNsXyWOe6RZSH+wjlL5ahMArfZ1lFaMlPfjuCWSLKXZuU6rfZ0kzbeJoi7LK28Txp3NN36ahXR7y/l8dbOCpWEYhmEYxhNLCIktPFzp40gfa9gnyZH+5ja2cBHILc+Z9A6RqIgg6wCCglXenGqn0fRlk5uf+wWCMXeWsj262YNJCotR6VNxxlkMBM14iUynSGEx7h7AkwVC1SdT6XAan4vreJTsUezIZSOaJ9WmX81nT5OocEugmahoc7piP21tCZp2J/BlmfnwQ+rRwiP9XlrSxbV8lM5oxav00xZ6S/gmEIgtUzLz8+mDygPeWAV5X2cV3dOqkHmfthI3+h/QiBb2sPiFHlZvaRSK2wODNmtU3SmmC8co2tUtz0p1TDr83HWzX5jSGWHWvWOgZQmbijPOuHeAbrLBaniFenTj1gZJ/j32rTJlZ5yqM00/bfF5DDLy6qu7T0e8/TN4Ggek0QJpPEDdz1RGrW+rAssIu+sE7RWi/q3vmUDs+eV+VN+VXm+ZheWf7DJoPmqhMM5o9QhaZ0Rhm0FYzxcGTCOUzvLOf8LCtj0cp0SxMInvjRDFHerNC7Tb1830yvv0TAZkG41zsIefxUol1JsXqTcv7vj1/mBtmM7mVtfe3/z/dtKn3bn1A1HplFb7Kq321V3HC8I6l65+Y8tjSdKn0bpEo/VkL4FsGIZhGIbxrIuzgNXoKuuR5GAxY8ydpZkscb3/4eY2qY5J1fYP9iW7hisLdNM6K+EVYtXHlUWUzsOSmxQKjaKTbBBkbWIdYgmXae8wU/4RwqzLIG0xyDq37buKnblsZAusBVfRaMbcfcz4J/LwIuvRTFYe7YtjPDIaRTteoZvWH3nQmaiQMOtSdfIpnU68TJh1SVQ0DKz0I+utrHVGK16hl9T3vDJsplMc4eFJH1vk1TZC5AsL3FxkwBYODNvoPwhbOIx6+7GkS6piXOkz6u7fuo300Ggc4VF2xhDB5zEeuzOVZaTxgLDXoH7jfXr166RxAEIgpQUiX1lyT7QiSwLisEN79QKN+Q8Iew1AI6SdT+schm1ZEhENWhSq03Q3rpElIVprhMwXcFDZrepFrRVaK6TlIKS1y+D3p92dp93d3rcO8hsmrlPm0NzXyVRCb7DGxsYnNNpXCIImfGpxBylsPL/K+OhJpidfyBeCUCm92zIK4948kwGZYRiGYRiGYTxsirzKBPIpj5lOibOIQda+63MLVoV6tMC1wQfE6k59yzRX++9+6jFBN1lnxJnCtyr4VnlLQGYJl434AjcGHxIPK5Ia8SK+rDDiTDDq7jcB2VNMa8Uga+2w2uTD1002WAmuUHEmOT7yBv2kRSNeYCOcp5Oske6wkuTDolFb+rLthSt9xrw5xtxZSs4YniwMV+i0sMX2HmsPQgo7nyaLZKZ4guliPr15J1E2uG0VzmctItPEgzbd9atMHn6dLI0IO+sIy8J2SwgpGTQX91wBpVRGe/k8hZFpRqaOobIUpTIcv4xle4S9DdKoTxJ26W1cY/r4lxm0V/KpjGmM5XgI6RB0VmE4pkpjVBrhFkZwi9XNaY9aZXuqjLtftuUzWjvKzNTL9AZrLC79JC/u2e3cdUoQ1FkIfozWGftnvsDM1Mv0B6s0W9d49t5bD84EZIZhGIZhGIbxmEVZn0HWvs9+YJpI5f2VJBbyU5f4qYqIsv5mOHZTL21QHq4qaDzdEhWhPoMpVbEKWQ0u00sb7C+cZNw7yGzhNDOFE/STJkvBBVaDi6R36CV2vzSQ6HjL9M3dCVzpcbr689TcfSQ6pBOvs55cJVEBGSlT/lHGvQMP7fgEAkvm1WiNaIFe2tg1zMt0Qi9pPrJquydd2Ntg5eIPmDzyBQ688Ks4fiVvYdRZY+P6ewxay5th1V1pxeqlv2Rs7kWq+55j+sRXEZZNFgdsXH+XOOgAfeKwQ33+Q4TlMD73MvtP/TxCWoS9OvUb7xF21zdDuSTo0Fm7ysjUcY596d8GrWivXKQ+/z69+o07H88DcNwSUxMvIKVDo3GRXn/vq5222tcYqRxgfPQEk+NnaLWvb1vQwLg7E5AZhmEYhmEYxmOW6HgYKtz9A03NmaHqTFGyqzgi73UmRL4yXyveXgmW6nTHD+o3p6nZw9UMn9UP60+/h/udE0LeoUm6JtUR3WSD61nAanCZijPBqLefijPB4fLLONJjJbhIuKWB/cOytzN1pMeUf4yqO0OQdVgJLlGP5klVgiZDa8WIM/VQQ8V8elsGaDrJOqvBlV2rQTV6+Hfy8/d3rt9YYDHskka7V8JqlRH1G6xd+SnNxY+RlpP3iksjokF7s6H/NgJ2es3SeEBz8RN6jXks20MIkY8xaJNEw4UCtCaJetSvv0tn7RKW5YIQZGlMHGwdU2tF2F1n4aNvYDv5IitJ1B+GbY+OLV3K5RmktAjjNmm691WQ47hHmgbYtk+pOAU7rFBr3J0JyAzDMAzDMAzjMbvZ8+ZOLGEz5s6yzz8OCGI1oJc10Sg0mrI9tuPzbvZc2vb4cLEApdXn8GO6sRON3pyKKXcJwhzpb66OuhulUwZZm0HWoZ+26KZ1xr0DzJVeYKZwnGa0tGNAdjPKEwgQj+4DvCVsqu4UjvRYC6/QiBa3NdiXwhpWfO1uM3rcw6EqMoKsg0YjhU2m083Vap8laTwgje8e7GiVEfXqRL36LlsIpGXn3wGtcPwybqHKoLlEln66154mCTsk4V0CLK2IgzZxcPdp7yqL80q2z5CQFo5dBET+O+GefjLrvKeasHCc4qM6xM89E5AZhmEYhmEYxkOm0fl6fg8xBLCFyz7/BFVnkpXwMmvRdcKsS6ZTLOEw4x/b9XmO9JBYW/pDeTL/EJWoiM9jJYuxndaKKAvQKDyrhCP8LV+X5H20fKvMTu8JgUQgbnsfaSLVJ44GKJ2yr3CKklXDlrsFbHoYyOpHWrkohqu7CgSJCsk+NeWzZI9StEaGDfp3l1d6ZVjCRoo7f3TOVEIrXmFf8SQjziRlZ4xB2trWk03kaxDucaros0taNuWJQ/jlcbTW2G4RlcYE3fU7Vqc91bRG6/z94nsj2HaBbI8LFrjuyGYwdnMfxr0zAZlhGIZhGIZhPGSpjoer1fl4srg5xVGjUDq7r1BAYlGyqqQ6ppNsDCtiNLZwGXGmsHb5sC+xKNmjVJxxBmkH0DjSp+JMoMj2tIiA8fmgdP79TlVM0a5RdacIsy6KDIGkYI1QdafwrBLRDhVgvlWhaI8QZj2UzlA6y8MoaVOwRhAIIhWg7vAB/WZgVbArlJ1xEjVcTVAIlM7usw/fDueZtlFkFK0qRbs2rJzL+4TtK5ykYI/cdT9aZwRph6I9QsmuUbRrZCoP24SQxNlgMwBLdUIrXqaX1Kk4E4x7c0RZnyDrorVCCIHEwpE+Gk0vbXwmCys8rYS0KNX2U9v3HAiLLB7QWPiIXv0GWfLg75EnUaZSgrBFueRRrRyiiL4hLgABAABJREFU318nTYO7hmS27VOtHqRUnCTLYqIo/zlv3DsTkBmGYRiGYTyphMx7qWgFj6PZrpAIKfPeLKbZ7z3JV9tLqLlTHFDP00nWsaRFmA3opy0SHd59J5+iyOhlTcbcWcbc/fnUSq0o2aPM+MewhbtjMJHplEnvIK70WA/nUaRM+UeoOlOshVdoxksP45SNp4Aio5ds0E7WmPAOMld6Ie/TlbZxLJ9Rd5ZUhcTZTgGEYMo/wvGRN+glTfppk1gFCAQFe4QRZxJHeiz3L9yx/1g/bdJN8imZZ2q/SCtaISPBEg6DtMWN/ocPfJ6JitkIr7O/+ByThSM40qedrCKxqDgTVNwJEhXctU+a0hn1aB7feo7Z4mkq9jj9tIUQElu4XO+/f9vUTU2sQq523+FY5YvMFI5Tc6dpRiskaoAtPXyrQtkZo582+bj5bSITkO0qS0KWz3+P5fPfe9yH8plJ05B25zrFwjjjYyfJVJJXJravw44VhwKBZKx2nH1Tr1IpzxJGTdrdefM7+z6ZgMwwDMMwDOMJJKRF7bnXKc8eo33lYzqXP/hMx7dLI9ROvELl8POs/uQbBGvz6Mx8mNurZryCJy8w7R9lf+EkB4qnyXTMYnCBWAUk2b0HZLEKudp7F13S1Jx9THgHyXRKP21yuf8O096RHQOyWA3oJBsoFIdKL+BKn1QlLAcXWYkuM8gebeNp48mi0Vzu/Iyg2GbMO0DVmaTmThOrkPXwGvXwBuP+HBPe3LZn9tINNqIblO0xJvyDw2m7KYnKG/dvhDdYC6/esQqsHa9wA0hVTM2dZqZwHD0Ml1K1t+lkd6NI6SYNLnZ+zEzhJBV7nIozQaYTgqzDhfaPkMJiurDztOSbUp0w3/8IpTPGvTlG3Glq3n6UTgnSLta2aZeaVrzChc4PmfQPM+bOMuHPYQuHTKckKqQTr7ER3SDVn+6jZTzr4qTL8uo7jNWOUyiMMjF2ipHKfgZBnV5/lTjuolReCWnbHp47Qrk0Q8EfxXFLaK3o9VdZXfvALLpyn8Tdlv4UQphX1jAMwzAM4zMmLJvxF79C5fBpWuffpXn2p5/p+E6lxtjzb1I7+SqL3/0D+ktX0Wly9ycam1xZxJdlXOkhhERrRZB1CVX/tp5IgpqTrzgWZB2iXVa9u0liUbSruLKAxAI0iY7op218qwRArAJiFWALl9MjP0fJrrE4OEczXsKzSkhhoXRGkPWIthyL8TjZwsW3KvhWiV7aJMr6d+xTZQmXglXBt8r00wbRbdP97kYg8a0ynlXEFi4CSUZKlPWJsgGeVcSTJQZZa0uVlTOsgnKEl4dDQoJWZGSkKibMesNw7M4fIW+eq2cVkNgw7PUVqf62Zvq3Xpf8PMO7vC63c6RPwargSH8Y5ilSFRFkbUBSsMqAoJ2s3vHVKlhlPFnClvlrlfcmi+km9c3VYG8nhY0ni7deX2Ghh1NSEx0RZ8Hw77r5qG1sZVkuE2Onmd3/RSrl/VjSJsti0jQkUyk3K8nEcJEJ2/aR0iHNQhrNiyyvvEOjdfmui748q7TWd2wMairIDMMwDMMwnkBaZfSXr5EOuoT1lcd9OMZ9iNWA+C6BF2had/xwvpUio5c2dvxab9vKbjmBINUxvaxJL2vuuI3x+KU6ppfW6aW7req3VXaP299OowiyDsEu1YNpGtFn+3slUdFwUYcHc+tc72Xbez/PRIUkavdqzbv//QTQBFn3nlakVDq94+trGLvJsph68wJaZ9SqhymX91HwR3HdCmLYdgFAa41SCXHSZxBs0Oku0mxdptNdNOHYAzABmWEYhmEYxpNIa4LVGwSrNx73kRiGYRiG8RlJ04C1jY/p9VeolPdTKk3juSNYloMQeeWwVhlpFhFFbbr9ZbrdJaK4i6lKfDAmIDMMwzAMw3hC2IUKVqG4eYf4pnTQIw3725vuCoG0XSy/iLQdEHlDfRWHZFGIzrZOnZOuj+UVUUmESmNsr4h0XJASnWVkcUi20zhbB0W6HnahDEDSa28bxzAMwzCMB6EZBBsMgg1YBxBI6WBZ9rB6LEUp87v3YTMBmWEYhmEYxhNi4uWvMf7S15Cuv+XxtZ99k/V3v4uKt04Vko5Lad8Rxl74MqV9R5C2S9Jv07n6Ma3z7xCsL2zZfuTIGUZPvU73xnkGy9cYe+HLlA8cx/KLJN0WrUvvsvHe91Dx7lOopOMwcvg0U1/4VVSWsvjtf0pYXzYN/J9YGlNRYBiG8bTTKBWjHtJCFsbOTEBmGIZhGIbxhKh/+EPaVz5C2i7S9SjPnaR67MUdtxW2Q+3k64w+9zponQdoSYw3Nk1x5jBuZYy1t79FsL64pSLM8gqUZ49ROXSasL7ExnvfG1aiOcSdOlrt3rtEuj6jJ1+jevxlotY6qz/9JnFr3YRjT6hUJ1zo/gQprDv2YTIMwzAMwwRkhmEYhmEYT4yk3yEJegghkbaDU66h0p3vFhenDlKePY5WivqHP2SwegOdZdiLJWqnXqMyd4La8VcIN5bR+tbKdtL1cL0C9Q9+wGDlOukgbzwtLAudpdvDLq0hU1hugdqJlykfOEHcadA8/xZRYwWt9rZqnvE4aCLVf9wHYRiGYRhPBROQGYZhGIZhPEmUQqNQWqPSZNd+YIWpWZxKjai5Svf6uc3pl2m/TbA+RWnfYYr7j+bB16dCLJ0ldK+fJe424Q4VY5ukRe3ka5RnjxL32nSufEh/+erenmsYhmEYhvEUMAGZYRiGYRjGU8gp17C8Qj5l8sDxLV/zx2YQjovtFRC2C7cFbTpNifst0qC/p4BLOh7FmUPUTr6KSiLalz+kt3jZhGPGzqTEHhtDWJKs00UFweM+IsMwDMPYExOQGYZhGIZhPIWE5WAXSjjlkxSnD+64TdJrIy2bDMHNRu1aZWRReJeVKm+x/CK1k68ipIW0XexiBdsrkAa9h3UqxueIsCz840eRrkt46TKxCcgMwzCMp4QJyAzDMAzDMJ5COo1Jei3CjWWa59/eZZuUNOyBvv9qrywKaF9+n978RSZf+0Wqx19GZSn197933/s0Pr90ktD7yc9AAMqsnmkYhmE8PUxAZhiGYRiG8RSKWusUpuZASML6CiqJtm+kNTp9sBUmVRoTrC8S1leof/gjRk9/kerRF8mCHq0L7zzQvo3PKa1vFiwahmEYxlPDBGSPgY1DRY5RE5MsZ1cIGWx+TSAZk9NY2HR1k0Cb6QuGYRiGYWzXX7qKP76PwtQcYy+8SX/xMlkUIKSFVShhuT5ZOKC3cHHP0yl3pDUqiVBpzGD5GpZfpHrsJUZPv0HSazFYm0enycM7MeOJImwbZ98M7r4ZVH+ArJRx9+8DDeGVK4QXLqGCAOH7uPtnKJ55Hun7JCurBOcvkKytb9nfyC98HR1FqDDEO3QQYVnEK6sE586TNpoP9l41DMMwjAdgArLHwMKmJEaYlLNsqEVCPbjtq5pMZyBAP+AFgkBQFjUyUga6+2AH/QSPaRiGYRjPori9QefaJyAExak53MooWikQAiEtVBwwWL4Ot/Ufe1BZNKC/cAnL8aidfI3xF7+Kevc7hI0VE5J9XlkW9tgoxZdfJK03yLpdVBQhACFl/vaCvFoxSdFxjHP4ENLziJeWtwVkhVMnEVIQXr2OjmJwXQonT6DTlOD8RbJW67M+Q8MwDMMATED2xNFoWnrtoVzHuviMy32EevCZhVW3xuybgMwwDMMwHiGtMvqLl0n7HSoHT+FP7MfyS3kT/rBP1NogrC9vqchJ+20GK9eJey30XfqSqTQlam/QX7xCFvQ395P0WnSvn0NYNuUDx7G8AkJaaExA9nlmj42SNZqEFy4RLS4hpEC4LirMp/bqKCKeXyBZX0fYDrJY2HlHQiAch7Rep//eBwjXZfSv/gb+kSNk7Q6BCcgMwzCMx8QEZJ8RGweJlf+/cBHIbdtILGwcBAJFRkaKYvvFq4WFxEYO96HRpCQoMiCv4rJxqcoJSqIKgEcBjSYjJSPjZgInkNjYw+MRaDIyss193dxGYg3vP2ss7M1jTEnRqG1javSuYxqGYRiGsTdC5OU5WrPj1DOdpYT15TwI24PewiV6C5f2tG0W9Gide4vWube2fS3u1Nl477tsvPfdPe3LePoJDcHlK0TXbwD5VZ2O7y8UjZeWCa/dQCdJXjl27gLlN17DHq09vAM2DMMwjHtkArJHTuDicdg+w5icRgrJQHWH1VVicysHj3FrhkPWaTxRoKnWWMgu0lRrW/ZmYTMlD7LPOkxJjIAQRGrAfHaBulomIaYoKpywX6EsqjjCRzHLAes4KSkr2TWWs6tEBEgsKmKUOeskI3IMEHRUnRV1nQ21uDnmiBhlTM5gCYdEx8xaR7GFQz1bZjG7TFvXbxuzhiM8JtjPnHWClISV7DpL2RViws/oNTcMwzCMzwEhsAtlhJDoYQ8ww3hcssHgvgOxT9NJgo5vvZ/VYICwbITrPpT9G4ZhGMb9MAHZI+bgcsh+Dk/4LGQXGeguZVFlxjqMuC0gS4lpZCuEasCsfQxgxyqzUTlNRdZoqw2uqA8BgS+K9HSLlASNItA9LqXvMSkPUJOTdHWL9WwejSbWITF5KXxVTjAjD5EQcS55CwSMyWkm5H4EsD4MyYSQFEUFX5TY0Et8kvwUMaw2C3R/T2MmmIt6wzAMw7iT4r4jSMdBxTEIgVeboHriZdKgR9w1zcuNxywvY3wouxKui/TczfkKslBAZxk6MdN0DcMwjMfHBGSPmC0cJuUcy9mVPACjTyYSqnKSIpXN7TSamIhMN4l0gCO8Hfcnkbh4pEKSEDPQXQba2TItUpHR023KukZJjxDqHm1d/9R+LMqiRlFUuJJ+mH9dawSSSTnLuNy/GZABSGGRElNXy/R1G8gDPD28UPr0mMEOYxqGYRiGsbvC1AGK0weRjgsIhJCkQY/O1Y8J1uYf9+EZxkPjTE3izu4nbbYQto1/7AgqCEjbncd9aIZhGMYzzARkj1Del8umIMr0dJuIAIUiIqSrWhRk+Z732dcdurpFSYwwbR0kUgF93aY3DK32ysbFFT4Abb2x2etsoDokYpKanNyyvUYR6Yiebt32WIZhGIZhGA9H3K5jOR6WXwQgi0Ki5hr9laukfRMcGE82q1bFnZnBHq3h7p9BuB6F504hyyWyVovo+q2QVzgOzswMZd9H+j72+Bjhxcskq2t3GMEwDMMwHi0TkD1SAjFszK9Qm9VWWmsUKfdTpt7XbZTKqMlJRsUUo9YUA91lVV2nrepkpFu2320EKcSw0X5+ZDflQZlGCjmcRpl/LRs25DcMwzAM49HoXvuE7rVPHvdhGMZWSqF6feLFJVR/sOtmVrmMd/gQzuQECIHOUpypSWTBJ5pf2BKQpfUGOorwjx9DeC7xjQWC8+dJ62b2gWEYhvH4mIDsEcpjsBhFhouHhY0iwxIWrvC4vUn/3gkC3SfIeqxynaIY4Tn7DSbkfhId09XN28bXm8/5tFQnZDrBEjYu3mYDfVd4WMIi0dFtz7+Xc95tRGM3jg22LVBaE0WP+2gMwzAMwzBu0UlCePkK4eUrd9wuXlgkXli84zY3pa0WvZ+9TfYX33kIR2gYhmEYD8f2LvDGQ5XplJZeY0zOUBJVLByKosK43Le5dPu9KIkRSmIEGweFJiIgIULDlqb/AAkxtnDwRAFrWMl2c5uUhL7ukBJzwD6BjYuNy6icxhMlGmrlvs43IcISDu4OYxo7e+MLHv+rf6/E7/1W8XEfimEYhmEYxqMnhLmbahiGYTxxTAXZI5YQcy09yz7rCIft51FkJEQ01To1cavPV1nUmLQOUBYjVMQYcrhy5JQ6QEc1WFL5XbuCKDMuZyiIMiDQKBQZTbXGQHe3jN1VDTqiSU1O8KLzNWIdsa4WaKo1UmLaegOpJBNyluedLyEQpDqhpdZYz/Z2B/DTuqpBVzSpbhtzlRSzMtFOzp5LWFpKiWKzOplhGIZhGIZhGIZhPA4mIHvEFBkdtYFA4IsiAkGsIyI9oCM2CHXeyyHRMV3VIBIDWmwMn6vIdLK5DcBAdxBK4InOsEeYItB9uqq5LYBKiFlXCwS6gy1cMp0R6P7mapeRDmlkq6Q6wRN59VKsA/q6Q0h/cz+B6rHKDZS+e1P+hJg1tcBAd7GFMxyzt7kIgLFds6Voth73URiGYRiGYTx63R/9mKzXR4Wmr4RhfBac6RqFozPoVNH92YXHfTiG8UQTWt+5akUIYcpaDAM4NGfx6isu774fc/qkQ6UiiSLNwlLKJ+dSwjD/q/LmF12EgA8+Suj388f277M4OGfR6Sg+OZciBNSqkhfOOExNSMJIc+16xsdnt4acUkJ1RPDSCy5jYxLHESSxZnkl45NzCZ1uvv9aTXBozubgAYtiUZIp2NjIOHchZXUtQ2vwXPirv1Hg8tWUckkwM51PgW00Fe9+kNDpKNQwx3RdOHjA5uhhm5ERgZSCVltx+WrK5Svp5rHtm7E4ftRmYlyCgJWVjIuXU9Y3FHf50WIYhmEYhmEYBoAUOOMjyIJLdGP9oe66+PxBql97HhWlrP7Dbz3UfRvG00ZrfccJ/qaCzDD26NVXXP7jv1vl//33e7zxusv4mERKwdlzCf/of+zzybkEreF/9rdKSAkLix36/bzq7vnnHH73twqcv5jwybkeQsDYqOQXvubxta94ZAq++efhtoCsXM7Dsb/z75UoFiWOLYgTzXsfxCyvZnS7GRqYnrT46pseX3nTY6Qi0Aj6fcU/+YMBf/6dkG5PUypJ/m9/t8q//tMQIeDIYRvPFQwCzd//B13eeTem3dF5ODZn8zd+t8hzJ2yqVYllCxYWU77xZyFXrqZoDVNTkp/7iscvft1nbEwghWBtPeNPvhHyo7+MaDRN1aBhGIZhGIZh3I0seBRPz+GMjzz0gMwwjL0zAZlh7JEARiqS3/w1n7/7H7e5fC3lr/yqz1/9jQJ/7XcKXLiYkKR725dScPlqyn/8n3T4zV/3+fmf83fc7uABm1/5RZ80hf/w/9JicSljelpSKom8Mmy4XbOl+Pb3Qr7xrZD5hZRaTfKf/SejfOVNj4XFlLfeTYbnIPjiF1z+/v+3x//9/9HmwH6b/+g/HOGv/U6RtTVFu5Owb8bir/5Ggb/9+0X+o/9rix/9JCKJoVLJq8RuVob9+i8XePOLLmcvJPx//psetg1/9/9c5dd+2SNJNN/4VvhgL7hhGIZhGIbx+WNJhBToNGPzYlYIhCUBjU7zm6zCsW9deEqRL+6g9PB5W6cqCFvm0xsANGilILvtZu3NMTMFSt96TAi01pvbbhsT8jGz2451r2NC/gFCyvzcbi7QptSW4xC2hXdgAu/gFMKWCNe+bVy15Vz3NKYUCMvKj1/rrWMbhnFHJiAzjHvQbiv++3/c5/pCSr+vuXIt5er1lLlZ65H83gkCTbeneP60z1fedPnO96LNKZPpbWHcRl3RbKnNx+t1xcdnE8olQa22dbHaP/9OyDvvx3S7mnoj48c/jfjqlz2KxfwEDsxavPyCw//wT/q8/W5Mu63RGoLwVg86S8IrL7nEMfybbwQMAo0Avv39kN/5zSInj9t8w1RwG4ZhGIZhGJ8y/ptv4B+ZZu1/+h7JWguAwvF9VF4/jk4z1v/ZDwE48B/8NaKFdXSmqbx6DOHaRAsbNP7kpwRXVtBxCkJglTxGf+01SmcOYVUKJPUuvXcv0fyL9yFVCFtS+6WXKZyYpfOT8/TeughA9SvPUzg5S7xUp/Fv3srH/D/8daL5ddCa8stHQcDg7DyNb7xNvNLMQ63NMV+ndObgcMwOvXcu0/x2PuZNzkSV8uvHGfnSKexaGTQElxZp/+gT+u9fQxY9Jv/m1yidOYgzMQJCUHrhMAC9ty7Q/uEnRPMb+Zhlf3ieB7HKBZKNTn6e3/5gc0zhORRPzzH6K6/iz02QtnpEC3Wsso8KzYJphnE3JiAzjHsQx3D1akoY5jdzoij/1/PvvFy5ENzXcubLKxn/5pshUgi+/EWPn/+az8XLCd/9QcTP3o43t5ualLz2isurL7tUyhKt4dVXHG7Mp1iW2LbPVivvN5am0O1pXFds3owqFSUT45LLV/IQ8GZfsuy2NRpGRgS1quCVl1ymp+Rm/7WJcYvJCcnVa3sspTMMwzAMwzCeKbLkY9fKw4qx4WOujVUpoJNbF5z2WAV7tEzvvcts/OGPEK5N9atnKL9+HBUlhFdXsUfL1L7+At6BCTo/OU/a7uPtH6f4/EFUmND92QVUmBBcWcGZrDH6Cy8RXVnBGi1TevEQWS+k/8mNzTGd8QpW0aP3ziXW/+AHWJUC1a+dofLGSbo/vUC83LhtzHE6PzlH2h7gzd4cM6b7s4uoMMaZrlF5/QTll4/Q+ctzpM0+wpKoOCHZ6IDWqCim/d0PSVs9SqcPopKU1p+/B0DS6JLUu8PXokzt517Amx2n8+NzpJ0B3oFxis8fIhuepw4Tis8doPKFE6hByNr/79tgW1ReP447PUqy0f1svsGG8RQzAZlh3AOlYRCCHpZEa51XW99ePbZZlX1b4VaxKHCde0/IBoHm/MWEKNacPuVw5LDNoTmL3/hVn15PcfZ83vD/V3/J58zzLusbGddvxGgNB+esLVVmN0XRreozrfPpnohb56C1JlPgumLXqrgkzQOztfWM9z5I6PVu3SlLM/jgw3jnJxqGYRiGYRjGXgjIOgHhlRV6711BujbegXHcfWPYo2UYBmQjXzlN+wef0HvvCmmjS9ru40yOUPnSKfofXkMFMdHCBoORedzJKqO/9ir2+Ag6Suh/fJ1oYWPrmN0BweVlBmfnsSo+3twkhaP7iK6vbQZkI18+TfuHHw/H7JG1+zgT+Zi9D69BGOPPTeIfmiJebdH92UXSdh8hJcK28qmRAKkivLaKVS3iTFZRYULvvSvbXgpntMLIl5+7dZ7NHllngDM+wsgXT9H/4CpZlOAfnsadqtH67gd03rqI9Bzc6Rr2+Mhn8z0zjKecCcgM4x7dbXXGwUAxNiaZnrK4MZ9RLAiOH7UZG5V3fuIOPA/KZcmN+YyLl1ImxiX/7t8u8YXXXE4cczh3IcVxBG9+MZ8i+c/+cMA778ZUq5IvvO5iW9sTLs22FgpbtNqapaWM119zeeudmCBMUQpcR2DbecXZYKBZWs7oDzTf/X7IW+/GJAn4vsBz2XMvNsMwDMMwDMPYTbSwQTS/gY5TFBAvNfDnppCeA5bErhTwDk4hi5cpnTmISjLsahFZ8PAPTSHsfNV2HSaEV1fojZWZ/OtfBWDjn/+I4MLith5e0VKDeKWJTjOyfkRwfpHCr7+GVSkgLIk9UsQ7NIl816d05tBwzBKy6OEfnELaFhngTFaRRW8zuAPQmULf44WysCTWSPHWeb4wHLNWwir6+AcnEbaFsK08OASCC0ugdB4Ozq/jHZh8sG+EYTwjTEBmGA/ZtRsZ4+P5qpJBoBmtSU4/51Ct3gqrhMinRZaKkv37LEarkiTRnDhmE8WatXVFGGrGRiUvnnHpDzSdjsLKf8dTbyh6/fyXuZQwGGhsWzA2HGv/jMXcrE2rne10iHe0tJTx1rsx/+7fLvHlL3nUavmxua4gDDUffpygFPzkrYivfdnjl3/RJ441YQTVEYmQsLSUcvX6vY9tGIZhGIZhPCNuv49r3Ww+v/X6UYUxKrw1M0ErtdmwX9gWwnOQrk31y6dRcbLZ+F5rTbLWzpvcD2WDiGS1hXRtkmGl2U59uXSa5U35ATSoKMnHsiTYFsKzdx9z/daYwrHzKZXhA86ssC3kzTG/8vyOY5Kp4Xh5dZqKbo2p4hS907QSwzC2MQGZYeyR1qCy4S+j2x9XbPbpAvjTPwsolwR/+28V+d//ryssLKb88Z8GhKHerD7zfcG//3cqfOVNl4MHbMolQZLCL/+iz6VLKf/p/6vD+x8kVEckP/81j9/77QKloiRONGfPJfzhvwz47vcjlMob+f/pn4X87d8v8p//P2vEEbz/ccJ778fEic5X5hlSii1/3jyv2xbIWVzO+Jd/EmDb8Ld/v8jRwzaWBR+fTfjv//GADz/OLyS++ech3Z7m3/obRf7B3xunVpU0moo/+UbAH/yLAZ++wDEMwzAMwzAM1HAFx9t7kBU9pO+SRZ8KrO4wdUPHCVkvIOuHLP29Pya4uor+9PNv4x2YoPq1MwRXV3GnaxROzRKvt4iurW3Zzip4SN8DeiAFdrWIipI8aIoTVC8k60Us/r0/Jry5WMBOpxlG6DTDqhbv/prcnOKxQ3uT/DxD0l7I4n/xrwivre48phToOEFYFla5QNYJ8od9D+E6MDAtUAzjbkxAZhh79K3vhLz3YczSckYy/N178XLCP/iHGa4rNh9bWsr4b/9Rnz/4owG2JUhSTa+ncZy8/xdAGGr+y/+6y3/7jwSOkzfI1xqyTBPHUG/k4dKVayn/+X/R5R/8d/2bKzUTxZpuV5Helj/9+KcRn5yLKRQkWmuiCOI4D+TCKL+waLUVv/u31tloZPR6tx77l38y4NvfDak3bqV8rbbin/7zAX/6Z2HeO01AFGnaHbV5nZIk8NbbMRcuJhQKAksKMpWfa6f7qeWmDcMwDMMwDAPIeiFIQen0QeKFOnatROnMYfy5Sfrt/t53pCFrD+i/f4XaL76ETt8lvL4GUmJXi1gFj2ixjk4znKka5RcP4+4bZfm/+SbuRJXaL77EyBsnadS7ZN1gc7fF5w4QXl8lbXaxayVGvnKaZL2dN8zXkLb69D+4wugvvkQjyYiur+XTPT81ZjS/gX94mupXzxBeXs5XwZQCq1zI99O41TRfBRHCEjjjFaTv5JVtUgyDM03a6jP48Cqjv/wyjW+8S3RjDex8umc+5gY6VcQrTbzZcUbePM3Gv/pLpO9SPD2HNztO2rqH19YwnlEmIDOMPer1NL3e1qqoPMzaGgYlKTSaikZz931pDRv1u4dIcQzrG4r1jTtvOxjkfcFg9+2UygO322UZtDuadifb9nirre86RXMQaAbBXZqyfU75MwdwRsdJ+z2CG5cf9+E8VFapwtSv/i7Nn36PaG0Zne58N1YWivgzs5RPnMHyC4TLC/SvnCeur+24vWEYhmEYRnBxMW90/6VTeQ+vKEbHKfHqHS6ed5HUOzT+zVtU3jjJ6K+9lvccGzb37390nWilibAl5VeO4h2epv3Ds8QLdZL1Du7+cby5CUa+/BzNP3tvs1ot7Q7wD01RPD2HLLjoVNF9+xLxUv22Md+m8sYJxn799jEHm2OSZoTz68i3LzHyxkkm/vpX8x4rWhOvNOh/eG1LQBYvNwmvrVL50nPs/9/+FipK6H9wlf4nN0jrXZKNNo0/fZvKGycZ+41bY6btAYOPrxMtNwBF/5MbSN+hdOYQB/53v002iNFJSlLvPIxvnWF87pmAzDAM4z6oOCIb9FBRcPeNnzLS9ag89xLds+8T19d2DcjIMlQYkHZa+DOzqDQlXF74bA92yJ2dxZubo//BB6gguPtqGoZhGIaxF0IgCj5iuLS3zjJ0kmxr7G7s3c1VI9NWD6vokw1C4qUGwpK3en8BrW+9R7RURwX51ECdKcLr66A/JprP96GCmMHFJUDgzo7l1VlA2u4Tr7Xy75MUxCtNVBgz+ORG3mMszei9e4lkvTXsQ3bruiFebhJcWcGulhCWJF5pMriwQNYLbhtzEQB3dhyr7G8fE1C9kODCIjpO8Q5OIgseKE2y1tpWzZX1Avof30AnWb7iZKZIW310kt0a88JwzP2fGnO1tdnvJVlt0Xv3CiqIsWtlskFEvFRHuPauU0ENw7hFfLof0bYNhDCfMgzDMJ4hzugER/79/xNLf/iPGFy7iIrCO24vXJfJX/hN0Jru2Q8IFq5+Rkd6S+XNL1H56ldZ+4f/HWmjsbUxoGEYhmHcDyGQpSLF117MG7QjSOtN4vlFsmb7cR+d8Qgc/U//Dt2/PEfjz94law8e9+EYxlZCYI9UsUeqSM9HJTHh9atIz0e4LjqO73rd/qzTWu/Q6e8WU0FmGIZxD4RlYxWKCNtBqwwVR6jwVhWZsB2E4yCkhbQdtNaoOMwftyx0HJMFfaTrISwbYdsIKYcrDoXIQhG0RoUBKh42rRMCyy8iHHe47c1xQ0AjLAvp+SAtst5tJfRCID0f6Xqk3TZojbBspOchHTdfLUqDThOycLBthSPpuNjlEXShhNYqP/ZwcF/VWdJ1ka6PsB0AVBKjwgCdmbuZhmEYxpNJODbu/mnG/q3fRtg2CEHw0Tk6f/Z9E5B9rgl27JZvGI+ZVSpTeu55CkeO405OoQYDFv7Bf4ldreHu20/aqBPOX3/ch/lUMwGZYRjGHgnLwp2cYeLnfhV/5gBpt03no3dovvWDzW38/XMU547gjk/h7z+IimO6Z9/Dm57Fm5imf/ks69/5N5RPnsGdmMafnsWpjpJ0WrQ/+BnjX/klsjCg9c6P6X7yXh5y+UVGv/R1ykdPYZUqpO0m3Qsf0Xr7R6gkxhmbpPrC69i1MZb/8B9tHov0fKovvUHl+ZdZ/Cf/LVnQx5ucpvL8q5SPP4dVGgGVMpi/SuMn3yNcurEl/PL3H2TkhdfwJmfIwoDepU9o/Ogv7vnOlLBsSkeeY+TF1/FnDgDQv3KO1js/JlxdNNMhDcMwjCeSLBZx5mbzG0qGYRiPk7QYef2L+HOHSOobpL0u/oGDAKgwoHD4GHGxZAKyB2QCMsMwjD3SWUa8scrat/4llVMv4k3O7HjRbFdGEJbN6p/8U8a//usUZg/Tv3KOaHWR4qET2JUqwrLwJqYJFq/Tu/gJIy9+gfKJ51n/9r+m+uIX8jCtUEQIwcTXfwOkoP6T75G26rjjU5ROnqGapnTOvk/SrJN0Wvj75vCm9hNtrIBSeONT2OUK0dryZuVXGgzoXz7H4NpFsmCA9H3Gv/LLlA6fQIXBlgb77vgE3Y/fY6OxjjcxQ+X0S1Rf/AKds++T9bvbzns35edepDh3hGh1kfqP/hxhWdRe+wrlUy+CEITL8w/l+yN9n+Jzp/CPHUMWCqSNJoOzZxl8/PHmlEvhuvjHj1N8/jTOxETez+TKZQYffkSylp+7sG28w4fwDh1C9QdYlTLe0aMIIRl88gn9994j63TyMvexMcqvvYo3dxDh2CTrGwzOniU4f95M8zQMw3jKyVIB9+D+vLm6MBVFz4KF/+xfoPrhZr8xw3hSCCkoHjlO96P3GVy+QOHI8c2ALO33ELaFdN3HfJRPPxOQGYZh3AOdJiTNOmmnjVMd23EblaboXodwbYmk3URnKXFjHcsvwqHjWMUyCImKI5JWg6TTIu22yAY9orXl/JecZWMXywjbpnT8NPXvf5PB9Utkgz5ZMMAeqVE+9QKDG5eJ+l2SVp2026J46BhxcwOtYtyJaSy/yGD+ymZYk/V7hFEISqGSGGHbJK0G0i9gFUtQv3Ue0eoSwdIN4sYGKorwJqYpHjlB/9rFvQdkQlA8eAy0pn/1AuHKAkJIgpnrFGYP405MPbyAzHVxZmYYnD0H5I37/RN58BdevARA8fTpPPgaBHR/9hbCsvCPHKF4+jQDKUlWVoZVez7+sWNk7Tbx4iK9t95CCEnW6eTNmQFnapLC889jj48z+PhjdJbh7JuhcOIEOk0JL158KOdlGIZhPB6yVMSd22/CsWdIvFi/+0aG8VgIhOeT9XuknTb6ZisWQEgJSqHNzdkHZgIywzCMh0wnSR6SqYwsHKCiMO8v5rjoLEU6DghBFgaoOMx7gA36+S+7NMn/RSM9D8svYhWKRPW1PJTSmrTfI1pdovaFr+a9x4CkVSfaWKV4+ASdj99BC4lTywO8YPFWqbVwHNyxSZzqaN4jDbBKFfSwP9ntoo01skEPVEYW9Ijqq5SOnkQO+4jthXQ8nOoownYoHjmJv/8gCIE7MYU7NkG4VHrwF3xIpylpo5GHVXGMTmIKp05ROH6c8OKlvHrs5AnQ0P/gA6L5+bx/W8HHm50l6/XygGzIKpWIl5cJLl0mWV9HCIGwbVScr6blTE3jHz1GcPYT+h9+iI5jCvHzFJ87ReHkSROQGYZhPMWEY2NVK9jjo4/7UAzDMPLPAK0G7sQkabuF9DyEkEjfp3DoKDrLyLp7n+Fh7MwEZIZhGA+Z1vrWHRyt0Spjc8Xg29ptaaXQSgM6/0dl+Ze1HvaHlWBZ+Z+VutWrSyu0yvK7RcO72mmnTbyxSvWlL2CXRhCOg/QKpP0uSXN4N1QIinNH8GcPYRWKkCk0GqdSRYU7rNS0ZczhMUjrnu6kCyvf3q6M5OHYbU35b04NfVhUGBJevpL3SEszkrU13P2zONMzAFjlMnatRjQ/TzQ/D1mGzjLCy1fwjx7FHh/fsj+dZcRLS5uhmYbNhQyEbWNXqzhTkww+zPAOHQSlsSplhOfhlMsP7bwMwzCMz54sl7AnxpEF/3EfimEYBlorBhfP4c0epHzmRaxiGVkoUH7+JfyDh0iaTeK1lbvvyLgjE5AZhmE8oXSa5hVcaKxiCeG46CRGuB52pUra625O91NJTNJukrRb+DOz2NUaOo2JVpc2Qy4hJSMvvYFOYppv/ZBw8TrCspj61d/bsVG+Xa4gXA+CYHNFy7TfuaeVJ7MwQIUhvYsf03rrhyStRv4FIfIAUD/EUnCt0XG8GULqJAWlEMN+DNLzbj2eZbeeFkUIKRHDyr6bVBhuvr6fJmwb4TrYtRq1X/nlLf3GbgZrhmEYxtPLGq3izEw87sMwDMPIKUX3g3dBSMpnXsKdngEhGP3FX2Vw8RyDi+eIVsz154MyAZlhGMYTSmcp2aBLMH+VyokzeYXU2hLexDSV515icOU82aC/uX026NO/ch5//0G8yRn6V84TLi9sfl1YNtK2SfpdVNBH2E6+kubsQZLGxrbxS8dPE62voMIQZ2yS4tFThAtXycJ7aFyrFcHiNfyZWconz9B+76eoOMYqVbCLpXxqaa/zQK/TJimRxXxhAw0Iz0PYFirIq+Oyfi/fzHMRjrMZfsliMa/mi6I9r6ip4hgVRiQrK2z8j/8Tabu9te+D6QFhGIbxVLNHqzjTk4/7MAzDMDbpNKXz3lv0PnoP4flI1yXr94ctWlKzMvxDYAIyw7gHouBRePkE5a+9QvjxFQZvnyNdazzuwzI+I9Lzqb78JbypGbzJGaximUIc4e+fI203ab3zlw95RE02GLDx/W8ycvoVxt78BYRtoZOEaG2Z9gc/I+3fCpeycMDg+mUqz72E5fmk/R5pr735dZXE9C58TPHwSab/yt8kC0PSbotw8fpmX62b4+o0Jpi/RunYc9Re/ypCSuKNVdofvr0ZNPn7D1I5/RLO6AT+9H4AvOn9xBtrBIvX6Xz4FgDdcx+QhQHFuSPs/71/B+E4qCRmcP0y/cvn4CEFZFapRPGll0g2NtBRhDc3h1WrEc3nIWHW7xMvLWONjFB47jmCs2cRjkPxxRdRQUC8urr3wZQirddJNjYovfoqnR/9CNXt5lNbi0WElKR10+jXMAzjqSQEVq2KPWUqyAzDeMJkGSrLII7JpNwyK8J4cCYgM4x7ICyJVavgHT1AutZEeHtvVv7YSYkzN4W7b5J4YZVkYe1xH9FTR6cp4dJ1knaDwfVLCCnzfmNJQhYGZFGAaiR52KQVOsvonvsAnSaknRbZYIB6+4fEjQ2yQT9fsbKbN+bvfvQOWRSg45ju+Q8BSLtddJYSrS7R0eBUawjbzVe/bDeJGxugsi3HlzTXaf70eyAE4coi+vZfmlrTu3yeuNXALpbzRQSCPioMQEM6XJky6/dY/ca/IFpZxCqVsEsVtFL5mM2NzV/EabfN4OpF5PICvQsfI0Q+vTCLQtLOrWAu7bYZXLtI2mlhlyoIy0JlKUlzY3PMB/7eKIWKIrJOm5GvfgXp+chigXRjg+BcvqolmWLw0Uf4x49ReO4U/rGjgEB6LuHFS3lfsnsQLy8z+OBD/OPHqf7Cz+dTRoGs0ya6dt0EZIZhPDTC97CqFazRKtZIBWukgvR9hOsgHBthW3lfyTRFpxkqilD9gKzTJWt3SdfrqEHweKpbpUSWCthTE9jVEayRMrJURHhuPl3dzj+O6CxDpxk6SdBhiOoPyHoDsnaHrNkm6/Y/s+O3xmrYk09v/zHhuVi1Ks7UONZYDatcQvhe/n6REpRGpykqCMm6fbJWm3SjSbq2nrchMAzjyaf1lnCscPgoKgzNNMsHZAIyw3hGCFviP3cY7+gBVJyYgOw+6CwlWLh21+2y3q3QJ7xtBUmCAWmnmW/zqWAouG2qZLi8NajRWUa4PL/t8Z2oOKZ77oNdv562G6TtO1c9qjjarP5iffft0m6btNvefYObtCbttEgfYkP+T4tXVun++C8JLlzAP34MtCbZWCeaXyC5rTIsWlhAZ3lTfXukilaK6No1omvXyFr58WmlSOoNBh99RLqxe8iVdbsEly+jswxnehrpe+hMkfV6ZP3+rs8zDOMBSUnpCy8hS6V8QZObtKb/9oeozr0F7+7hOdwD+xDu9pteWbtLfGOBdP0eqsUtC/fAPpzZGaTv3Tq8NCO+vkCysoaO4jvsAJASq1LCGhvFHq1ijY9ij9ewaiNYlUoeMvl+Ho45dr6gi1J5wJSm6ChGDQKybo+s0yNd2yBdr5OsrJOsbaCDcO/nc59EsYAzNYEzM4k9OT4MyCrIShlZLCBdFxzr1grKw4VTdJKiwhA1CPKQrN3NA5xmm6zVIW20SDca6HDv0+J3JCWykN9M2fy3lP/XnhzHO3YoX2jmU+yxUYqvnMHZN3XfQ0dX54mvLzz0wM8aTgt19k1jT0/gTI5h1arIcgnpe/l7Rcq8Z2eSosII1euTtTt5QLa6Try8RrK0StbpmsoUw3iK+AePkHZa2wKy2TmL0XGLXldx7fLdA/CxccncYRu/IPjJD6ItX6vWJHOHbITQXDibEEW77OQpZgIyw3hWWBb+8YNYtXJ+p9kwPkfiGzeIb9zI/39xcfcNs4x4YYF4YeGO2yTLyyTLy3ceVGtUr8fgo4/go4/u46gNw7gvlqTyyz+He3D/rQBjGJTEy2tEgwDSPVbBSEnx5eep/OJXkMXCti9H1xfo/vkP7ikgk55D8dUXKH3lC9i1kc3HVRDS+qNvkDbbuwZkwvewyiWs0SrugX15eHdwFnt8dEvYttu55NVYHpRLMD66+SWdZaTrDaKLVwg+uUB0bZ6s2Xk0FVmWhT0+intolsLzp/BOHMGeGM0rl+74PInAgQJYI1tXAtZKocKIdHWD6No80ZUbxDcWyOpNdLzzYio7Ea6LVa0gKyWsQgFZG8EerWKP1bBGa1hjVezR2q1Kqx04+6dx9k/vecydtP74z0gWl9HxQ3j9hcgXjZkcxz95lMILp3APzWFVSnd+mmXl76naCBzYl6+2nWaEl64RfHiO6NJV0rWNvPLQMIzHQhaLWP723007cSYnd1xIa2LK4uBhm/W1bE8B2cx+i5//FZ/xSWtbQFauCA4fs5ESrl5OiaL7v0nhOLBv1mJtVREGT07vNBOQGYZg8+6rsGS+ip0mv7umVF5qnu58B01YcjhFwAIp8udkCpJ8isOuLHnr4mv4PFR+N2/X0nYp8gtfS956HuTPG95xJfvUhZYlh9MXLORICffwPnSS5ndMK8Utm6og2vU8DcMwDOOJkaRkjSZ6agJRGn5wGK5Aa4/VSHwP1dtbQCZLxTww2SEcA/Jqoul77EMlLZzpCaRz22X28JoiWVnLV9vdiSVxD+yj+NqLFF54Dmfm4TWIF5aFMzOJMz2Bf+YU/Z+8Q/fbP86rhB5mSGbb2GOjjPyVX6D44nNYlfKW1YHvl5ASq1jAOjKHd2QO/fUv0fnW9+n94Gekq3codf704U2NU/7qGxRfeQGrWrl13fe0EgJZ8HEO7KP6m7+Ed+TgfU8LFUKAY1M4fRzv+CHCc5fp/eCnhB+fv6cQ0jCMh6dw6CiFI8e2f8bbgb9vlqSxfebD+2/HvP/2XaqW92hxPmNxfvDA+7FsmJi0+J//nTL/+B/2uXLpyZnabQIy49kmBLLoU3rzRfznj+Dum0CWfHSmUb0B8eIavR9+QHR5Hh18qoZUa5wD0xTfOEPhxeNY1TKqH5IsrDJ4+yyD9y+gw+0/jITv4R3ZT/lrr+Ae3ocsFdBxQrK0QfD+BXo/+Qg92D71wZmZoHDmGN7Jgzj7xrHKRRCCtNkhPHedwdtniS7e2PIc78gshddOUTh1GHtqFKtaAWD83/krjP3bv7Zl2/W//88IPriYh4OGYRiG8QRL1jZwDx1AlrYGW/ZYDVnwUb29TXO2p8aRlfKuX5fFwj2vZCgsC3t6Ej49ZTPNSNc2dq0ek8UCxVdfoPy1NxDOo+txatVGKH/9TYTr0P32j0nXtq9ifF9sG+/wHNXf/lW8wwcQnvtw9rsTpUk3mmTNPUzzv40s+NhTE1ijI093MDZkjZQpvHia6m/+Un6NZz+cj3bCtik8dxx7tEp/eoLOt36w96pMwzAeGn/2AMUjxwiX7jA7YkjYNk/LT7VyWfL8Sy5TMza2+2QdtQnIjGeXbeEemKb6W1/DPbQfnSSkzQ7Z/CrCtrCqZbxjcwzePrtjZZV3fA734AzCdcgabZLlDeyJGt7xA9gTVaxamc43tq5qaI2NUHz5BJVf/hJYkrTeRi+tI3wPe6LGyG9+DWf/JN1vv0WytPWOaPHVUxRePYVwHdJGl2RpA6TA2T9J6Y3nsUcrdF2H8OPLm89RYUS60iBQGmthjfLXX0VHCdHFGyQrW+8wpPW2CccMwzCMp0K6Vkft0EdrT1MRb+NMTuRVTruQvoc9PopwHXSS3P33pJSIgj+sTrp1ma2ShLTeQIXxrn2z1CAkWauTNtq4e5jCp8IIFYboMM6PTeZV7Va5hPTcnQMgIRBCIAsFiq+/TFpvMXjnQ7JG667j3Y136ADlr38pD8d8L69I2oHOMlQQoQb5wjRkGTh2vgpwoYAseDv2/rpddH2BdL2en/e9ECKv/r/bdM+ngFWrUnz9Rco/90Ws0Wr+/d/lNc97uoXoKMpnONg2suBjlQo7hrE3q8ns6QlKb76GTlL6P30P1e096tMyDOM2Kk0JF+dp/fB7d91W2L+MSvIbMLYD+w/Y/O7vFzl4xKaxofjL74d8+5tbf2+6Lhw+5vCbv1fk4GGLXk9TX1eM1Lb+LJmasfi5X/T5wpc9hIAP3on5438+oNO+VdkmJJRKgl/7rSJnXnKpVAWNdcU7P434zrcC4gg8D179osev/1aR46dsZmZt/oP/qEq3o1icT/nx96Jt0zo/ayYgM55ZzvQYpS+9QOGFY0RXlwnev0CyuJZfvFoSq+hj1crE86s7Tpd0ZiaILs0zeOcc8Y1VdBxjVUqUvvwi3omD+GeO0f/Z2bzHh9YI28I7OkvpzZcQtkX3L35GslJHhRHCdXBnpyj/3KsUX3uOeGGNrDtAdW/dAY/nV/MLyjgha/fy6jQhcKZHKf/867jHDlDYaG0JyLJGhzC+iri6mB/bmy+gegOCT64QfHhpy/mkG/d2F9YwDMMwHpdkbWPHgMwaH0XcwxQzZ2r8jr2axLCRuz05TrK6cdcqGuE42GM3e1jd+oCho5hkZX3rysKfluVN/KMr17cFZCqMyJptkvU6WaNF1umien1UFKPTNA+ZRN6KQRYLWKM1nNkZvMMH8hUjPxUICSmwayMUX36edG2D4AEDMqs2gnfyKP5zx7dP8dMaFUbEiyskC8uk9SaqP8hXfE4ztFYIaSEsK3/dCn6+QMFIBXtiLA89K2XkbRV50fnLpBuNe27Sr3oDois37rpSoywW8rFHq9u+lnV6pBv1fFXN+5SurKMfYGqr8D0KL52m9MYrODNT276/OknJOl3iawska+tkrQ4qCPP3ilIgLYRj5/3uxkdxZ2dw5/YjCv6WkE06Ds7UBOWvfIG00SK6cBnVNz3JDOOzEi3OE6+uEK+v3nXbZGMdNcinP6oMeh3Fh+/GjNQkY+MW0/u2Rz+Hjzn8wq/5zMxavPd2TBxpjh53OHjYZmnh1u+rYKC4fDFhfErywiseh4/ZOJ8qEq5UBL/z+yUOHLRZWUq5eE5TG5V8+esecaJ5+y8jgoFmdSnjkw9iimWBX5C8/3bMylJKu6lYXX787X5MQGY8m4TAmZ2m8MpJdKroff8dgg8uoXqfmlMtBaidL750kldi9b7/3pbn5UuZj2GPVXGmx8jaXcg0Vq2Cd3wOe2ac/o8/pPfD91D9Wxf3yeI6Vq1C5Ve+iHf8APGNZeLbLr7C89fgbN5v7PZjiq4s4MzNUHrzRex9W/ukqEF+xxAhULVKvgR8kpLW22YVy88pgWTKP4Itb929j7OAtfDKA+/ZFi41dxrHKqC1Jsja9JIGmf7sepMIJI70KVhlHOljSxcpLAQSEGgUSmconZHqmESFxFlApB7OqpKWcPGtMp4sYEsPS9oILIQQaK3ROkORkamURIUkKiRUfZS+/6kpUliMOFP4VhkhJFHWpxOvk+rP4dJBnyGBwLPK1NxpbHn3iiOtFe14jSBrkz3A99N4ONL1Rv6BX+stH+hvTrHcEymxJ8eQ5Twg01rnvyfjGOEO+4sKgXAc3AP7SOutPGC4A+G52JPj26q3bgZkd+sjk6yuE1+dJ3vpNML38pUF6w2yjQbJWp1kdSP/c7ubr+K4U8giJVa1gju3n3T5GP4Lp7AnxrYETDe5c/tx5/YTXbmx52mpO3Fn9+EdO7hlUYL8xDVpo0V44QrhJxeIbyzmr+NufdgA7GFwU6vkq19OjA+Dshr2aBXhe0SXr5G1O/d8nFmrTfD+J8SXr99xO3t6guKrL+wYkKWNFsH7Z4lv3H3K026StY099RTajX/iCMXXXsgXqvhUOJZ1usQLy4QXrhBfvk6ysk7W6++4IqVwHazRGu7B/fgnjuKfPo49Npr35r25jW3jzu2n9MbLqP6A6PJ1s7qlYXxGoqXFPU8HD65fRYX5Z0uloFFXfOfPQgpFycuv7zzl/chxm1de9/j+XwT8q38+AA2//TeKHD6+NSbqdjTvvRUTRZraqLVtNrdl5YsB/O7vl/iTPxzwF98IWF3OOHbC5nd+v8Rv/E6RqxdTrndSrl5O6fc1flFQLEr+4k8Dzn/y5PQ5NAGZ8UwSnoszOYo9OUp8dZHgw8vbwzHYNRyDPNCKb6xse1660SRrtHH2T2HVKps/1Jx9Ezj7J0Frsk4P9+AMOrl1gSEKXn43XGmc6fH8ubfRcZKXw1fLCP/mwgB5Ob1wHYQA6Q+nVDzIsufGU80SDsdHvkjJGUOKfIpKO15lLbzKg8yhtYVD1Z3k2HDfWmesh9dZ6H9EK155SEd/Z470Kdo1RpxJau4MJbuGZ5WGIZmNQJLplEwnJCokynr0kibNeInV4NLdB7gDKWx8q0zFHqfm7aNsj1GwK7hWEUvkIZnWGZlOSXREnAUEaYdOssZqcJkgu/cPcpAHgiW7xqHyS4x6B5BIOska17rv0ogWUZgPKfdLCIsRZ5ITI1+m5IzedftMp1xo/4iVQWgCsidA1umg+gN0kiJuC36s6kgekN3hBhcAIr+hZdWqt6ZkKoXqD0gbzbxPlZ0vZiNcB+fAfsQnF9Hbi9a2kJ6LMzmOEFtDCxXFeYP+u1QN6SAkXlgi+PAcslImvHCF6PwlktX1Hfua7kgpsmaboNUmunSNrN+n/ObriKnxbVMXZbGQr8o4PUn0AAGZc2Afzr7t00JVEBKeu0Tnz75HsnT3CggA0pSs1SZrtYmv5SsOy3IRd/8M7uEDyFqVeGl1115ud6IGAfH1O6xiPOT2+nhHDu68j16P6No84dmL9zz+AxMCWS5RevM13EMHhquW3pL1B4TnL9P/y3cIPr5w1wUYdJyQrq6Trm0Qnb9C1u5SevPVfFrxp/ZdePl5kqVV0vX6Pfd+Mwzj/mT9vU9rDq7c27WuPWyUXxmR/PC7IUFfk2Vw6XzKkeMpnr/33mCuJ5ictjh0xOadn0Ys3kjJsryp/9s/ifg//t0qleqT1WtsNyYgM55J1kgJq1ZGxwnx9ZX7uhOWNjs7lterOEXFWb6CpH/bRXutgl2rYE+O5g3y73Td7lh5AHb7YwUf/8wxCs8fwZ2bQdYqSN9FODbCc/K7fQtrIDC9xIyHzrNKzBROUnWnN4O3ce8AsQo+k4BMCpsp/ygHSmcY9fbdYTsXBxffKlFxxinb4wjEAwVkeUg1ypHya0wXj2GJXX51ComFg0uBkl2j5s7gR2Va8cp9B2RSWEwXTjDq7se38iqXqpjmQOkM7WQNpUxA9mA0GoXWNz9E3rp4262Xz2fj9rHND/QdKU3WaqP6faRb23xYei5WpYz0fdTgDlPBpMSZmc6nYw6/1zpOSFbWSJZXkeUSVmkYkA0ryG6vqtmN8D3sqfFbK02TV6bpKCZdWdvTipHJ/DLNf/Ynw5tmD7DCpM4Doc43v4tdq1Is+ljVkW2b2WM17MkxosvX7m8cIbAnx7DHatu+FC8sE3x8Ye/h2C5Ub5BXoV140Grop5twHYovP497eG7z/QnD6ketCT+5QPcvfnTv30utyTpd2n/yLWTBo/j6S1hjtW3TLb0TR4gXVwhMQGYYj48c9lHcvBGjQan8Bsw9FEl4nsDzBVmm6bTV5q+bINAMBvqeAjLHhcqIJIw0YaA3P1oniabbVpTLEteVT0UdhwnIjGeScGyEY+VTKcIov7C4RzqM0NHey0Fvjpm1ewzeOYfuh7v+hEgb7VtN9IVA+C7j/85v4p8+kvfxuL5M8t55sl7e4Lb4yin8M8fu+RwMY6+ksPCs4pbHLOHgivtbTv5eHSg+z/7ic1TcibtvfJtYDegkDzaduOrOcLD8IlP+USR3bhx9O42mk6ySqPvv1yKQ+FZxM5TMH7NwrRLiqVmr6MmktSJSA1rRComKsKWHLVxs6WKLR7j63l14soRnlbGERawCBmkbzQOEJJ9jaaNN1uljj9a2PC6rFWSlfMeATEgLZ3ZmS0N/nSQky6vEi6t4xw7f2taxcWZn9hSQSXeHKZZao8KQZKO5p8BLp2neTuFhfYrIFIN3PsSeHKewQ0Bm1arY43evotyN9F2E68IOje/TjUbeK8x4KGSxQOmrb2CNbJ1lgNKk63V6P3yL6MbdK+TupPudH+fvlVoVrK2/Z7zDc8RHFgk/uXBfFXyGYTwgy6J04jmKx0/hTk0jHZcs6BNcv0bvkw9JNtb2/LsjDDVBoLEsQbVm0W3nVV++LygU7u0aM46g3VQUfEGxJLBsyFJwXUF1TNLpKKJIbTm0JzUoMwGZ8UzSWYbOVF7lVch7Nd3r31Gt9D0FazfHVL2A4N3zJMsbOzb/h/zi+GZ/MlnwKLx+Gu/UIbJ2j/5PPyb48GK+GlGagVK4B6ZNPwjjkVJakaitc4vy6YR3mW/0gAQC36ow6R+m7IxvVm9prYiyAe1kjSDtkOoIpRVSWFjCxpUFfKvMIG3RSdbvMsruXFlg1N3HuDeHLW9VhCZZSD9t0k3qxGpApjOkkEhh4UgPV5bwZJFmtESsHuQ10sRZiLotINFkxNkAbSqLHohG0U+aXOu9iyUdJBZCSAQSKSRThaNMeAcp2NsDhUdpwj/ITOEEQkga0SI3eu+TavNBdCdZs4Xqdrc9blUrWJUS6eod/u5LifvpgCxOSJbXSJZWUGG0ZVurVMCqjZA12ruvnCgEsuBhj9e2BGRqEJA12ndt8L/FQ/7kEN1YIlnbwIuPIN2tAbAsFpCl4i7P3APHyVeG3KHqUt+sajAemCwWcI8cxJme2BbW6iSh/7P3SFbW4C4LENxN2mwRXZ3fnHp7O+G5ONMTOPunia/OP9A4hmHcIympvPwaxSPH0VlGcPUyqAzhuPizc0jPo3/2I8L5O/dYvCnLYH01o9XM+KVfL/AH/0MPpeDk8w5HT2xt0n83caRZXck4+3HMm1/zhqtSZhw8bPGVn/N560fRlhUv01TT72rGJyWVEYltb64180CF0w+DCciMZ5IahKh+gHRsnOlxsPdeFXLfY/YCsm6APekhHJt0o4mO734RIzwH/9gBrEqR8KPLhJ9cJpm/baqCAGFbCG97891Nw9L7fHtTdWLcu0QFbETzjLjTFKwKmc5oxyvUowe7U303UljU3BmKTm0zoMp0yiBts9D/mF5SJ8oGw55QCjEMqWzh4kifVMUE6f1NbwQo2lUq7sSW6rkw67MWXKEe3SBIu6Q6RusMhsGKJWxs6eFIj1a8SqruP9xQOqMeLTDiTg7DQUE3qbMaXjZ9sB6CVMf00p2rW4p2lZq7vafSo2QJm4ozwag3i9IpQdrJe1mZLHRHeQXZ9v4s1khls/H+boQlcWanEd7tFWQpyfIa6doGahCgsyxfWVEItGXhTE6QLK/tGpAJz0OOlJHe1kUfVD8grT/eKiodBGSNFqrbR45vDcjyVg0PUDWZZrv2e7MqZaxKmSen/fLTS1bKFJ47jvS9LY359bB3XvDRuS2rn9+3TJEsLpOu17cHZFJi1ao4+0xAZhifNSElpeeeJ9nYILh2hbTZQKsM6bh4++sUT5zCndlHOH+dQlHw5tc8ZvbbvPS6y+wBm5n9FrYDzbriR98NaTYUl84n/PRHES++6vK//N9UCAJNuSK3hFkAL73mcuykw4lTDmdecpCW4N/6d8ssL2Z89H7MxXMJ9fWMf/wP+5x5yeF3/maJKNT4BUEca/7iTwMaG7f2OehrLpyNqa/7/PpvF3jjyx6LCykfvx9z+cLjvb41AZnxTFKDkLTRQYUxzv5J3APTRFcWdm6A+5AmSydrDdLVOu7BaQpnjhJeuE7W6m6/qLSt/LGb8bkQ+YWrEGS9AWqwdeU6Z3oce3J0y13wHSmFStL8Qth1TK8y454kKqQRLeDJIgV7hEyntOIVWtHyIx1Xkgdkt095S7KQ9eAai/1PHnllTdGuUbC2VhC141VWgos0HnE4CKDIaMXLLA2KdJMGAkEvrbMRXn+glTGNu8tXJf1sx/St8nDhCYc4M9/fu8nabbJuH63UlsDgZgXZrqRElorYo7XNShytdd5If3WdrNsn63TRUYwoFvLnCIEzM4W8eBW1QygHw6b/o7VtN6JUv0+60Xygc30Ysm6PrNvbNp1SWFbekF3K+7p1r+MYFYaoJEE6W2/WOTOTeIdmia8vPNAqmQZYlRLe8cPbprLqOH/fpmv13asb71GyXidttHY+jpEyzszkjl8zDONREjjVUXrvv0tw5eKWVZWTZgP/8BGkn//OkhLKFcnomKTTVAT9hCzTjI1LsgysYQq0eCPlB98OsW3BvlkLITUXzyWc+yjGv22aZaEoqNUkWmsuX0gRIn+sOio3e5UN+nkQliSak885VKqSdlPx1l9GvP3TmDi6dVEVBporlxL+7F8HHD/lUBuTdLsSx3n8hRwmIDOeTWlGsrRBdHGewssnKH/tFRCCdLWeT1sU+QWjLPhknR5ZP8jvkD6AZKVOdGWRwovHKbxyiuDsVeJry6jBcPqVJRG2jT1aIVlrkLXzJbl1mpGsNSDNsCdq2NNjqDDaXL2y+OaL2NNjdx1fpxlZvY09PY4zPYY9NZYHggKQEtXNVwMzjJ1oNFHW51rv3c90XCEkBbu6pQdXrAashVc+kwoqVxZwZWHLY81okX7aeuRj35TphKXBOeDcZzam8XiUnDE8686VT8Ytqh+guj10nCBuu0l0twoy4bo405MI77ZKnDTLp0K2OnnD8kaLrNdHFm/9/XdmJpHF3fsuWuUi9mh12+NZb/DYK8gAdBShw2j7F4RASImwLXR8HwFZmpE2WqhOFzm+9XrEmZrAf/4kyXo9XyWx34fMTLm8V8KxsaoVnJmp7QFsEBJfW9jyYflBZa3hQlRabxtPlks4k+PmRqthfBak3FwVWVgWWa+LcBysYoksCPK/o1JiVUZQQYDq5zci+j3Nv/qDwV13nyRw9VLK1Uvb2xXc7ic/iPjJD3b4/XEbrfMG/9/844Bv/vHd++8GA/iX//Tux/hZMwGZ8cyKry3R/c5buEf3U/7aK3gn5ohvrJA2OggB1mgV/8RBWn/0Hfo//fjBy9aTlPCTK3RHStT++i8x/nd+l+jsVeLlOmQKa6SEPTWGd2Qf9f/uX9P/6cfoIEMHEcG756h89WWKrz2HVS4SXryBsCTukVm8Q/vI+gFp487TyHSWEXx8mcp4lfLXX8OdmyZeWENIiSwV6H7rJ8TzD7bKlGE8fAJbeghu3THPhlPPPoseXJZ0sOTWX5Vh1iNVd75IMIz7UbHH8eQD9IJ61midV3s128h9U5sPW6ViXkFmWzve3JK+i3NgBmHd+rmigpC00dysGE/r+XREpm4tDGLPTCILhW3729xvqYj1qYBMa43qD56ICjKdpHfsn7ZTk/29SpZWSVbWscZGt/YiEwL/xBHs8VH6P36b7g9/RtbuPPBNx2eNrJSxJye2rXAOoKOEZHX9oTbuyReiitCwbTkY6bl5zzrbfuB+Z4bx8H36HXu3a8UnO+m1iiWs4vC6QEj6ly9SPHYSe6RGeP0qKkmwikUqr7xOvLJEuLC3/mPG7kxAZjyzdJIQXrzB+n/xTyi9+SLe0QN4xw7gP2dDqsiCkOjqIslqHR0/nGlcabND70fvk6w1KH3xDM7+ScoH94EAFcZknQG9779HfGMFHSfD40yJF9dp/NNv5cc5N4N7YBoVx6RrTZr/9FsgoPj68/nKnLudb5zS/Yu30ElK4cXjuIf34x2fQycpab39YP1HDOMREYAlrG3Nn5XO+CwuaARySziXj63ua+Vbw7ibsj22bbVY485Ut0faaOHcFpAByGIRu1bdcQVF4Xk4s/vAuvU7UwXBlhArbTTJelunUtqjNaxyMX/eDgvj3Jy2eTudpqhen6y787TMz9Tt/UgfsvjqPNHBWbzjR3a8nrBqI5R//k0KLz9PePYSwUfniG8s3KqiN+7IKhWxx7ZXJ0J+PZs1Wuhd+sDdL51m6CTN23JsOyALq+CTpf0ndyk645lTKIwzOXGGsdETCCHYqJ9jZfUdkmTnKqVa7Qil4hRR1GGjfvYzPtq9GfnCl6i+/qXNPwvXRdg2xTRDf/HLwwcF0vcpHDmGzjLiNVPw8CBMQGY8uzToICK6tozqBwze+gThewjLAq3RSZpXZq01NpvpqzAmePc86WqDrN4m3Wht2226UqfzjR9hlQskw+qwTZkia3UJP75CutbEqhQ3Lzx0mqHjhKzTJ220t158D6vP0rUm1kgpnwahFKofkq7WQQiShbVb/ct2PF9N1urS//GHhOevI4t+fq5KocKYZGXjYb2yhvGQCKSwtwVUn9XqjVJYSGEhdrwbaT4QGA+ToGBV8OwylrjDgivGNlmvt71XkhCb1Vw7BWTSd3FnP1VBNgi3TIPM6s0tleMCwLawhiFZ1t4+HUWWili1rSGG6vbybZ+UlaYf0Y+urNcnPH8ZZ2aK0hdeyh+8eWNDiLxtRbm0uWKmd/Qgyeo68Y1Foqs3SJZWN28MGtvJYgGrWtnxa/b4KNXf+hUq/cFDvXnjTE3k14k7EJZEFArQ65tfh8YTI4571BsXUCphbPQ4rlvanJ64k8FggzjuobIn92dP/9zHJOtre9pWa028bsKxB2UCMsNIUpKlDZKlPQREaUa62iBd3b2XiOoHxFcWd9+H0vk2/bvPzd7ytO6AuLv7PO2sdee54wBoTbreJF1//FM9jLuTwsa3ypTsKp4sY0sXISxAk6mERIUMsjaDtE2ibt6F18MA6d6vWCU2FWecycLhPW0fZn068RqdZG+/uHfiCA/fruDJIlI42NLGEs7mv65VwLNKW0KyglXhSOV1FHee2tFPmrTjVQZZe8evC2QeSlglbOlhCQdb2Pm0SuFgCZtRd/9w9chb9hVPUnWn7hjUpSqiGS3TTTZQ3PmDsUDiW2X2FU8h73Ahd1OiIjrJOu1o5a77fhC28PCs0rBxfBFbukjszX5wGoXSGamKSXVEnAVEWY9IBWT6zhebNXeGEWcK18qnq2UqYSOap58273nxgVF3llFvP1LI4YdDzUpwiX76JP6cEzjSx5X+bf/N+9wV7RGKdm3zYt4SNiPuVP5e38NrEmcB8/2P0Dxb/Z3yKZatbY/LYmFbWAXAMKixx0e3TClUg4DstgqyvKF9P6+gcezNsMcaryFHKtsCMuF5WOUSsrB1wZys1cmnFD4sUm6GTFapkPdRc2yE4+T/tS2QVt5bzZL5f2U+fdKZmcKefkTN1ZUiWVyh/9N3kQUP7+TR/Jhuq/4VQoBlYY/VsEerOLMzuAdn8Y4fJllZJ1lZy1cRrTfRgaksu53wXGRp5756sljAP3Xssz0gKZGey5M+Pe2zJj2b0lyN8rFJmu8tEK7u4drceGiyLKLfX0FKi3J55q7bx3GXOH6yv0fxyjLxyqNdEMvYygRkhmF8rlnFCs5IlbTXIe13n4qpAAKJZ5UYcSaouTNU3EmKVg1H+ljCRqNJVUSkBnSTddrxKu14bTMQUDq7r8tVS9hU3WmOj3zp7hsD7XiNeT56oICsYFeZ9A9TdaewpYctXGzp4UgXSzhbmvPfes4IR0dev+u+14IrmyHiTixhM+bPMeruw7NKOLeNn4dB26d2Qh6Q3U2YdtFa0U9bw+mgu5PComhXOTbyxrYwbidB2mVh8AndeP2u+75XAokjPQp2lYozTskeo2TXKNiV4fvP2TxGpRVKp8QqJFYDwqxHkLbpJnW6ycYdA6qau48DpTOUnbyhd5wFxDokzLr3HJCNebMcrXwBS9r5ypMoeknjiQzIbOGwr3AC367gyxKedetfW7hb3m+WdKi6U1TdqTvs8ZZe0mBxcJZMP1sBmeoPSJttdJYNmxnnr2E+3XF7QCYLPvZoDVm41Wxfa40abG2kr+MkD8l6/S37scfHsKoVkvmt+7VGyliV8raKm7TV2bHabM8sKw/DKiWsShlZLuWrdFYr+WIExQLCcxGui/ScPJSyLLCsfHVKSw7/f/jfHX6mPSyqPyC6eDW/ERjFeAdnsaojO0/REwJZ8HHn9uMc2IeOE5KlFeKr88TziyQr66SNFlmn9+RU3z1GwnW2vGcfOyHylU8f/4JzTxTLs6kcn2Tfr50mXO7ce0AmwCl7eJMVetfqu88KMR6AwLY9SsUpbLuAUglh1CIIthc/WJZHsTCO4+Y3atM0JIxaRFGHxxkMW6Uy0h/OBPrUX8Ks3yPrPwFT+p9iJiAzDOPzS0oKs4cYOf0y3Qsf0bv0Cfr/z96fBkmS5ul92O99/QqPO++jMivrru6uvo+Znnt3dmdnLywBLEgQFCEKMkommukLzPRBh5kkM5jMxG8yIyXRSIBGkSJAcQEQwC5mz5nZmeljpu+ruqq6zqy8z7gj/HxfffCsrMrKzMqs+3p/bV1dHeHu8b4eER7uj///z5M8umXUGQLfLjHiH2XMP0nZ3fluvy0dchSpuMMM+0dYDa4y1/mSVrxGomO0Vndw4qpRKBIVZW2FQmx4cIks2fU+nAnnrBIDuUn6vQP3fNt7YQmHPneMYf8wjnyYFx4arRWpikHojf0uNt8DuD/7/mYkFjmrSNUbZzx/koo7giO93ZcXFuBsVIH1bT7ejteZ7XxBp/3oCVQPG0f6nKh8E1saz8d7hQ5C0mYLFQTI/HX/NqvgY1XL25a3SgXskcEtj2U+YV3S5taLWdVokdbqNwlkfVjl7a1uVrWMLG2v8EnrjTurILOsrAqur4I3NYF35CDuoUmckaGsMuw+Cl13g+r26J0+SzS/SOnbXyP33HHsoYHsYm4Hg3nIKsuE5+IdPoh3+CBpt0c8M0/30y8JvrpEWqujeiHcw5TGxw1h2zsLjQ+TR/Mj+FhjeTbFI4OMfPcoX/2X76DCp/czf78QQuK5ZUZHXqFSPkiSBiyvfMHs3LtblrMsj1JxjNGRV/D9foSwiKIWtfpFlldOE8d3Gd52h1ilMvnDR3EGBpFeDmHbqCRB2g4qjuieP0fv0vmHMrYnBSOQGQyGJxa7UMIfm8CfOExvYQYh5SPfCOBIj6niy4z6x3Hl7mlpW9YROUb94+StCheavyLVMeoO2qwUiiBtsR7O4sjcDdVcnvFFuo9orYl0wFo4iyf9jQo2b7Oi7UFRcPqYKJxisnAKwe6BH3sRqR6teO0ejsxguDW6F5Asr+FO5Tcv2mV+e6IkgCwWcIa3CmSq2SKpN7ZVayTNFsl6He/I1OZjdn91Z4GsUsIqFbc9nt5JBZllYQ8NUPz2GxTeeDnbrpSPjyChNOlajfq/+Qvcjz4n//qL5F9/CWdoYF+rSz+Hd+II3vHDpGs1Ou99QueDz4jnnuI2Iyl39QMzPDm4/QWKRwdxqnkeUQ38sUfrlE53mXPn/w0jwy9SqRzccblScYzR0VcQSM6c/RckacjY6KtUK4fRWjO/8P4DHjlgWVS/8V3yR4+hohCtFO7AIMHsDP7BKbqXLoAyFbd3ixHIDAbDE4tT6cepDm5cVDweZxqHS68xmJvCkbktFQLteG2zjTJRMVJIXOlTdoYouUO40qfo9HOi8k2kkEj29rK6mVQn1MJ5OnEtq18SAsgqFXKywFDuMBPFU/tqA9wvtWiOXr2BI3auVMoqbr6Bb5c32y1b0Srnm++S6PiWLbORCgjS3cvMI9XjYusDZjtfbAsCuMZE4RRD/qEtFWbnG+/SiJZu2d6oSOklLVK9dwKuIqUb1znXeCt73zYryCSWdBj0DjJROIVv72zQfC/o9w5wIP8sQ7nDGz5316vWUhUTqg6duEaY9kh0BOgNj7g8vlUib1exhI3SCd2kQSMyJrE7EaZtPlz9N9sqAoWQFJ0BpoovkrerQOY1Vwvnme18QaL2/hylOiG9zfbUJwUVhMRLq7hTE2we620L6fvIYh7Vvu7fKUtF7JsEsqTWIL3Z6B9IG81tjwvXwSoXkaUi6oZkSqtSRha3VpCpXkDaaqNuw0/L6q+Sf/E5Ct96Hbu/isz7W1pHb5uNY6SKs8+GsB6g0KI18eIyrR+/TfeT03hHDuK/8Czu1ARW3mc3BUDcYO5v9VUofudreMcP0/viLJ1ffkRav4eebo8Lgl33l+oFxIvL9zzF8lYki8uoIHy67ccEOMUc47/9LNUXx7FyDuFah2CpibRvOKeQAm+gwPgPn6VycgTLd+gtNFh9b5qVdy6jU4XlO4z94BmGvnGY/EQVu+Dyyv/93wGlaZxZZPntSzS+XMw251iM/Npx+l+dJDdUJOlE1D+bY/4vzxK3AtDg9uepPjdG5dlRWpdWqL4wTnFqgKjWZfntSyz+5NzT/d4BmWfvbqnkAt8fIJ8b4NLlvyKK2yiV0mrNkfOqVMqTD0UgE0KQmzxI69OP6F46jzd6gNILL7H6Z3+MN3YA/+AhrML2GzWG28MIZAaD4YnFqQ7g9u3vjvXDxhIOVXeUQe8gvlXKDMfRJCpisXuetfDqhhl/iNIpQmQJj57MU3IGGfIP0e9NUHT6UTq9QxFLk+qY3g5pPrEVUkwHd1jn7ohVcL2lcwc8K0+q4y2G+ImOaERLxCq85bb1xsnP7s8rekmd3rV2xh0YzE1l7ao30Elq1KPFWwpk+jbDEhQpQbpDKp6wyduV2/bluh3ydoUR/xgDuYObpvmQvTe1cIFaOEc7WSdWYVaduLE/pJBYwsYWbmYy7/RhCYdmtLwhohluRpHuKB5mxvxii8CltSJSPRrR8g0hHLtzp+EcTwKqF5Isr24RzIUQSM/F7qtmoThagxRYxTx2f3XL+mmtuT0JE0gbWQUZSm0a+gspsUpFrL7KTQLZ9gqypFZHdbr79r50xkayaqtXnscZG76lkKWCkLTWyFo4Wx3Sdhcdhug4RkcROk6ydOw0hTRFK4V3aJLcc8dxD4ztazz3Ah0npHGLtNMlrTeJpudwRoZwJsfxDk3gjI3c0ltL2DZWuZSFIJQK2IMDtN96j3h+8elKvVQarXb+PUvW6zT/8ueoTveBiWQ6CK9/N55SpGMx+oOTFI8M0Lq4Sm++gVv1GXzzENK9fg6WHysz9M0jFA72s/KrK6gwoTDVT/8rk6goZfW9aVScUv9iAWFJ+sMEd6DA3J98gYpSwvUOvcVMFJauxcivnaDyzAjd2TrrH17Fqfr0vThO3I1Ye2+acK2DtC28wSKDbx4CAa2vlmmcXkDFimC59bT+VOwbSzo4tk8+P8zEgTdJ0uzGoGP7eLkKUfSwPL4Elp8jrteIVpaxSxVUHJPUa6igR/7IMazi/buZ+rRgBDKD4R7jDY+TG8n8lLrT54lbDaxcHndgCKc6gJXLIywLnSSkQZdwdYm4toqKdr/YF7aNNzSGU+nHzhcR9oYZdRQQ1WtEa0v7NqC3CiXc/iHcSn92d92yd70rCdCbmyZYnkcFW1M3vZED5EbGQWs60xdImg0sf5d59jqEa8v7mKeTzbPaj+0XNuepwoC4sU64ukTabe84TyEtrEIRb2gMy89j5fLkDx3HqQ4gLEnh0HEsz0OnW4UGrRSNz98n7T4cL4FrONJjvPDMlkqpOA1YD2eZ7ZymlaztKJJ0qdNOasQ6QCAZzB3c0dj+7tGA4n6cVWnUrlvNAgf0TcvrzCD+HiQ4XhMVdnv9ncaWmdOn9zVBcq8x3EuGcofp9ybIWdnFfSbMBCz1LrISXKEZLRGq3RN0Ias286IsaXU/1U5PMzt9boTe+U623vicP6jP2uOKDgLipdVthyfhOtgDfUTzi5BqpO9n1V+5m5Mmd64gu+ZvlnZ7WDdUh8lyEbu/Snx1I7HatjID/ZuEnmRlHbXPxGqZ98m/corCay/ijA1v/13WOqsUWl4lnl/KDOxrjaxCrdNFdQN0vCGMxQk6STbEMXVdxEhS3IlxePCWj5Cm2XhrDaKZeewrM4SXpnHHR7BHhrKEzYG+LBlxh3MS6bmIkWHypRLCsWn99TvEc0+RSKYUJDsfB3QYEV2dJ1k1pu4PEunajHznGI2zi6y+c5n2lTUKU/1UXxjHyl23R/APVBl4Y4rVX15m5e1LJJ2Q/tcmGf7mEQa/NsXaB1fRiaJ9aRVhCbw+H50qlt+6SBpsPe+Tns3Y90/QurDC2gfTtC+tkRstkR+vMPD6QdoXVwnXsvNZYUu8gQLd2Tqr708T1XoISyKtx6Oj4mFy7Ran0glh1CJJQ9CaMGzS6iwShvWHNrI0CBGWhbTsTDTXGnd4BBWGSD+PdHf3jjXsDyOQGQz3GH/8INVXvoEQIhNzEPgHj1A8cpLc6CR2qbJhpBgSNxs0PnuPZre9s3AkLexCEX/8IIUjz5IbncApV5Gui1YK1esSLM/RufwV3auXiNZXtglAmwiBU+6jcPgEhUMncIdGsDwfISXCdpCui5BWdoGWpqRBF5XEaKWIGuvbBLJr80Rr0k6HAChMHaNw+CS5sQns4tZ51j/9Fa295nlgisKRZ/BHJ7BLN86zQ7A0T/vyV3RnLhKvr2Qn/jdOz3bwBkeovvR17FIFu1TORDYnO0kpHD5O/uCRbS+t04T2xTOkvf3f5b/XZOboJYa8KewNry+1kYA41z1DI17mVsJUrHqsBTNI7CwNUniPrIGz4dFBIHClz1DuEHkrMzPXWpPomJXgClc7n9OJ129ZhXcNjc4q4IyOY3gIqDAiWV1HJ8kWA3vhOlgDfZuCi1UtY1XKWwQYHceZT1hzh4oArbOUzNXaFoHMKhW3VKFZhTzS9xHO1tPqZHVtfwKZlHjHD+O/fAp7dGibQKSTlGS9RnRlht7Zi4RfXcqqdx5T03odRsRzi8Rzi/Q8F2dsBO/YIbzDWQhBFniQCfY3/pYJKZAFn8LXXiZttugEIfHCnacoP07oOEGFu9xgtOSGOCswpUEPCCGwcjb5iSrzf3GG7kIjq/Za61A/vcjQm4eyxRyJN5CnMNXH8i8uUHl2BJUockMlpOfgj1f37wAiBXbepXRskM7MOv5YBafiYxdcVKIoHhrALtzgW6o1KkmpfT5HuJKJZjq5E4fapw+lEuKoTbe7wtr6ORrNq6RphBASKR+efKK1JpyfAaUQrovqdUlaTUqvvIHqdhC2nV3PGO4KI5AZDPcJYTtZi1//IJWXvo5dLKPTBBX0UKKHkBZOqYJ0t1c1XcMuFCkdO8XQr/0OYiOdREUhaa+TCVuuR+HwSfwDh2me+YTah28Rre18sihdj8oLr1N96WtYfoG4VSdYmiXpdLALRbyBYexSBWHZpEGP9sWzxM0avbnpbeLYlu3aDk7fAO7AIJWX38QulLJEsKCHEgFCymyejnuLeZYoHT/F0Pd++/o8w2vztBCumwlnE4dpfvkxtQ/fJlrfOk8hJcLJou7TsEca9tB9g7iVPrTSxI114lZ9e4uCStFx9NDEMQBH5ig7QzjS37wYSHVEO15jNbjKfk54s1asJZrRClVvDMsc3g17IIXNgDdJ3q5gyQ1hlpRe2uRy60O6SWNf4pjB8NBJElSrhep0sRwbNloThetiD/QhhESTYlU2BLIbSBst0mYLHe9ciaQ6PeKlFbxDE5uPyVIB60aBrK+KyG2/a5+srKO6e1+sCM+l+N03cUaGEPK6d9G1isK03qDz7ke03/1gx0q3fSPEI2fHqcOI6MoM0ZUZOsU83rFD5F8+Re6ZY5mnm+NsFcmEAMui+M3XiRdXSNZqT0UVmQojVHfnczFhWdm+kgJzyH4wCCmwcg5CClQQo+Ps7pBONUkn3DynlI6N5Tl4fXmm/u6r6PR6K7xONd3Z+v5f08oEMizJyK8dZ/Drh65XHWtIwwSVXP8A6FQTN3vo5On5UFiWhyUdXKeIlA6W5eG6JbTWpGmEUjEgsO0cUto4dh7b8rBtf2M5RZL00FrR7a3S6SwxPPQiSRISxR0s6WDbLqlKaLcfQmiIUrQ//xQVhugkIa6t07tyiYEf/C7Stmmf+YJwYe7Bj+sJw1xBGQz3CcvPUzz6DP6BKYLFOeqf/JLuzGXSThvhZOKZP3qA7uyVHdv7hONSmDrG4Hd+gMzlCeavUv/0V3SunCfptJG2gzcyysA3fgN/7CClky+AUiz9+N/ATZ5JwnbwBoapvvwmdrFM66svqH/8Lt2ZS5vL5KeO0v/6dygceYY07LL+wc+Ja2uoPcSjbJ7P4h84mM3zo3fpzl4i7XQQjoNbHSA3eiCb+w7zlI5L4dBxBr/9A6TnEyzMUPvkl3Snz5N0OkjHwRse25jnJKVnXszm+ZM/3jLPNOjSvvAlncvnNh8bePP79L36TXSSUP/sfRqfv4+KbvLy0WRVBw8R1/IpO8NbHuslTZrxym0JFLHOWjLL7vA9NdI3PJlYwmYgN4ktr99xjtIeK70rBGnLiGOGxwqdpETzS+TyPsK/JpA5WaXXtQqySgmrstWfJV5ZI23v3mKvuplAdiNWsYDdV8l8yZTC7qsgc9sTZ7MKsj3akx0bZ2gA98DojiIbStH6xXt0fvUxaa1+y23tiWVtioePIqrdpffZWcLzV3Anxij/8Ht4xw7vuF9ksUDu2CHi+UWiyzMPYbQPFh1kgQ87IVwXZ2SQ8PwltCnjfSDoVJG0Q7TSWAUP6dqkQYKwBE4xl4mVQBrEJJ2I7kKTz/6vPyJYbW8RrLTS2wSsXS0fEkW0IXhd/G9+xeqvrpB0oi0rptHjWVV6rxgdeYXBgZP4/gCOUwCtqVYO0ekusbj0KWtrZ3Fsn6mD36VUnsD3+rBsD6USBgdO0u2ucWX6J3R7q7TaC6QqZmz0NU4e/xs4TgGlE5rNWRaXPnk4E9SaYPbq5t8BOue+pHflIsKyM+EsNjYXd4u5gjIY7hNWLk9udILOlfPUPn6XcHkBFQVZa6CQpJ0W0fJ8JkDtgD82SeHoc0jPJ2nUWH37L+nNXyUNuqAUaRzRm7/K2tt/yeC3fkD+4FFyY5PkDx6lO3Nxi3GqlfPxJ48gPY+006Z79QK9uSvo5Ppd197MZbqjE3jD40jHwx+bIq7X9qyssvwC3sh4Ns+P3iFcWdw2z3BlftfWgNz4QYpHn0V6OeLGOitv/QXBwswO8/wLBr/9W+Qnj2TznDySzfPG8Sm1tUJMpaA37NLTdMOf5dG702wLl7yztaohSNt0ktptbSdVMa14dZupvMGwE1JYlJ1hrI22XoBIdVkNpjeN+A2GxwWdpMQLS3hTB2DDC0y6LlZ/3+bF6maL5Q0ky2ukrd0FsrTbI1ncKpAhJTLvY/dXSVbXsaplhHddxNFKodod0lZ3zxswwvfxTh5FeO6OrfHBhSuEl6ZJG8277p4TroNwnb0XfJgoher2CK/MsP4//jHl3/g2/ovPZYLkDQghcA6M4owMPRUCWdrukq43dnxOem7mWydvP73acOekUUrzzCLlE8N0Z2s0zy7hj5YZ/NoUlrfxPVOaYLlF+9Iq47/9LDP/+nOC5RbSsXDKOYQt6c1df1/TIEHFCm+4hF1wSaMbBE+lSYOEtQ+uUj4xRLDUovbZHFpp3KqPnXcJVtqkvUfvPPdBsbJ6mnr9EkLaSJF9H5ROUWlMFGfH+SQNmJ3/FdbSx0hhI4TIrhNUSqqSTX8xrVN6vTVmZ99hcfEjhLRAa5I0JI4fom/xzddlaZpVKgvxULthniSMQGYw3C+EQGtF4/MPCBZmUOENlUs6RUXpLQ3rvaEx/ANTqCSmffEMwdLchqfZ5kbQUURvYZZgeRFv5AB2qUJ+8jC9uctbhCJhOziVfoSQxN0WSau57bVVFJK0GqTdDnaxjNs3sL8oeCFAK+qfvU+wMLu1Qmuf88yNH0TFEe2LZwkXd5pnSG9hlnBlEW94HLtcIX9wY57p43+31JYuvrX1oi1WAWF6ez/ASid0k+YtLOcNhgyBxJE5PKuIJPuea62IVUg7XjPVY4bHDp0kJPNL6PgGQcqSyIKP8Fx0kmKVS8hifst68fLqljTKbdsNQ5L1GioIM4FJZh5n0s9hDw1kAlmlnJnLXyNVxEur6DDcU9SSjp21Vu70e6s14YUrWVvlPfitk/kcMu/vveDDRmt0GJEsrtB+632sagVZyCNvEvfsgT6sm4SzJxXVapOsrGU3P4XY4lMnch7uxFj2Od/HZ85wb1BRwtyffsngm4cY/+3nGP72UVSi6FxZo3h8aHO5ztUaiz/5ioHXD3Lwb7+0KYSHtS6N0wv05hub71m03qF9aZW+F8c5+g/eJO3FNM+vUD+9QG+ugQoS5n50moHXJhn6xmEG3zyUtXkmisaXi8St8KkWyKKoRRRtTwS/Ea0VQbC/G9BKJQRhHW4dmv7gEAL/yDGSeo2kUd96A8aIY/cMI5AZDPcJnSbEjRq9+emt4tg+kF4Op9KHU6qQtBt0ps/vug0dRyTNeiZsFUp4w2Mgtt9FvHYqlfkV7HIQvfacAOT+2jCuzTOYm97evrgH2Tz7cUoV4lad7vQFVLzzr5COI+LGtXkW8YZGN+b5+AtkUlg48qb0Mx0Tq9vbnwpFrHponaK1Nkb9hl2RIhPILGnf4HuXEquAWD8qZ4IGw22QpEQLy1uqhDNvSgermKUiy0Ie6WQiy2YgzVrt1m2QqUJ1uqRrNezhwc0qHeF52EMDcPbCRgXZdYFMpynxwvL+vLFsK2v7lDscr7UmWVpB9W7vt2BHHBurXNoSNvA4EF2dI5qewzkwihzs3/KczPuZ4Hc/Kiduda7Eg/dyU0FIsl4nabSwKuUtOQ7CsbEG+3HGRoiCKBPJDPcdnSjWP5kFKSgeGkC6FuF6l86lVYpXawSrmfAe1busfzKLTjWFg33YRQ+UIqp1iepbfeWSTkTzq2UWf/IV+QMV0KDidMO7LGvtbHy5CEpTPDaIN1BAWpKkHRKudVAbLZZJN6J1cYWFvzy3tQ3T8FgjpKT04iu0P/+UpNl82MN5YjECmcFwn1BxTNyooe6gpc/KF7H8QnZHWVrY+RL+5GH0LhHfdrkCQiBsG7tY3igXvo5OYuJmHa01dr6AVSghHHdLn7p0XOxiGcsvoNOUpFnbbmi/4zyjbJ7Jnc4zj7AsxLUky4nDu1aFOaUKQmSpm3ahvOMyjyMCibzJM0zphETf/klNqlOyjCLNI+fGbHhkEFjYYqtnkroDUdZgeFTQaUqyvIoKQrRSm2b3QsqstTJV18UUyBKYm+3MoH8PIUvHCdHcAlZ/dTOpUuY87I2ETKtSQrg3C2RLqGjvY7iQEunvnjysur174pNpD/RhD/RtpB0+RmhNslZDNVtwk0AmpMzOk+6DQKaVQqtdtinFg/dyU4q02SK6fBX/xee23MQUUiJzOfwXniFdq5GsGIHsQZH2YlbevsTK25e2PF77fP76/2hIWiEr71xi5Z29txmutJn/0y93fV6nivrpBeqndzeJT9oh9c/nqd84DsPjj5DkDkzSOXfmieigeVQxApnBcL9Q6W1Xjl1Duh7Czr6edrHMyA//9r7W02mCtLf7i6RhQHfuCn1hgF2skD9wiHBlkXB5ITupFILcyDj++EHsYolwZYnu1Yv7MnrUSpHexTyvjdcuVRj54R/uaz2dJkjH3dJi8LgiEEghN70SrqG0umMfKKVTI48ZbokQAks4iBs+JQpFqs0Jl+ExReus0qvVRsfxdU8wuSFg2TYyf4M4pBTx/CIq2FtM0HFMNLNI7pnjsNGhKLwsIRPLwioWrrf/bVSm7buCDEDp3Y/Z90L4EYLcyaM4w4N3v62HgVawg1ilVeYvyj5u5t32S8bxrsKkcBzkToEK95m02aJ3+ityz50AS25N93Rs8q88T/DledJ6Y2urscFgeELQpJ02aI2wJFqZc7b7gRHIDIb7yR2e1wq4fuKj9Q1C2603qJXa0e9LxxHh8jzNLz+hfOoVSs++SG58knB5gbTbxsoXyY0cwC5XiWprNM98TLCysL+Tzlt1IeyBuLFN4bbmmZJG4T2/Y/xwENxrKSsz6X8S9o3h/iG2V6zozT8eK4QQT4JWbrhHpMtrqIlx5IZAllWQVTL/Lf+6/5ZOFfHcIjrY+waPjhKiufktgon0XOyhfuxqGZytp9M6SUkWV/YlkOlUkXaDHQUgEFjFIsKx0fsQ8nZECGQhj//Cs9ijQ3sv/whilUvIQn7b4zoM0eH9aR/TYYzeJRHQKuazdNQHjGp3CL66SFJr4Az1g33D504I7P4qxa+/gu71CC9dfeDjMxgM9xetFM1PPsQdHiHtdQmmLz8h10KPFkYgMxgeQVQcoTZOxJNWg+Wf/glJu7mPlkeNiuMdkzFVFFL78C20VpRPvoBT6cfK5TeTH9OwR+vMp7Qvn6M7feE278je2cFZxeHmBUfcrLPy0z8h6bT2Oc8InT7+d0g1Kqv40oobRQuxUVWm7qCiRwoLUz9muBUaRapjbvzuZp+5B9w2dA8QSASP37gN94d4ZR2v24Nr5u1SYlXK2NXy1vZCpYjmFlHBPiql45h4dhEdRZtV19iZp5czMYpwnM2KZhUnpPUGaa+3r99RnWTL77isAHdqnPDyNOoWSZu7IkAW8lR+/zdwJ8ezcd4HZLGAjqL9V8zdBlalhDsxhtW/3Yw/aTRJm7sHLNwNaaeD6nTQSbJZ0b85pmoFd2J8wxT/Afo7qawtuPPO+5R+/ZvY/X2bT4kN4/7cqRNZm7GG6PK9FcmEbWdicJrel/faYDDsgRA4A4P4h45QOPEMabuNuslzsH32NJ0vP39IA3wyMAKZwfAIknTapL0OOk3RSpF02/QWZvbV8nhLhMAullBJTOfiGTrTF0ErdJqSBj3iZp24vnZTiuT9I+m2SXvdzRaJpNumN38VfQd+ZnvyCOtFeqO1zbrBh8zCwhLObQtkQogstvpRnrDhoaO1ItHxFmnbEjaOePBtQ3eDxEIKywRSGDZJVta2mtpLgdVXxh4c2BTItNboJMnaIPdTmaUUabtN2mhh9VeRrptVLuY8ckcPbUmw1GFIvLy279RJHcXEsws7+8kIgXfyKMG5SyS1xm2JMcKxsUeGKLz2AvmXTmGVCvfte5J79hj20ACq0yOeW8z8124VfLAfpEQW8xS/9QbuoQmk625bJFlcyZId7wdxQtpskTZaWSvtDQjPxTkwSv6V5+l88Cns4g97P9BhRPfjL/AOHUR4HtZNlXVWqYj//EmEY9OtFAm/upx9H+6kymTjM24P9uOOj+CMj5IsrRBcuEKyvHqPZmQwGPaN1iTNJuHcDMJxsyKHm1rB7/pa0WAEMoPhUUSFAXFjnbjVQLoehcMniVaXSO7ioCcsm+LRZ/DHp4gb6zS++JDWV6czb4+HhAoCosY6cbuB9LJ5hqtLpPdIINMb1XFCSCzXe2Q9y5ROiVUPyyptPmZJB0fmbss0XSBxpIcU0ggGhluidEqcBmit0OhNYdWROWzh3lFAxN0ibvhzv9jSwxL3pyrG8HgSr6yhuteT4YRl4YwOY5VuMNJPU9JWm7Te3L8BfqqIV9ZwxoZhYzvSdcg9cwxxgx+VDiOSpZXdDd5vQoch0fQsqtNF+rnMdP4GnNFh/JdPoZOE8MrMnpVkwnGw+iu4B8bwThwh/8qpLPVQys253lwRdbc446PkX3oOpCCeXSCeWyJZr5E2WqStNqrTRfWCvQW+DUHGKpewh/rxpg5Q+Nqr2AP9236/VRAQXZ0jXlq5p3O5kWStRjS/uF0gkxJ7oI/iN19HRzHRzFz2WdrL92sjVVU49p1X3ClFsrxG56PPkAUfeWQK4W49BtqD/fiei1Ut44wMZe9Ho4lqtVG9jcr9a4KslFmghW1lwm/OQ+a8LPG1VMTuK2MPDeIeGMUZG6b70edE80u3P26DwXD3aE1w5RLh7O7VoUnLpFveLUYgMxgeSTTh8gK9uWlKx5+jfPJFevPTBAuzG5VlSWbQKCVIC+m4SDc7QU9ajR1bD4VlUTjyDHahRPfqRaLaGg/fb0gTLs9n8zz2HOWTL9CbmyZYmsvmmSTA7c3zRlQUoqIQu1DEHRjG8gtZ++lmK4sAKeEhm1wmKiZI2+RuEMgc6ZOzCnST+r63I4WFb5URyL0XNjzVaBSxCgjTLr5dQmAhhcSxchScPprRMvo+Hh+uCXObCIHAvu26x5xVwJGPV9Wb4f6S1uqoTlaZLCwLYVm4o8NbllFhlFWP3U7KtNbEi8uoY4exytmxWjgO7sEDW7cdhMSLK/u++aTjhHh5lWhmHlkoYBWvVwQJkaUl5l95Hpn3kaUi0ewCOgivm9MLkf1GWhbCdbCrZbyjU+SePZ61VW6IYTpOiJeWsxadsVGEvLc3UYTn4gwN4I6PZn6orQ7RRjVZsrJGWmuQNNuQxOhUZRVN16qahMjeK9fB6tsQ945O4R2dyuZ1ozi2sU40M094eYa01rin87iRZGmV6PIM/jPHwd46Dunn8I4dQhZ8uh99QTg9i2q2N94Xfc1MduP8JXt/pOMgCj7SdYhm5onnFu94bL1Pv8y82fI+zvgowt4qrFqlIrnnTuCdOEI8PbvxXqyQ1htZC+ZGwqqwLIRjZ8JkoYCslrKW5KEBnOFBrHIJYd1wTmFuvhkMDw+tiZbv/Lhh2B9GIDMYHlF6CzPYpdPkJw7hVPsZ/rXfo3X2UzqXzxM31lFpgp3LY+XzuAMj+Aem0Cpl7Z0fEzdqO5bTC8sGIXD7h/HHJkl77a0x9Bsm3Vnl1f1JhrqZYP4qnVKV/IFDOH2DDH//92me+YTulfPEjdoN8yzgDoyQPzCFSmPW3vkJcWP9ltuOm3XiZg23f4jikZN0py/QuXKetJfdgReWjfRy2f56iCJZokO6SZ2qO7b5WM4qkLerrIdz+96OJRwKdh9CGIHMsDepTmjGK7hWbtN7zJU+A94krXgNre+fx19KvOG7lyEQuNK7bXE3b1fwrO3m3Y8nOxyzzcXobaPDiLTZRvUCrGJh12XiucWd2xpvQbK4gur1dl9A60wgW1rZxXR/l9XihM4vP8Ie7Efmc5mocgMy55F/6Tlyzx4jXW8QzcyTNptZBZJlIXMeVqmIMzaMNdCHvMFrTG8IUcnaOq0fv4XwPKp/63cQ3vaWxXuFkBKrUsKvlPCfO745Dp0kqGYbFWTVZDpJMxHJcZDFPFapmKWB7vK5vzYXHUW0f/4e0dW5+2pQnayuE16cJlmrYQ8Pblbbbs7TtnEnD+BOHkAFYVYt12pn5v7Wxrw8F+FnARHXWnHTZpv6H//lXQlkOorp/PIj0IrSb343Cw0QW8NXxMa+9Y4dxjt2+IaVb9pn5jhjMDxeSLnt+34NrdQDuX57kjECmcHwiKLjiO6V86z8/E8Z/O7v4JSr9L32baovff26if21g6O0kLZNb/4qu7Uo6TSlff40brUf/8BBvKFRBr/zwxtOlDQqSUi7HcLVRdrnT9OZvnDfe9lVHNG58hUIweB3fxunXKX/9e/Q9/Kb2+YppIWwbbpzVzZO6AS3qoIL5q/SHRzFP3AI6fkM/drvMbARDHBtv6k4YvZ//Md7im33k1j1aMYrjPPs5mO+XabsDCGQaPb3Q+dIj37vANIYlhv2gdIJ6+EsVXcER2beTJ5VYNg/wkL3HEHavm9VZLGKUDcIcAJJwe7Hkg77/LgDUHFHyNvVez/Ah0Cqki37WwiBJe6fiPEkk9YbpM32rgKZCkOiucXbvoiIF1dQ3Vu3vesgyHyxbke4UYrgzAXcyQNIP4czsnPapHAc7KF+rL5KNvZrgQEb/wrbyi6ctgxIk6zVaPzbH9P78iu8IweJF5fxpib2P757hLBtrGoZS5c39s/1CjKE2D72m9GatNGi8W//iuDs+bv3OdsH0ewCjT/7Kf3//h8gvN2rVYXnYjtVqFbYMi8ESHFfRCjV7dH54DPSdpfK7/w6zugwWOb332B4opGS3OQU7tAwMudz83VfMHMlS7c03DFGIDMYHmGSXof2xbPE7RaFQ8fxxyZx+wax/DxYFjqOSMOApLZKuLpE9+pFkk5rh7uDEunlELadtZ0IiZ2/+cJBo5VGl6u4fQPkxiaxP/4l7QunSVr3r4UBMrP+9qWzJO0m+cPH8UevzbMAlrw+z/VVwtXF6/Pc4+I96XVonf8CnSYUjz+HOzCMnS+CEOgkJu31SJq1rFruIRKlAc1omVgFONLL3h/hUXIGGchNshpcZa+52sKlaPfT540jTQWZYR+kOmY1mGY8fxLPKiCFhcSiYFc5VHqVq+1P6SQN7kcrdi9pbvE5k8KizxvD6xboJc19iMKCPneMsjOMK/17Pr4HjUYTqWBLVZ0UNgW7iiVsTF7c7ZHWGqTNFoyP7Pi8DsKNCrLbE8jSWgPV3jnZEDLBIq0378hbSscxnfc/BqDwtZdwxraP/VrL5c0+ZbuheplPV+uv3yU4fxnV7pI2WsTzi/dWILsm1t2CzUqHOxRw0m6PaHqW7nuf0P3ibObFdh+rx66hOl2Csxdo/OinFL/9BvZA3477/9p780DvT2mNanUIvjyPanfJv/Yi/vMnNj3nduUOxTqdJJmXXGRMwA2Gh4KUlF95g/zRYyCtLHytXCZeXcUdGiZcnCecu7fptU8jRiAzGO4xvfmr6DRBOh7R+sqePlm3RCnSbpvulfMkrTq9qxexCiWk62WGu2mCimPSXoek1SBu1rdXfEkLd2CI6gtvkBubJG6s0525RNJpbU2LFBJp29jlKrnRSXIjB6i88BrR2tKOAllvbhqdxEjHI1xfuTuRSSnSTovO9Hnia/PM3+Y8d9lutL5KM/yEaH0Fu1hGOFn6mE5TVBySdtqkwS1aZh4AipRe2mItuMqgfwhHZEb7BbuPifyzRGmPdrK+peLmRmzh0ueNM5Y/gfvEtJsZ7jcaTS9tsRpM40qfgtOHEAIbl+HcEZROWQ2macYr+wqLsIRDziphC5tQdQnS3dNwe0mTIO2Q6gRrI3XVs4qM+MdIVUQrXt21es0SNiVnkMnC8xSdgc320McbTaS6xDpA6XRTrMxZRfq9CVaDaSL1cI9TjxNJvYFqtnZ8TscxaauTeVfdZgWZjuNs250uVqW87fm00yVZr9+xcJOsrNH96DNUt0fu+RN4h6d2bLncCxVFJMurBF9dJvjyPMFXFzODfK1Jm+27au3bid6Z81ni5rFDOKNDmUfbLu0/t0vabBEvLBNevkpw/grRlat7BhXcU5QirTfpvv8JOgjJnTqBNzWBVSk9Gq2JWqPaHcKvLqK6vUz8PDyJOzmOPdiPcO48xEQrhY4ikvUGyeIy0fwS4bmLpHVjAm4wPAyElBROPktcrxEuzONUq9jFEu0vP8Mbn8DK+ZtezYY7xwhkBsM9JlyeJ1yev7cb1YpodYlo9faTg+xCicKhE1Rf/jpp0KP2/i/oXP6KuFnLDOs3ECJLV3L7hyidfBFvaJTc6CR2qYKQ1jYB7L7MU935PHffZkrSatC+z1Vwd0usQua6Zyk4/VhOP1JYOFaOgdxBYh2yFszSTerEKkTpNEsdxMKxfIp2H4O5KQZykyiVoEixhHNPhQOB2PA2E9seN9w/BCCRW/ay2Pjn3qBZDi7j22Uc6eFaeYSQ+HaJ8fxJfKtELVqgm9SJVIDSCWqjykkKicTKEleFh2cVyNuVDWHt6i0FslgHtOM1ekmTotOftVAjGMkdBq1YC2foJS0SHaL1RhKtyJJd83aFfm+CIf8QEotYhUhk1p55DxFCbOtYz74H9+czn+qYTrxOyRkgZ5UysVJ6jOefQSI3hcpUpxv+3xKBzMQ0YaG1op08vFbxR4l0rU7vy/M7VojpKCaanb89g/4bCM9fAtg06t/yuut1wovTd7TdbHAQLyyTtjrEK2skiytZAmelhCzkEbkc0rHBzioH0BrSFB0nqDBC9XqoVodkrUZ4ZZbw/KVtYphqdwguTtN+98Ot87p09Xqy4W0SXbhCWm8SzS5sCDN9WMUisuAjPA/pOgjXycQaKbOAgA0PnWwOWeK0ThJ0GKF6weZc4qUVoqtzhFdmSVcf0udbKZK1Gp1ffUSytk58/DDO2AhWtZyFJ/i5LJ3SkpttojpNs/cmVeg4vmFeQRZYsLJ6T4eok5Toygzx4jLRlRncwwdxJ8aw+yrIYgHp+4icm43zWivuNU+3VN3wOQqzsXZ7qE6XpN4gWV7bDBVQ3d4DqdwzGAw7IbD7+ml99jGds6fxDx/DHRmjc+Y04dws1W9+F6u4/bfJcHsYgcxgeMJxq/0UJo8gbIfe/Dnal8/tKEBpnaLDlGhtmd5s1rsurMzzC+vhJz0+6aQ6ZjWcZjCcxJYuOauUpQrKHJOFF6i6B2hGi3SSOomKEBvPlZwByu4wOVkk0RHNOIu8v93KGlt42NJFCrkhvohNUSyr7ingW6UteoEtnMwrzR3OUgk3PGWu/QMarTWR6pFq0yS2E5ZwsKWHhbWR5Lghfm383RYOebuKFNd/roWQ5KwiZXeYWIVc289ZW+LG3teaRIXEOtxzDK14laXeRWzhMpCb3OJHNpo/zmBuiiBt0YlrG+9lsjF2G1t6eDITxlzLRwqLerRIPd5b5K5F8xSdAXyrtClu+XaZycLz9Hnj1KNFeklzo8rMwpUFik4fJWeInFUENM14lVTHWaiFrO57v0th4cl8Fgpw437fEMCyfVzCEtdFN4HAt8qUnEFc6W/u5237XUf7qrjbifVwjqIziCvzG8KXZDB3kJxVpBEt0U7WSVT2nlrCxhIutnSxhUOkAs43372j133SSBtNOu98QOedD+75tnufnaX32dl7vt0bUe0OwRdnCU6f2zCBH8MeHcburyILG2bvUoLKDOvTbo+00SJZWSOeWySaW0S1dhaodRQTXZxm7W6EvB1IV9fpra7T+/iLLNFyZAh7eBCrr4JVKmKVCpnI59gI294UabRSEMWoOEH3AtJ6k2S9RrKyRjS7SNpswm22wt4vVC+g9/lZgnMXsfr78A5NYo8MYg/0IQv5zJB/I01ShVEWRBBFqE7WepusrZOs1UhWa6Sd+1MFp4OQ8OI04cXpzM9ufARnbAR7eACrWsEq5hE5Lzu30xqdpOg4zgTWTg/VaJLUm9lnaWnljiotH2mkwMp7uCOVTFRcaaK6pmX0ZuxqAbuUQ8Up0XLjlqEjwrFw+opYBY+0GxIt3fkNabuaxxnYLvAkzR7xiqlcBOBakNoNPo7S90mDHtLPQs0Md4cRyAyGJxzhOEg/Dxp0FO555096OZxyFSBrbYwyU3vDg+FS60OkcBjxj+JKf7NapeT0U3L6d1zn2kV6K17jXOMthnOHyVlFHLn/MuvB3EEGcgfJW2Us6WALd0O8cXatRis4fRxxXuNw8VUUKamKSXRMqmNSFZMSk6qIy+2PqYeL+w4beJooO8OM5o9RsPuyfY2DtSF4WNLBEtt/pj0rz0ThOSYKz5HqbL+n+vq/ic72+2LvPIu9Cyi9t7i9ElwhUREazYh/bLNCLaticinKAYrOwJ7byVLm2JdtWSNaIieLFOx+qu7I5utZ0qHijlBxd/GP2jiGJTpipvM5oBnzT9yWWX/B7uNI6TUc6d/wOb++3yXWtkoxKSymSi8xVXoJpdPNz3lywz6PVchaOLMxrttnNZih5AxRsPvIWcXNMRSdfoq7fP8BlE5pRsucv6NXNTyyaE10dZbo6uzDHsn+0RodhETTs0TTj9G4bwMdxSSLyySLyw97KLdE9YJNscyQYeU9Sq8c5vD//m8SLTWY+X/9Oc0PLj7sYT1yDPzgRfp//RThfJ3p/+xHpM3urr/r7kiV0b/7TSpfO07ro0tc/k//1R29prAk/b/+PAf+l9/feIDNVu3VP/+Emf/nn2fJt081mrhew8rlkflCVp2aJBSeOUXSqGPlcsT3KVzpacIIZAbDE04aBCTNOmLyCIXDJwkWZlFRuM1XTNgO7sAwpeOnqDz/GgC9q5dImg1TTv8AiVTAlfbHBGmLsfwJSs7gPtbpsRJcYbZzmk68Ttfu36zy2S95u0qfO4ZvlTYraq43UO7dUiaxkFJik6XuaTZaN9As9M4jhSTVRiC7Gc8qUHXHKNh9m22GwOb+3wuJREp3Y7/rLfu9Ga8gsVDs74SyES9zsfke9WiB8fyzmWgnbq9tUaMzwUjtXbkGsBbOkBJzsPAig7kpxD4crhUJnaTG5dZHrIdzFOwq4W36czkyR783iSWcO9rvApmJyJaLe8N+T3VCpO48WU+RMN89S6pjJgqnbimKGQwGg8FwrxE5B2+0inegHxUleKNVeu3gtkNNbhetFJ2zcyz983ex8h6y4FF+5TBOX/G+vu7jhE4VrU8/JG21IE2J19cIpi/T//0fIoSgN32ZYH7uYQ/zsccIZAbDE05cW6V9+Rz+wSPY+RLV175F4dizpN02KspMe4XrYuV8LL+AU65i5YuES/PUPvkl0frKw57CU4amlzRZ6J6jHa9RcUcpu8PkrQquzCGFnYkQKiRUHVrxKvVokUa0RDepo7SilzZ3NfTfDSksrI3qmdvleqXNTc5Y4tp/TKrmbkghN1oV78w/K9v3O+/32/WgUzqhk9SJeyHNaIWSO0TR7qNgV8lZJRzpITerCfVmFVWsQsK0Qzdt0onXacYrtJL9+eskOqIeLhKriNVgmoo7SsHuw7MLG2EV1mbbYpR26SR1GvEyjWiRVrxKokIc4RGltydKCSS2dJDYd+Qptut+V2xph70TgrTNYu8C3aRO1R2j5A6Rt8u4G9VuINA6JdUJiY4I0y5B2qIZPdrVLAaDwWB49NFxQtzoEK+1Sepdklp7s3L7/r4wBFdXSepdhG0hczb+5KARyG5EK4Irl9EqRcUxIoTOV2dIuh2EZZPU1ohWzXXb3fLECGQHJiyOn7QJQ827b5lecoPhGmnQpXv1Euvv/Yz85FHc/iFyo5NZTLlWWcm0EKAVaRgQN2q0L52jN3uZ7vQF0uDOqyEMd4ZG0UtbhKpHO6lRi+bxZGHDI8wCfb1Kp5s06KaNLZ5HnaTG1fZneFZ2UhGmbfbqeVsLZ4hVD1vc+/SbVryyaex+uyQ6ZqbzRdZuuiG0BWnrtivk7pRsv4RbvKg6Se2etYs24xWm25/iSv+ebO9GatH8vtorb0SjCNMOYdqhk9TIWUU8q4Ar89gb4lgW1gBaqw2RJiZWAVHapZe2iFVv1wTKnUh0tCnwNuOVDTEut9HaK9Fak5KQqIAg7dBNGgTp9YTCQHVYDi5v+LFlc9jLrL6b1LnYfG9fFWu3g0bRjtfuehtB2toQBGv4UWXz+5+13Aq0ViidkJIQq5A47RGqB5jsZzAYDIYnk1TTfP8i0XKTtNUjrnVv6UF2T1+6E5J2st9y4VikgfGvvZm0e/23XgNJo551+0gr84s2XT93zRMlkH3v+x6tphHIDIYtaE3SrFH/5JeESwt4w2M4lX4s30dY2SFApwlp0CNtt4hqqwQrC8Smcuyho3RCN6nTTeq3tV6Ydpjtfnlb69TCOWrho1eWneqY2c7ph/b66+Ec6/dxv7TjtbsWVO4XkeoRqR7ED+JYoIlVQD1aBBb3XPpGEhWyHs6yHu7f76iXNrnU+nDvBR8iipROUqdzm99/g8FgMBjuhs6ZOTpnbvfc53ZujRnuGCGwyxXscgWZ8xFSotOEpN0mqa+jgjsLCTJc54kRyAwGw63RcUz36gW6Vy887KEYDAaDwWAwPBUI20Y4DioMn6xEyMceDQJkzsEqeEjPQVhZ1bKOU9JuhOqF6OQW75kA6XtYeRfp2lm6LDeuH93SWF44Fu5oFR3EJM0uKk43xpPLticEKI2KE1T3enXVjUjPxh2ukAYxSaOLThVWzsHKe4jNbShUlJB2wx1TO2XOwRkskzkOXDcPUFFMtNraf5Ks1iAFdslH5pws1VWAThSqF5E+AC8zyAz/Zd7F8j2EY13fB3GajaOzd2jZo4pVKlM4eYrc1GGcah/CtlBhSLS8RPvM54RzM0Yku0uMQGYwGAwGg8FgMBgM9wFnZITcoUN0Tp8mbTaNSPaooDTCtiicmqT/105RfH4Sp1pARQnB7BqNd7+i/vZZwoX6rpsQrk3lzWNUv36C/PFR7Eoenahs/Xe+ovGr8wSzu1SJC4E33scz/49/QPv0LIv/w9sEs6sUX5hi4DdfxD86jJVzSbsRvUtL1N8+y9pffrZ1G1KQPz7Gsf/bf0Dr48ss/H9/TrzepvTKYfp//Xn8I8NIzyFtB3TPL1D7xRlqP9veYVB49gCH/w9/G8t34QZfzs6ZWS7/p/+KeK29t6CkshRrq5Bj8PdepfL6UbzxfhAQLtZpvneBtb/4lGitdd9bNp3BIpU3T1D91jPkxvuRvkvaCehdXqbx3gXWf/IFKoj2lbj9SGFZVL7+LfyJKaLVZRrvfYmKIuxCkeILL1MpfZPWJx/QOfPwOi+eBO5KIHvjTZcTJ2wOHbGZnLLotjV/+ecB3/quR6Eg+NlPQv7Vv8iSpYpFwW/+do5vfttlZNSi09b86t2QH/1JwMpy5oNk2TA0JPk7/36eU887+HnBzNWUt34W8pd/HqA2BHjfh1ded/mDv+lz6IjN2mrKzHRKpSJpNVNyOXj2lMN/+L/I80f/Q49fvRNlgrYF/f2S/+P/pcxP/jLgx38R0Lu94CuDwWAwGAwGg8Fg2BfO0BD5kydpf/jhPa9acaw8lcIBRqrPknf7kNJB65ReWGetdYn52qeby5ZyI4xUn2OocmLzMa01s2sfMLv20T0d1+OAVprB334Fu5TD6S+StHok9S7OYInc5CDuUJncoSEW/rtfEC3flOhuSdz+IqP/4XcpPnsAq5hD9SKCq6sI2yY33o/7N98g/+w46z89TePtc7uMQoAUWKUcuckBis9P0vdrpxBSEi01kJ6DUy3g9BWQ+d09YoUUWGWf3MFBqt9+hsqbJxBCEM7XkL6L01fArhaQOXfH9cPFBsv/6j2cch6ZdymcPIA33gdS7CfYOUMK3LEqU//w98hNDaF6MeFCDavgkTvQj/u7r5KbHGD5X71P5+x9sq4QUH71CP0/eJHicxNIxyaud9C1DlbepXBinNzBQUovHWLhv/85wczaA/NXuxcIIfCnDtP+7GO6F85lfmQbIkdvboa+7/w6Tv/gwx7mY89dCWTFouCZ5xw08PbPQ/7mH/p8+3seZ7+MOX7S5qVXHH7644BGXfMHf8vnyDGbyxdTfvHXIaWS5GvfcAkCeOtnIXOzKePjFn/47/n0D1j8/K9Duh3F5EGbb37bJY41b/88JAzhpVddvvtrHmkK//S/7SIlvPlNl7EDFrMzKXEMczMpg0MWx0/YXDyfsLKsyHmC17/mks8LwlATGasyg8FgMBgMBoPBcJ8QUoJloZW6pwKZEBZ9hUkmB98g7/XTjWpEUQOAREXbwmSitEuzt4AQEks6DJaP4zlFXPvpTAl0+orInEP33DzrP/mccKGetSeWfKrfOEHphYMUToxTefM4qz/6CB1fb5V0+osM/M4rlF85RNoKWP/x53TOzJF2Q4QlcYbK9H/3OfJHRtFxSrLevqWnl1MtUP32M8TrbervnqP71QKqF4GU2OUsxCdcqO0+GSFw+4r0//rzxLUOtV+coXdxEdWLEbbELufRqSKY2znAJl5vUfvpaYRrI2zJyN+2cIcrt7U/Zc7FG6kgLMnqv/2IcH4dFcZYvod/eJjB33uV4gsHCWbWSFpdwrlbzOcOyR8fo/rNE+SPjRHO11n/6RfEtTY6SbF8j/yxEarfeobSi1MEM8+x/tPThLtV+D2iCMsiaTVJGg10ej2wKlZp1sZtuGvuusVSCJifS3j7FxHf/fUcAB9/GOM4gmeesxkYkKSJ4vs/8Dj9ecxP/yrg0sWE/gHJ8IjkzW+5zFxNWF5KOThl8Wu/keP/8086vPWzkGZT8eLLLj/83Ry/9wc+H74fEUWaUy84TEza/Omf9PjzHwXkfMHYAYuxA1kaVZrC8rLizOmY0TGLQ4dtVpYjfF/w3V/zOP9VwuxMSnp74V4Gg8FgAIZ/81mCxSbt80uocOc0SWFLvKES5VPjOGWfuNahfXGF7tVbpwsaDAaDwfAkkTQaxCsreAcPEk5Po+N7k8znWj6l/ChFf5hWb5H52mfESZdrSbdh3NqyfJR0qbWv0g6WsaRDITeEY937BOXHBavg0ZteofH+RervnCNtb/g2WRKdpNjFHPlnDlB6cYq1v/h0UyATnk1ucoC+7zyLlfdY//EXrP/1aYKZ1c1qJOk76CRl8IcvU3hmgnilSefc/K7VSnbZx+kv0jkzx/pPvyC8QcgStpX5aN2qH1CAXfFxOgVan01Te+sM0Q2toZvb2EWg1WGyRYCL6230baaPS8ciBZofXKL28zPE662NNlZJ7+oKzlCZ6jdOUHxpit70yr0XyKSg9PIhCqcOkrYDVv/8ExrvnENFcWY3Z0mC2VWEbTH077xB9Rsn6F5YJJxff2yqyLTWBNOXcap9eAcmiGs1UCnCcfHGD6DDgLTTRvr5zXVUEMAdJsk/rdy1QNZsKmpriiDQrCxnrY6tpqLX1cQRFEsSrWH8gMWf/OuAC+cTkgRq64pf/Czk29/zGBq2yBcEI6MW/QOSd94KWVtTKAXTlxMuXkj4X/0nRTxP4Lia4ZFsmx9/GJMk0G5pzp2JmTq0Na79rZ+F/M7vZ5Vrn30SUe0TvPCSw3/xn7dZXDDqmMFgeMqQgtxImbQXE9e7d7yZ8d97idpH0/Rma7sLZJbELnoUDg1SfXGCqNZBa4xAZjAYDIanCtXtono9Sm+8gVUokHY6W4UKrQlnZm5bOHOdIp5TIlUxq62LLNfPofTu29A6JU67xGkXgSBJg6c7d1BrWp9N0/p8+ro4BpAqul8t0Ht2guLLh/DG+xDyep+hXc7jHx7GG60Szq/T/PDiFnEMQPVimh9cxD88wuDhYYovHMQu50ma3R3FGOk5hLPrtL+4ukUcA9BJekujf8ha70TOpTe9Qvv0zBZxbL/buFu01iTNHus//YKk3tmcp04U0UqT9Z98Tun5SfyDQ+QO9GeBBvfQj88u+eSPj+FUC9R/dZ7GL79Chde/DzpVhAt1Gu9+xeDvvUpuchBvpILMOTsGFzySaEi7HfLHT+KOHSBaXkSnKZaXwz9yjLTTQUURpRde3lyl/cWnWSumYd/ctUCWJBAngNakqSaKNCqzFEMDtg2lsiRNIYo0yca1lFLQampcV+C6gpwnyOUEUaiJQr35fYkiTdDTFAoC286Wcx1Bkmi63etfql4ve+0b+eiDmN/5fZ8DExYHJiymDtlIKbh4IaG2/hT/IBgMhqcSu+gx9L2TdKfXWHv34n19LRUmtM8v0z6/zIG//Sr+ePW+vp7BYDAYDI8iMpfDGR7GHR8nNzVF2uuhkxtuLmnNyj/7ZyS1vSpqBJZ0sKWXeRG5fbh2gWuVRb5bRulMBElVTJz2brsKaNdXFhaWdJDCRgiJ2DCm0ihSFZOqGK2vCzCeU0JrRZKGKH1trgLPKSKERZIGJOl1Ucq2PCzpkqp4y+P3E60U4cwq0XJz23NJq0faCTbSED1uNOJy+gr4U0PoDSEtaewseiX1LtFSnbQdYFfy+IeG6JydQwU7i5jdy0uZ0HYXdL9aIJy/962L+yJVpO1gx5ZFHSV0zy2QdiPc0T7sviJW3t0qTN4NArzJAZy+Qpb42Yuy1tTyDhWSUmTJpK7A7itil/NEj4lAJqQgf+wkTl8/7tAI+cNHtzzv9PWTm5jc8lhv+pIRyG6T+55imSSwsqywbEE+L3BdiCKwLBgckvQCTdBTtNuaZkvj5wX5gqDZ1KQp5HxBsSSoNxRxrGl3NEGgcRxBqSyp17KDcSEv8DzBjeWn3a7m9Bcx4wey1s1SSfCznwTUa6bM0GAwPGVIQeHIELmxMsHS9pNBg8FgMBgM956k0aDz+ed0vvhi5wW0Ju3uXdXt2gWGyscYH3iFnF3CsX2kdBAIToz9Bnrs1zcL01aaX3Fx8Wd0w7v3VxLCopgbYrB8nGp+grzXj2P7oDW9qMFa+yJLtS9pBUsAWNLllcN/lyBqMbP2PmutS4DAtjxeOfz3yHv9TK+8y5Xld0hVJhZNDLzGSOVZlhtnubz89l2PeT+krYC0F0G6w3VhqtAbopcQW43qLd/D6SuC1kSrTVS0cyU9ZEJb3Oji9BXxxvvoXlgEdhbI0laPtHN3HlJJs4vqPRwfKhUlJK1d0u80qDAm7QSZH1jexSr591AgE7hDZWTOxekvMvi7rzDwWy/usqhAuJkEIl0b6d53OeSeoZOE+f/2H29JGt17nXvT0v00cd8/EWkKqysppz+Pee55h7nZlI8/ihkdlfzNv+Nz4auEubmUXk8zN5O1U/6tfzfPv/mXPdZWFadecHjpFZef/SQkCDQqhZmrKQcmLX79Nzz+2X/XJV+QvPK6y9Rhm6XFrQrwxx9GVKs5vvUdlyiC//q/7NBsmOoxg8HwcPAn+znxD3/A5X/8C9oXl1FhgjtQoPrSJNVXDnLlv3mHaK3NyA+eo/LiJOvvXWL4109iF3JEtQ7r719m7ZeXSDvZsU7mHAbePELf61N4QyWEEETrHZb+6ktaZxdJgxh/oo8Df+tVCocGyQ0XKT8zxsgPniNph6y/d5m1dy+SdkLcoSLVFybo/9ph3IEiOlX0ZmusvXuR2sdXt9wh9Sf6mPjbr1I4MogQgubZRZZ/cobeQuO2vByEJchP9jP43ROUjo+AFHSvrLH2q0s0v5jbPEE1GAzZBXJ/4RAHB15nof4FK63zBLERvA2GR5mk0UCd2y3FMEPvIzlM6ZhuVGOl8RVS2vhuhbI/jucUqXdm6ASrm8b87WCFON1FrLhNbOkwVn2e/tJhUp3Q6i2RqggpbUq5YcaqL+BaeeZrn1HvzACaMG7jOgUcK/NCksKm6A1tVIo5eE6ZnFOhE2YVU3m3H40iTh+cuJNGCXoncewGxA5ChLAlwrXROquWv9V5ik4UOk4RUmQJkrcQNlSY3FJs2w8qTFDxw7ER0krv2cap4xStVFaZ51q3XPZ2kTkHYUl0GBPXOsTr7T3XiZYad73PHzRG8Lr/3HeBTGuIY/iX/2OXr33D43d+3+c3f5hDyqy67K/+PODKxTTzG7uS8v/7p12+9qbHP/hfF9Aqa9Gcn0v58x8F9HrZAeiD9yLyBcFrb7gcOebQ6yosC9ZWtx/krl5JqdcUxaJkdU1x4XxCEJgLLoPB8HCwcg6lk6PYBQ9hSSAzNnX7C+SnBjZPGLzBEtWXJlBBxPoH06ChdHKE8nPjmbD1q8sAlE+NUzw+TNwMaHw2i5ASu+QRN3qoJEUrTVzvsv7LS5nBrNa0Ly7TPD2PilJ6c7XrJwdKEzcDmmcXSLsxlmdTeeEA1VcOEq626U5fvxOdGy7Rm6+z+ovzWHmX6itTxM0e+r3LBAuNfe+PwuEh+l4/hNtfYPWt8yAFxaPD9L02hU4VzdPz92jPGwyPP1JYeE6RSn6cWucqUtzbCwyDwXAfSFNU7+7FqlTFtHsrm+b7JX8Mx/KxpEOtfZW11sXNdsZURST3SGxKVcJ6Z5p2uEKcBMRpF6UShLDwvSpTQ9+gUpikHa5S78ygtaYbrTPgVXHsLMDNkjZFf5g47SFjC1s65NzypkDmuxWSNCRKHmArmNK39L3fDa00Ok0RZDf5blXMI6RASIHW18SjW7ygvrPx3Dy2e5mUejsIIbLE1lthSYQQG/vwHo8zzeaeNLo0P7pM/Z1bi9IA0Uoz80t7nJCS3IFJvPEJ7EoV1e1Qe+uvscsVZKGI6nZIGvWHPcrHmrsSyGaupigVUVvPWiTf+UXE2pqi1VKcOxPTbCjWVjMl+cMPIpIEnnnOpq9fEvQ0F84nfPRBtFnRVa8p3vrrkDSBqUMWridYW1Wc/TLmzOl405fsyqUEKSDoaYZHLFrNTPjy/ZhOZ+uXrbPRktlqK859GdNqqnvpB2gwGAz3B5Gd6ET1Lis//woVZHcFqy9PUjw2vCmQuX15vIEivfk69U9nidY7uP0FklaACjNBLK73WH/vEnbRwy7laJyeZ+UnZ7e9ZNIO6VxaoXN5hajWxfJs3P4C7lAJ/0B1i0CWdEJa5xapfTSNnffIjVYonRylN1fbv0AmoHh8mNLxYdbeu8zKT89uTBzKz49TeeGAEcgMBoPB8Ngjcjnc0VGcvj6E6xLOzBAvLyMLBaTnEa+tZW03t0BrtWmyD+BY+Q2Pr5QwadEN12/w+7p3KJ1Qa19Ba4XSihtVnFZvgcHSUfpLh/HdSjZONN1wjYHS0U0Bz5IOJX+YMG6RpiFCWOScClnrpYvjFGj3lh+sQHaHqDAmbQUgwSrnEfbuNypkzkUWPEgVSa2zZ8Xa44ywJdJ3b/G8hZVzsyqvKLm3raA6a2dVcYrMQVxr0/r48r3b/qOCEOQmDpI/8QxOpYpdriIsm9pbf41wXPKHjxKtrRiB7C65K4HswlcJF766fiD+0z+53kf88YcxH394vQQwCuH9X0W8/6vdS4iVgkZD82f/9tb9yFEEZ88knD2z949AqSQoVyT1mubtt0IjjhkMhseGuN6l/slM1k6pNeFSk7QTYpdym8sE8w2iWhdvqET/G4foztQIV1qZAelt3kXUSoMAt6+AN1wGNloJADvvbVm2e3Wd7vQaOkpJdEjjizlGf/t53Gph368nbIvcSBlvpIxOFOXnxgGQORu74OEf6Lut8RsMBoPB8KghfR/3wAEKL76IXa3ijozQeOstkloNZ3CQ3OHDNN99F9V5dMWhVCW4dn5D8HKR0tow65dYwkFiYQknW1hrOsE6SsU4dh7HLiCFRTE3TCtYRujMxD/nVpDCwnf7sKRDmLSIkr3b4h42SatHuFjPKnkmBjZM/LcjXBunr4BdytIrg/n1rJL/CUU4FnbJxy77JO1gi92GsCTOYAlZ8NBKk7QD0va9bKfVRIt10k6AN1bFHSwjfRfVezzM9/eNlJReeBlh2/RmrmKXauSPPwOA6nVxR0ZBCLrnzjzkgT7ePD6udLeBEOB6UMhLXnjZ4ehxm0Zd8cmHsRHIDAbDw+dm4UoIkNtr9FWcEjcDrt2tvZZGdWMJe/PLedIgov9rRxj67gmcap7a+1dY+svTdGdq2+9W3kIzyw2X6XttiuqrB7F8FwG4g0XCldYWg1oAFaXXfS60JumGSMdCOPtv+bJyDtJzKBwa5NA/+NbWiPQkpf7x1X1vy2B4khBIpLQ3EuMEaI3SKVLc+rTt+npWljK30fuTVX6kKJVsehRdW8OxciidorXCkjZCWCidkqYRCIElbKS0s0Q6FW0m1QkEcqMyJE572f+L7LW5YcypTrak2xkMTxvO6CjF117DyuXofPYZ1ptvIqTcTLIsvvYa7Y8/fmQFMoHEdQoMlY9TyU+Q9/pwrDyWZSOEjWPlrn/vERsVZOskaYRj5fHsIkonFHJDrDYvkKgwE8icMlLaFLwBpLAIoxZRsndYwcMmWWvTu7gEqSJ/bBRvpEI4u7Y1nVIIvLEq3kQ/MmcTX2wSXF19sgUyKbGKOQrPTdD6bBp1QzKkzHuUXzmM5bvE623ilSYqvIdeWhqC2TWipSaF4+N4E/3kj47SPjO7YwiDsCUIkZ0jP0Zet0JIchNTrP/iJ3S+OkPxmVObAlna6yKkhXCchzzKx58nUiDL5wVf+4bLf/K/LVIoCn7+05B//T/19qpcNhgMhgeAzn6QreupSNKxcEo7RFFr9vXD3bmyRm+uztJfnKZwZIhDf/8bJN0I9fOv6M2sX9+c1uhdFDJhSQa+eZT+rx1i4U8+o/bRNFppxn73RfKT/duWt3wHK7fxIywEbtlHRbdnMJt0Q9JeRPP0HBf/i58Rrt5451ijY3NHw/B0kvf6Gak8w3DpBK5TIE1D6t05Gr05dlO5pbAo5AYZKh2j4o/ju1VsmUOjCOMWq62LLDfP0d7w/MnEMZ8XJ/+ARm+BblRjqHiccn6UZneeSyvv4lgeo9Xn6C9MEcZtLi6/TbM3T6JCcm6V8eopDg68wUfTf4Rr5RgqZSl3tp0jTro0ewss1E/T6M1vptUZDE8bdqWCXSqx8kd/hOp2KZw6BYCOY1Svh1Us7u3d9JAQSHJelecmfo+SP0wQNWh05+kEq0RJj1TFHOh/kWpx8oa1NEHcJFYBtuWR9/pI0whbunSjOlHSppI/gGvn8d0Kea8frTVh0iZJ71Gq4X0k7Yb0pldofXyZ0suHGfjhy6goofXR5c2bknbFZ/CHr1B6YYpooUb9nbNPtDh2DbuaZ+QP3yRauS4ICs8mN9nP0B+8jl3JU3/nHN3Ly/f8tXWc0vzwIt5olfyxEUb/3W8w+1//mHC+tmXfC9fCPzyCXfYJrqwQrTxeQTcasra7m64PpOOikwQdm9/au+WJFMiCQPPJRxH/6P/cRFqwvqZYWX7yD0oGg+HRR8Up4WqL8okRulfXQUPh8CCVFw7ssPTe4pg/0YdOUuJ6j7jZozdfJw3jzAvCvn7CrXXmMWYXPNyKj3AtdJSCJSHNEoXsvIuQkmCpSdIO8UbK5Cf6cAe2t00Wj49QOjlKuNrGLnr0v3mUaK2TVZvtl1TTnVnHP9BH/9cOM/8nn5H2IizfxSl56FSTBuaH3vB0Uc1PMFY9xUDxCFon1DozCMB3qxS8/l1FbtvKMV55nv7iIVIV0wmzFidLOhRygxzoexHXzm8KVpBVgdnSY6h0lE64jhAQJW36CgeZ0jECiWP5dMJ1qvkDTA2+zsXlt2j2FjYryBzLZ2rgdTy7iBCCTriKChV5p8pA8TCeU2au9ilLDdPyYXg6ESKr5lRBkF28XqsilxIsCx2G6IdkrL4XnlNkpHKSsj9KszfP/PpnNDqzJCpG6xSNZrB8dIfxa8Koie9W8d0+kjRA6ZRuuE4QN4iSLjm3SsEbJO/1E8atexYq8CCIluss/U/vYZXz+IeGGf/73yP4/vMktQ7CtvAm+slNDpJ2Quq/PE/9l+cf9pB3xRkskZscxK74SNdBejb5o6NIy8LpLzL4Wy8T1zqoMEZFCeFCjd6lpW0CTVzvEC3WsYo5Jv83v0W4kLU8WsUcuclBvLE+woUazfcvElzZLpDlDg7ijfch8x7Ss7F8F3egBIA/NcTQ779G2ovQUUwaJvQuLxMt1LZso/XZNHbZR3o2hWcPMPUP/wbh3DpJswdSYBc87IqPXS3QvbjEarP3WAlkWivC+Rn8I8eyCu9CESEtrFKZ0ouvopUiXl/be0OGW/JECmRpCrV1TW3dXFgZDIZHi6TRY/mvzlA8Nszkv/cGSTdESEFvvo4/cfueW/mJPorHh7GLObTWCCGIGz3aF5YJ129o19CazuVVgoU65efG8UbKxPUejc/naF9YQicp3atr+JP9jP3OCwx+8xhpGKPRRKtbPUFUkpK0Q3JjFQ7+B1/HLrhI12b9l5fozWYnK07FZ+DNI7gDBSovTOCUfdz+ArmRMuFyk7VfXSbtRrTOLiJdm9KJUQ7+va9tJnuGy02aZxZuT3AzGB5zLOnSX5iiv3CIOO0xs/Yh3agGCHy3TF/hIEOlYzuum6qYeneOTlQjTnrEaZdUJ0hhkXf7ODT4dfoKU7TD1U2B7BqO5RMlXVZbF3Bsn5Ojv8FA8TBr7css1L9AaYUtPcr+GJ5d4Oae677CQdbbV1jvTNONamitcO08k/2vUfQGqeYPUOtcfSwMuA2Ge03a7aK6XYovv0zv/HmEbSNdF3d8HP/YMYKrVx/Zqg/bylH0R7Asl3pnlkZnduOYdI3MZF/K7ZeUQdwg55bJe32EcZsgapCkPeKkRxR30FpRyA3iu30EcfOxqB67hgpiuucXWPoXv6T82hHyR0cpnLx+o1Oniu6FRdqfXqH5yRWS2qN77MtNDtL/my/gjVYRlkTYViZMWRKnUqDvu8+iwgSdpuhE0fjgIuHM2rYWyaTWofH+ReJam8obR/EPDWHlXYRro5Wm9dk0jXe/on16hrSzXQwtPj9J5c0TWMUc0s7GYfdnN2i9A/0M/OBFVJJCkqISxcqffLhNIEubPZofXkL1YkovT5E/Okbh5Ph1G5ONNNFotUXvyjJp8+7TZR8oStH+7GPyJ56leOpF7GofdqXKwG/9LgJB9/IFwoW5hz3Kx54nUiAzGAyGR5W4FbLys69IwwRvsIhOFL2lBuFSk+LRYdINz4bW+SXSICbphJuFZNF6h8bp+S2R4nGjR9KOsPIeQgpUmLD+q8u0zi5kd8yuoSFcbrH+y0sUT47ilH2EFGz6m6Wa5plFkILCkWGQgqQT0v1gHRWlW7a19vYFonoXnaQUj42ggpi1X16k/vksUe0G/xApEVLSubKWpRYlaSaA3dBKEiw10R9fRUcp+akBpG2h4oSkHZLcUwNXg+HRJ+9UKfujSGGx3r7CQuP0pvdgs2eTqoSyP45rF7etm6qY1fYltE63Jc01unMMlo5SzU/gO5Vt6yYqpB2ustq+hGP5HBp8E9+t0gnXWW59hWPlaAWTlPxhbMtDiq3tYEolrLYvstw8T6qu+84UvAF8t4LvVMg5ZSOQGZ5K4rU1gulpckeOYPf1YQ8MZL+Prov0PNqffIIKHlVxSGT+YkCcZKL7Dc9Q9IfIuRUsud33qBc1qOQn8N0qWmvawTJKJUDWTpmqkLw3QM6tUO/MPJAKMh2nRAs1Vn/0MUlr9+ohrTXdi4us/Ogj0naAim+yj9CZSNb41Xni1SbdIyO4I1Us30WrLLGyd2WZ3qVl4vXdggc0aavH6p99grAkwezabYcroTXxepuVH30EQLRU30/zwRbSbkg0X9tiaH+rI3W81t5SMZi2A1qfThNcWaH58WXC+XXitRb+oWHsah4QWUjBlRXaX86Qtnf+rCf1LuHMGsK7QZ74cnbnQWhIWzuLW9FSg3qrRzC7Rv74GO5gCem7aK1RQUzaDggX6wRXlonWHrObsFoTzF4FyyZ3cAqdJiT1dXScEMzP0rtyySRY3gOMQGYwGAwPEJ2k9ObrzP3Lj7Y9V/tg+vrf379C7f0rW54P5hsE840tjzXPLNA8s7DPF9fUPrpK7aOdze+DxQbBYgN+fPaWm5n7Vx9v/n31rQs7LhM3eiz+6ed7j0lpwuUWy8u3fk2D4WmgmBvCs4sEcZN6d3ZTHANQOqEX1Wh2FyjlhndYW5OqzBQ7Z3lY0kFsmPULIbl2obvThWyU9Ig3zLGVTomSbma+n3RJVYwlXeK0h9Z6IzhgaxhHo7dAJ1jbIo4BdMI14qSLJV0cawefRYPhKSBZW6N7+jTS88gdOYIKQ6TvY/f10Tt3ju7p0zwIo+RrIRpCCITYCAEBLOngWPkswEPrLcEaqYrohXXQmkJukHwwQNacLXDtPGN9L+DahR1FmSBqoHWK71ZJVUytPY3a2G6UdIiTgJI/gmvnN6rL7r9ApsKY7oVFuhf+bI8FNa2PLtP66PKey3XPL9I9v3j7g9EQr7eZ/X//xe2ve8M2wvkaM//5HvO5Bd1z83TPze+94C4k9Q7rf/XZlsea71+k+f7F29pO/Z1z1N85d8fjuBHVjeieX6B7fp/nx48ROk3pXTpP7/IFhO0gHAcV9DBJhPcOI5AZDAaDwWAwPAK4TgHLcomiOkG8vbIhURFBsnPFg0Di2DmGSifoy0+Q9/px7TyWdJHCxt4QzK4tfSNKJ6gbKkO0TkhVtHkxC6BUCmRt3OKm9XtxneQmcQyyqjaF2lWYMxieCrQmqdWo//jH8NOfIn0flMqqxh6Q95gQFnmvD9/tw5IOluXhOSWE3Aj3qJzIvq8qohOsEcRNlE6Ikg5r7cuM97/ESOU5HLtAJ1jBkg6l3Ah5b4AwaWPtkLAbxE0SFeE6Jbw0pNVb3jzORHGbRIUUckNIYdGL6iTqUa2iMxgeHYRloZUGrdBxhI63//Ya7g4jkBkMBoPBYDA8AmQVHhKt1RZx6hpaq40Wpa0IJHmvn2fHfotibpBe1KQVLNIJ14nTgFTHTPS9RMUf3/mFd0i4vVXq7c1cM+A2GAx7oBSqu2FF8ACN+V3b50D/K4z1v8C1CjBLugghGSgdoVq4lkKpubryHgu1L+hFNVIV0ezOc27uzxnrf5GyP0a1MEmSBrSDZc7M/imuk2e8/6VtrxnFnawydaPlux0sbQjtECYdwriFFJJURQRxyyTdGgx7ISWlV14nXFwgWl5CR8aK5H5gBDKDwWAwGAyGRwCt1UbYxs4VV9fbJbfiOSWGS8ep5Mepd+eYr39BszdPkkabSXNDpeNZC9WuL34349Z3twGD4UlGCKxiEf/ECbwDB5CFAqQpSb1OODND99y5O2qP6oQrXFl+B9vy6Ia1W4rUcdJjdv1jVlt7t731ohpRct03K0lD1lqX6IRr2JaHIBPx4zQgiOpIadPuLW/4k10/DmgUc+ufsN6+QqpiwqSzeQyK0y6L9dO0ektorehFtZuHYTAYbkJISen5l0hbLSJ1522xhltjBDKDwWAwGAyGR4A47ZGqGFs6uFZh2/NS2jt6eTmWT8kfwZIutc5V6p0ZenH9hiUEtnSQO7RB3RuMOGYw7Ibd30/+5MnMf6zXQ/V6mWhWqZCvVBCeR/fMGXR4e9UgSRrSTpf3tazSKZ1ghU6wcgcz0MRpj7i3S+KfCncN4OiG63TD9e1b1IogahBEjR3WMhgMOyOQ+QJImbVZGu4LRiAzGAwGg8FgeAToROtEaRffqVLyh1nrXL7BqF/g2kWKucFt6wlxPWkuSjqkOr7hOYuCN0DOKSOlOe0zGB40ztAQ/okTREtLBBcvkna7CCmxBwbITU1ReuMNwitXSG5TIDMYDE8ZWhHOzyFzOaxikbRpBOb7gTlTMhgMBoPBYHgE6ASrdMJ1SrkRBoqHWe9cJYzbgMa2PCr+GEVvu0CWqojehql/wRvAD7MqEYHEcwqMVZ/HsfMPcioGg2EDK59Heh6Nn/0sqx7b8B4L5+ZIazVG/qP/CGGbSzKDwXBrtNb0Zq7gjR1AWDbB3NVtCbhpp0Paae+yBcN+MEdjg8FgMBgMhkeAOO2x3r5CwRugrzDJ8xO/T61zFa1TCt4grp0nTDp4TnnLemHcpta5ymTfK4z3vYjnFGkHq9iWR9kfpZgbphfVd0yaMxgM9xedpqgoyoQxITYFMiEEWinSdnvDx89gMBhugRB4o+Pkjx6n9NKr6CRB9bpbFmm8/0sav3r7IQ3wycCcKRkMBoPBYDA8Iqx3MkPrIG4yUDzEcPkESRrS6i2xUD9NnIa8dPBvbVknURH1zgxfLvwZ49XnqfgHqOY3kubCVU7P/ls8p8iBvhcf0qwMhqeXaHGR4MoV+n77t+l+/jlJq4WwLNyxMXJTU7Q++QTpedj9/QCoKEK1TQWIwWC4CaXpXblEtLyEkAI0N9gwZITzcw9pcE8OYq87FkIIc0vDYDAYDAaD4QFhS4+cU8Zzikhho3RKnHYJ4jZap1TzE3SjGkHcIFWZ35hA4Ng+vtOHY3kIITfW69ENa1jSwXf7NkSzrAVTCouKP47SKb24QZR0EAjK/hhS2vSiGkHcQgqLnFMh7/bRDlcJ4xZSZo8VvH7awQpB3ELpZMs8XCtP3ssu+ntRnTAxF/2Gp4/8qVP0/fCHWMUiSb2OjmMQAun7WPk8abeL6nbRG0mWweXL1P/iLx7yqA0Gw6OIVSiC3J5mfQ0Vhbcd+PG0obUWt3reCGQGg8FgMBgMBoPBcB9wx8fJP/ts1l65D+LlZTqffXafR2UwGAxPJ0YgMxgMBoPBYDAYDAaDwWB4jHEGh7Kq06AHSu29gmEbewlkxoPMYDAYDAaDwWAwGO4XUiLzeWQuh7RttNboOEYFAarb3Xt9g8FgsCxKL71K79IFgrlZdGRaKe8HRiAzGAwGg8FgMBgMhvuEXalQevNNii+9hFWtQpoSLSzQ/vhjmu++aypBDAbDngghKZ16kWhxAZ0ke69guCOMQGYwGAwGg8FgMBgM9wFnZITiiy/ijo3ReOst0o0US2doiNyRIyAl7Q8+QPV6D3uoBoPhkUajwhCdpoBxwbpfGIHMYDAYDAaDwWAwGO4DzsAAztgYrffeI5qbQwUBSIk9P4936BDF116j+8UXRiAzGAy3RCtN+9wZ7Gof7tAI0dLCwx7SE4kRyAwGg8FgMBgMhseMnFWkYPcDsBZefcijMeyG8Dyk59G7cAEdhrARkBYFAcJ1cX7wA7CshzxKg8Hw6KPRSYQ/dRh3aJh4bRUVR1uWCOfnCOdmHtL4ngyMQGZ4rHFsqJQlpZKkmBf4viTnCRwXbEsgJciNWG2lNEpBkkIUa6JIE4SaXk/T6So6XU23q4jihzwpg8FgMBgMhj3IWSWG/UNojED2SJMk6DTFGRggXl5GxzEIgczlsCoV0m7XeJAZDIZ9IBC2g7Bt3OERnIFBdLRVIFNhaASyu8QIZIbHDteBfF5SLAgG+y1OPeNw/KjLoUmb8VGLoUGLakVSyAtcV2BbmUAWxRBFmm5PUW8o1muK1bWUucWEq7MJ0zPZf1fWUno9TaudiWimw9tgMBgMBoPBcCckzSZJrUb561+n/fHHJK0WQkrcsTH848cJzp/fdpFrMBgM29CK3pXLhHOzuy4Sr68+wAE9mQitb335L4Qw+oDhkUEIOHXS4be+n+eH3/d57SUPx84qxYTY+u9u6I0/9LV/Aa2yv3cDxcxcytu/Cvjv/6jN52ciwtB8BQwGg8FgMDxaVN0xxvLH0cDZ+s8f9nAMuyAcB29ykr7f+i3ciYnshFMIVK9H99w5an/2ZyhTRWYwGPbDrS5yYbOF27A7Wutb7kRTQWZ4LBACnn/W5e/+rQLf/nqOyQM2lXJWJQZiz2PFlm1t/rEdx5H4RwRR5PFP/3nrHozcYDAYDAbD04QUNoPeFL5dpOAM4MgcQdKkFs0zUThFkLaZ75ylHi1gCYeKM8xI/jh5u4IUkjDtUgvnme2cRqM2t1lxhxnLn6Rg9xGrgF7SxJE5IhU85BkbboWOY8LZWVb/5b/E7u/H8n10mpK2WiT1uhHHDAbD/jEC2H3HCGSGR55KWfL97+T4w79R4I1XPEZHbDz3NhSx20BKgWVDmmquzCQksTkIGQwGg8Fg2D8CgWv59HkHaMfrpCqi7A6DECz3LjHiH6XkDNCKs1aYVCe04jWa0QpCQMHpZzB3kHayRiNaRumEsjPMUO4wlrCZ75wFkVWQ+XaZKDIC2aOOjiLi5WWSWg3hOKAUKo4hTR/20AwGwxNC/tgJ0iAgnDWelHeDEcgMjzTDgxbf+UaO//jvl/j6qx75vLzvr9lsKS5eSVhdU0akNxgMBoPBcEcIJM14BQHknSoAS72L9HuTODKHLVwi1aOXNgmCDnGaCV2D/hSFQh8lZ4hWtIYioewOUnT6WepeYKF7DilsXOmTtysPb4KGfSGLRexymXhtDR2GmUm/wWAw3GNyBw+RNOpGILtLjEBmeGQp5AWvv+zyD/5nJX792/4De93l1ZTPTodGHDMYDAaDwXDHhKpLokIEgiBp00sapDoh1ZkhuxQ2oNEoPJknZxWz6jPpo3SCK3MIIRBa4lkFBJL1cA6FQumIVrxKwe57uJM07Ik7PIx/8iTNt94ijSLTImUwGPaNzBcQQpB22gA4A4MIae24rDMwiDKBH3eNEcgMjywnjjr87g/y/OZ3b08c01qjdWbnoNR1I37BhoG/BCnYMPYXN60Lyyspn35hDi4Gg8HwNJCvOtiOIA4VYSdFpVsvXp2cxC9lp0tKQa8Zk97Ufm97Ei9vISTEQbadm5EW2J6F7QqkJZHiWkiMJk00caBI470rl4XIXi9XsFFKE3ZTklBtPu54EmkJhMx+365vPyWN9S23vzlGRyBtgRQCxMbvqNKoNNtWEinSZOPHdQ+kLbBdie1KLEsg5PXtJbEmCRVJ9GT6LymdojfOQDSKVCU3PJv5p9rSpd+bZDh3GNfKI4TEFi6WtGnHawBYwkZioVEk6vr5SSa2JRgebez+fnKHD1P/8Y+NOGYwGG6L3IEJhO3QOfMFWBaVN76JzOXQO/gW5sYniFdXHsIonyyMQGZ4JLEt+M3v+fz+D/O3va7W0OpolldTWk1Ft6eJE43rgOdKymVBX1VSLko8b2eB7LMvjUBmMBgMTzwC/v1/9CyHX6lw5uer/OSfXGXxYmfzaWkJXvntYf7G/+4YQgoaSyH//B+d4/JHjeubEPDMt/r53v98knzF4aMfLfHj/2p668tI6Bv3OfW9AY59vY/ByTz5ciZwNVcj5s+2+Pwnq1z5pEGveWvBwy/bPP/9IX7jP56ivhjy1j+d5fMfr5ArWjz73UFOfW+QkaMF8hUbraG9HrF4ocNH/3aJmdNNuo2dty8tQd+Yx/PfH+LIa1UGD/oUqg7SzsTDbj1mfTZg9kyLSx/WmTvbJmjvLc4MH85z4hv9HP9aH8NH8vglmyRU1JdCrn7R5Nzb65x7ew31FFoxCQR5u49nqt9huvUJK60rhGmHqjfGeP7ZzeUSHZPqBIHEsXLESdaKaQkHS9gk2pyzPMroNEWFoRHHDAbD7aP15rFDCIl/9BhJbY2k0di+qFL7uW9l2AMjkBkeSd541ePVlzwG+ncuIb2Z9XpW9fXOewFfnotZWEoIQk2aQKr0tURtpBTYFti2wPcF/VXJ+JjNgTGbI1NZMubnX0bUG0/m3WzD440QYFlZBeSNJKkJwDIY7ggNQStGSqiM5Ogbz20RyEqDLv0TPsV+FwAvb1MacLEccb2KTMDQVJ7KsEfQSek2tvoL5Ss2z31vkNd+b4ThIwX8so3rWUhbAJpiv8vAhM/h16qc/2WND/94katfNNG7fKeFyCqy/LINOtv++Mki3/g745z8Vj+FPgfXt7BsidZQGsi2f/6XNeTNB48NckWLZ741wNf/cIzhwwX8ko2Ts7DsrMpJaU15YzsHXygzfqLIh3+yyBc/Xd1111qO4M2/M86pXxtk5EiBfNnG8S0sS6A0FPpcBid9jrxa5dlv9/PT/2aGxlK4rYLvyUZiCydLuUzbRKqHFBa+VaHg9NFNahvLaXppi5IeZNg/zNXWZ0hhU3VHKDh9NKKlhzoLw62JV1YIp6cpvvoq7U8/RQcmVMFgMOyPYHYmuwAAQKPCgPbpzwlmprctK3I5tGmxvGuMQGZ4JPnGGzmeOeHg2HunVX78eciP/rLLLz8IuTQds7Sc0u7sfYJtScjlBJWypFyWDPRJcp5gcTk1oUKGR5LvvJnjW2/mODC6VTj+4z/v8otfBnS7T9OFpcFwb1ibDeg2E/Jlm+qot+W5yrBH31gOlWp6rYR82aFvLEe+4tBavX4SOjDh4xVsVmd61BfCzcdtV/DCbwzx+h+MMXmqRJpoLr5fZ/lKl14rwbIEpUGX8RNFDr5Qxi/YCCkQluDKx9vvDt9MrmQz9WKZwYM+J7/VT7eRcOXTJp1ajNaaXNGmPOTSf8CnvhgSdnf+cZt6scJLvz3M4Ver6FTz1S9rrM70CFoJCPDyFvmyzeBknqFDeZJY0anvbjSeK1i8/DsjvP43Rhk9VqTXjDn/Xo2VKz16rQTXl/SN55h4psTY8QKlAZc4ULz7z+dZvdrbc95PDopQdVkNphnKHaLqjpHoCEs4dOL1LUs2okVc6VF1x8hVSyidIIVNlHYf0tgN+0VIiVWp4B8/jjs+jup20TeeaGpN8913UV3zXhoMhq2o4PpvolaK9mcfE8xeJV5f27ZstLxE2m4/yOE9kRiBzPDIUcgLXjrlMjF2649nFGsWFhP+2b9o82/+rMv0THJb1eupgk5X0+mmzC8aRczw6PPNr3v8g79X5OCEs+Xx2fmE9z8KjUBmMNwBa7M9uo2YQtWhOprb8lx1xKM6miPspFz9rMmxr/fRP+FT6nc3BTIhBAMTObyCRXstor54vTpk4tkSL/zGEFMvlunUY07/9Spf/HhlUyCTlqA86HLguRJhJ2Hq5QqnvjdArxmzdrVHa+3Wd4L9os3RN/qoLwab7YrLl7u0azHorDKstCGQLV3qEIc7l6VNPl/i8MsVVKq59GGdd/9ojqXL3ZsEMofBSZ+hw3mWLnVYutTZcVtOTjJytMCbf2ec8RNF1mZ7nPnFWja2jXm7vkX/eI5jX6/y4m8OMfFcmVd/b5T5c226jXjXNtDHBa0V7XidWIWEaRuBpBbOE6YdtFash7PEKiRWIUqnzHa+oOqOITfaJTtJjTgMEAiUzs5PunGdFbJqvpxVJNUJjWiZupDo3coNDY8EWil0HJN2u9iVCsr3twlkwjaXZAaDYQ+UonP2S9JdxPRg+nLWzm24K8zR2PBIISUcnLCZPGBTKspdl9Ma2m3FH/95lz/61x0WlozAZXiyKeQFUxMOw0PmsG0w3EvWZnp0GwmDB/NURrZWkFVHPaojHq21iDM/X2PqpQoDB3IUBzKRWghwc5LKSA7blbTWYxrLGyenAl74zWHGTxZRSjP9WZOf/tfTrM8FW27mdGoxK9NdOusRv9PvcuCZIkdeqzL9WZPTt2hhBHDzFpVhj/mv2vzkn1xl/twOd47P7r0PClWHQp9Dey3m8scNLn/c2BI00Gsk1BfCnbd/E8V+lxPf6GfiuRIq1Zz+61V+9S8XWLly/YQ+aCU0l0MayyFprDlwskR1zOPoG1WWLnfpNlp7D/oRRpFSj+a3PNbZbJeEhe5XW55bDa6yGlzdc5vteG3TuN/w+JA2GnS/+OKWy6je01Q5aTAY7pSkuXt1eXD1yoMbyBOMudIyPFJYFrx0yqVS3l0cgyypcmkl5T/7rxqsrhtxzPDkc+SQw+iIRc7bu+3YYDDsn/W5gF4zJle0qIx4SEugUo0QUB7xyFccZs+0uPJpkyRUDNzgSWY5gupYVj0Wh4r2epRVPwlwXMnRN6pURjwWz3e4+H6NtdmdvYeSSHPmF+u8/MMRBiZ8Bg9mxvZ7CWQAixc7nPnF2r7Eq90IuylhN8XxJaNHM5+0NFZ7pl7uRGXY49nvDCClYPVql8sfNbaIYzdSmw+4/FGDbjOmUHWZfL5M/9vrzH75eAtkBsONpK0Wact8pg0Gg+Fx4NYqhMHwgLGk4Oghh0Lh1iJAra747HTE3EJKvLsNisHwxPD8sw5DA/sLrTAYDPuntRbSrsWoRJMrZCKZkFAe8igPeCSxYvlyl7XZHmE3oTqaywQyAbYrGT6cx3IE9YWA9nr2g2Q7ktFjmTG9tAS1xYCF83sLWPNftWkshxT7HEaOFDaM/G/N6tUe82fvznNk4XyHha865CsOz39/iD/8P53k5R8Ob6uo2xORhQaMnSgiJCxd7N7SqwwgDlPqiyFKaaqjmb+bwWAwGAwGw8PAVJAZHimutVjm/Vtrt+t1xednImOmb3hqeP4Z1whkBsN9QKXQWolor8e4vsXgpE9zJWRg0qfQ79BrJazN9Egixdpsj+KAS2nQpVB1EFIwfLiA7UjqiwHt9cwzzLKzyjLLkQgh6DUTmqt7J0s1l0OCdoLlCHJFi0LFpl2Ld020BOg24j29yvbi8kd1ClWbXNFi4tkSR1+vMjTl89rfCFg83+HyJw2ufNKgvR6hbvG763iSfMXBy2fHqsOvVKiOHKfX3t1TzCvYDB7MY1mCXMHC8cy9W8MThhBYxSL+iRN4ExPIQgHSlKReJ7x6le65c099FPWh4W9Q8AZZb0+z3DhDqh783W+BxPeqDJaOUcwN4doFhLBQOiFOe6w0zlHvzhEn9zZMQQjJMwd+iO/2b3vu/MJf0eotA8Zj1mB4UBiBzPBIIQQMD1l47q3vmjebiouX4ttu/TAYHkccG5457jLQby4cDYb7QWM5pLka4pcdBg76XPmkweBBn2KfQ7cRszrbRSnN8uUu4ydKlIcyb7JuI2b4UB7LkdQWQtobQpWQAr+UVY8BJLEi7u19RyfspiSRQgiB7QhyJZtOPUHf4uIoiRRxcHd3i1prEWffWifspBx+pcrBF8oMH84zMOkzdrzI5PNlnv32ADNftrj0YZ21md6Ohv+2K3F9a3Pe5SGP8tD+q9CkLRDStJEbnizs/n7yzzxD7vBhVLe7mVZplcvkn38e4Xl0z5xBP6Xm2lLYDJaOUfJHSXVCrXOVNKo/0DEIYeG7VQ4Pf5OyP4Zj+2g0SiVoQApJozOLuE/NV6mK0TrFkg6uU6SY+/+z999RdmR3fif4uWGffy+9hfemvHcssmi6SDbZdO3U6l751WhX0mi0c2Y1a87OzpzRrnaPVtKcaWm6pZbrVrfUJJttWPRFlmF5h4L3CaT3z78X7t79IxIJJNIgAWQCCeB+6uAAFRHvxo148SJufO/v9/11AHB+4ufrsj+NRrM8WiDTbCiEgJaCgXONDIt6QzKijfk19wCWBX09Jn29JqmkfnHUaNaD0qRHedIn3+nS1p/AMAXtm5JkWhyGT1aYutBAScX4uTrNWkiu3aHQk8BvRHRsS2HNp1heiuRai9kbgRACrvGzVxKUvLn9KRl7sZWnfAaPVtj+cJ6+fVnat6Ro7U3QfyDL9kfybHkwT8fWFEdenmTwSAX/KtFPiPjPJcbP1Zi6EFeuXFU/FEycX7o6pkZzp2J3dJDctQt/bIzmuXNEtRrCMLDa2khs3Ur28cfxBgYI71GBTAAIY+H/32JsM0EhvYnuwgFC6VOsDVJtThJFHkIY2FaKqjdFJG8uWncplJKMFY/hmClM0yGf6psXyDQaza1HC2SaDYUQkM0YWNfwXfF8KJbu7XB0zb2B6wgefsAllzEwdGSFRrMulCY8ypMediJPW18SwxK09sXm+9WZgNmR5pxAVqNZDcl1OLT0JJgdadK+KQlCUBz3qBVjIUhJqJcDZBQLV5ZtYCevnSLtpEws20ApRRRKmtXopsWv6yH0Yr+1ifN13NQEPbsz7Hi0wPZH8nTtSNO5NUXH5iTJrEWzGjF8fKHxeBQogqaM+yzg3HtF3vr2CGOnVyd6KeKIOI3mbsJMpTBcl9Krr8bVKufSH7yREaJikc7f+i2Ede++kkUqZKZyHi+oUK6P4gU356l4IzhWipb0JoRhUald5OLUO8xWL9yy/Zfrl6reCqQK2cpTt2zfGo1mIffu3VizYXEcgXGNCOYwUjSaOr9Sc/eTcAWPPeRes3CFRqO5ccoTcQSZ5Zq09CWwEya5ztigvzThxemEgjmBLKJ7Z4KW3gTuSZNMq01tNqA6489HVEWhYnbEIwwkSimSWYtsq8PEuZW9a7JtDm7aREYKry6pzvor+o+tJ149YmDOe+zNP7bY91wbn/+7O2jpTbDryRZmR5qLBDK/GVEvhwS+jP3ICjZCCLy6jvjW3LuoKEL6fiyMCTH/txACJSWyVkPd454h58Zfva37N0Sc2iiASmPstoh0Go1mY6ANbTQbCiHAMhemaCyFjMDz7u3BhObewJ0TyDIpfbvWaNaLRiWMDehDRUtPks6tSdyUSWnCozjajDdSUJuNDfHthEHn1hRtvUlQMHmhTvMKI/q48mWN2mxAFCoKPQm6d2eu2Y/ePRnynS61YsDkQB0ZboznXKMScuyVad778zGKo01y7Q4tvYlF2ykJtaLP6OkaSsGmA1nync7tyZnSaDYI/tgYzYEBWj7/eZI7dmB3deH09pJ+4AGyjz1G5aOPMFwXq7UVq7UVI3Pte4VmbRFCYIg4biSSIep2zUxoNJrbjo4g02w4hHFtgUyBNujX3PVYFrS1muze6ZBI6DdMjWa9iIWdgNK4R77bZcv9eZJZi7EzNWYvCWRc9upqlEPynS59+zIoLglkV0RJKQiakjPvzJLvcGnrT7Lj0QLHX5liZqS5yKLMtAU7HinQuztDMmsxeLTCmXdnb8mxG1Yc0aLk8s9VJeOIsmguIk4IsexzujTuceyVKfr3Zsh1uOx9to3ZMY+LH5dX7ocZtymlum1RcxrNemC3t5N5+GHMdBq3vx8VBGAYGIkEZipFVK+T2rNnvpJl49w5ij/84Zr2wbWzdBX2k3QKTFfOMVsdoD23i1yqF9fOIgAvqFGujzBdPbdCpUZBwsmTS3aTSXaSsHNYhgtCEEU+zaBMpTHOTPUcYbS8p1pXfh9dhf0YxsJX0anyacZmjxLK5T4b739z++NEkcdU5RzNoER7djvZZDe2lQIgiBpUGxNMVc7i+WUU8ooWDFw7S3fLAZJOAct0ca0smWQnIOhuOUhLZvN8JU2lImrNKYamP6AZxPcxQ1ik3Fa2dj6NVBFjs4eZqQ4s2d+WzBa2dDwBKE4MfX++DY1GszHRAplmwyEQ6OlmjSb249u9wyafNTBN/ZvQaNaTWjFgZrhB++ZYzErlbYrjHsWxhS9qM0MNqrMB+Q6HTQdzcxFkjQURZJc48vIUXdvT7Hm6lS335Xj2L/Vz7GdTTA428KohwhBkWh16d6d55IvdtG9JUSsFDHxcYuDD0i057kyLzfZHCqQLNlODDUrjHrViMJ8uatlxqmTntlR8Xgo25SlvgXB4JdUZn5M/n2HvM6307s2y68lWENDam2DifD32ZgsVpiVwUhbpgk2+06V9c5KTb8wwdraGr1MyNXcR4ewstQ8/vPbs7xzBxMSa98E0HHLJHgrpfoQwSLtttGW341hpDMPGNGwEBvlULwknx0TpBHVvZlE7SadAR34Xnbk9JJw8Qpjz0VaGMJBKUUjPknTyjBePrSgGCWFgGg6mYZFJdGIaDk2/jGGchGUEMoHAMhO0ZraglMQ0HSIZ0pbdhmk6GMKcOxZBYc7sfnDqPer+LEpFl3aMadiknBYSTgHTsLHNJELEPpGW6aBUGjm3vVIRflifX3+p77aVpj23AykjirWLyxyjIOHk6MzvQSnFafOnEFz7+9JoNLcPLZBpNBrNBqWlYPDAQeeannwajebmqRcDZoabGJagf38W2zXmzfuvZHq4QXXap2dXmm4nNtRfTiAbOl7h6E8nSWYtNh3I8vhXeih0u4ydrlEvhximIN/p0H8gx/aH83i1iFNvznL81ellBai1JpWzOfipdrY8kGf8bI2pwQblKR+vFoFS2AmDbKtD794s2x7OIyPFhY9KnP9gaQHPb0hGT1d5+9ujPPplRd/eLPd/ppOu7WmGj1eozPjIQGHaBomsRa7doa0/Sef2NOVJn6nBhhbINHcV/sgI/ugowrZjM/4lhDJZr9+S1AjbTFJIbSKf6qPpl5ipDhBGHpbpkkl0UkhvwrHSBFGDIGouiiQzDQvHTGEYNpXGBF5QIYjibRwrQybRSUt6E0k7R92bwQ8bSLVYESrVRwilh2m4WIbNtq7nSLot13UsrpOjzdiBUhHNoEKtdpFI+thGgnSig1yqhz63nbo3Q1g6jhfMeSYqRRg1makOxNFvQMIt0Jnfg+W2U66PUqoNzx+7QuKFVYKocb2nW6PR3IFogUyzITCM2HssmTBWO8GmuQLbhmRCkEwYOA44tsA042IHl8QVpeLo/ShSBCEEgcIPFJ4XFzyIwkVZPxuGS8eXcC8fn2UtPj6lIJIQBoogVHi+otlUND1FcIfN2FkmdLWbPHjQ1QKZRnMLqJcCZkaaGIYg1+FSnvKoTPkLUyeZiyCb8bFdA9s1CJqS6aHGkkb0MlQc+uEkYaBQsofuXRkOPN/OA5/tRJgCFMhIETQjqtMBZ98v8va3Rjj7XvEWHXVcNdKrR7hpk52Pt7D32bY43fHSvVXGfQx9SaMSMXKywqEfTnL2/eX76NUi3v72CFGgePDFiN49GXp2Zdh8MDfftpo79siXBJ6kUQ7w6uF85U+N5m5BOA5WPo/V0oLhxumICwa7SlE/eRLlLZ+SuFbYVlx1d6ZyntOjP6Xhz6CUxBAWmWQne/p+gVyyi/bsThpekZnq+QWfr3nTjJeOU2rEIpIf1rg0ejQNl9bMVvb1v0jSbSGb7KbanKThL04XbwYlmsFlkb2v7SGSTv66jiVhZzGEyUzlPGdGf0rDL6KQCIw4rbHzSdqzO+jI76FUH54XyC4JXmPFo/Nt5VK95FO9pN02yvURxopHl+y3RqO5+9ECmea2Y5mQyRi0txls7rdwnGsrZILL44t73YtMCOjvtXj4PpcH73fYsc1m+xaLtoJJJiNIJASmIWh6kkYDpmcjRsYiBodDzl8IOHLC59ARn8lpie9vvJNp29DXY/Hw/Q73H3DZtc2iv8+iu9MimxUkE7EYGIaKRkNRrkhGxyOGRkJOngk4dNTjyDGfgcE7JyLBsqC9zWT/XocH71tlBJkWljWam6JWDJgZasxXk5u62KA6s1hZnx3zqE7Hhv5KQWXKoz7rEwVL3z+9esQHL41z/sMS973Qzv7n2+nakSaVt5GRojzhMXi8wuEfT3L67VnqxVWq+Yq5vt7cfXtmpMk73xmlOOax5YEcHVtSZFodnKSBEAK/GVGdChg/V+PYa9Mcf236cuGClbon4d0/HeX02zPsfLyF/c+30783Q7bDxXYNwkBSmwmYuthg6HiFEz+fYfBomWZlcSSeRnMn427ZQuGFF3B6eogqFVR01XhEKbyhIcJbIJAppfCDGucn3qDpF+fTI6UKqTWnuDj5Nrt7P0M+1U8xObhIIFNKUmmMU2mML2o7kh7VZuz71V04SMLJY1vJdROaFIpKY5zhmQ+p+zNXLJdUmuOMF4/Rnt1JNtGJZS4uKqLRaDRLoQUyzbrguoJ81qC1YNDaYtDSYtLacun/zQV/F/IGyaTAMgW2De2t11YDnnsqwY++1UO4hjPNf/DNKn/6Uo0z59dncL51k8WvfCXNr31t6epEQyMh/8vvlHn97SaN5srHZVnQ1WHyxc+leOG5JDu22bTkDRKuwHEEjs18BNklIdE0DVJJKORjIfKRBxyCAJpeHGE1OBzy8VGft99v8sEhn4vDt+8lJZUUHNzv8KlnEjz1WIIdW22SSYHrClxbYNlgWQLziuOzzPjYsxmDrg6TA3sdPvlsHCFXKkvOXwx4/S2PH/2szrmBkOYGqIKaSgq6u0y2bLLYtslmyyaLLZstNvdZtBQMCrn4N3Mt/s5fz/PrX89w9Zh7LXjvQ48/+pMaL7+mUws0dzdBU3Li59P8v7/8NgB+I6I2u1iskqHip//+Iu/86RigkKFa5FO2CAXlCY/3/nyMwy9PYTkCwxCoufYCT9KshatKLayXAz783jin357FtAS12YBm7cZ//DJSjJyoMnWxwbt/NoplG8tGkHn1aMlIuZUoT/kc+ekUp9+exXYNDEsg5ma3ZKQIA0XoxW0H3p0zkaHRrBYznUYAo7/zOyjfvxzyfgVh6dZ4DoIijBpUG+NItXCcJ2VAsXqRKPJJJdpw7SyGYSPl6kPw5Zxfl0JiGhbGFb5d60EzKFGujy5aHhcMiCPGLDOx7v3QaDR3D1og06wJQoDrCP7u38yxc7tNOiVIJAwSTiyWua4gMfe36yz8/0vpgNeTWpnNGGR3rm3eWVeHieuuXxiO4wi6Oy3273GWXJ9OCbZutnj7fVhJiti13eJTzyZ54RNJdm236euxyKTjlMOVMOfGBpbFksfZ12Oya7vNk4+6vPluk//+f7q1oeVCxGmUzz+T4PmnE9y332VLv0VXp0kmPfdCdY3PGwAmi6IQe7sVm/osdu+weeETCT445PHT15u88753S4SyQt6gu9Okt9ukp8uip8ukp9uko80knzPi6zljkM3EAl8mbWA7YKzyR9HZbtLZvj6Dv8mpiFxWh6dp7n6UgmY1YuxM7ZrbVqcDqtPXl7cdhYp6KaReurnJByWhUQ5plNduEiPw4jTH9UCGimYl1JFhmnuWcGYGb3CQ1N69hFNTyEsi2RVE1eriyLJ1IFIhftRcJI5BHJHlh3WCKI4QtUwXx0zSvEogM4Q1X8ky6RSwrRSmYWMIC8t0SSfaMA2b9Q5tj2RAEDbm+7vgWJScF/aEMNa9LxqN5u5BC2SaNUEIcGz4/GdSPHS/gzs3O65ZPbYt6Oww56oVLhZtEgnBk4+4fO5TST75bJKD+xxsi2sKR6slnTJIp+JovjPnb61hVyYt2LXD5tPPJXn2yQQPHHToaDOvKfqtFtMU5HOCfM5h5zabPTtt9ux02LerwU9ebXBhKFxXj7LPfjLJ048l2NRv0tZq0t5i0NZmks0Y2Gt0jBqNRqPRaDYgQmBkMribN+PnckjPWyiQzaVYKt9f964oJYnk8vtRSCIZzPuSmcbCSd2EnSOf3kRrZitptw3DsJAyRCoJxJ8xxK15vZQyJJIBS42Z1dx/82NkPdTSaDSrRAtkmjVDCMhlDZIJ7Sh+I9i2oKPdnI/0uoQQsTj27JMJfutXMjz/dJLOjvULFZ+civjw8PoP0i7R0Wbw0P0uX/xcim98KU0hb8yJhOuDaQq2brLp7bZ44IBDT7fJ937c4NhJn0p1faLJnn8mwVe+kKa9VYf4azQajUZzL2HmctidnXgXLxIWixBFiw105fpEcC5iVcOc2NtQxI6/80sNYdGS2Upf64Nkk13UvGkqjTHq3ixBWCeSPpbp0p7biWsvbSeyliglURu2vNRlhFbnNJo7Ci2QaTQbBHvOV+xKcUiIOLrqvv0O/+jvF3jgoEM6tX4CpFKKiamIjz5ef6NYiFMPX3guyW/+apbPPJ+8Jfu8hGMLdmyz+W//jwV2bHP41/+hzHsfedTqG3+wpdFoNBqN5s4hqlQov/UWqtlcJIYpQDavXfhiLRDCwLxGhJdh2AgMpIqQ6nJ4vWtn6cjtppDeRKU5zvnx15iqnEOpy6mhCTtPJtk5X+zk7mbuGFfQvwxh3rKIOo1GszboX6xGs0GwLUFHu7EggizhCh444PK7/7yd3m4Lx17fPkgJ4xMRHx9b/wgyIeA3fyXDb/5KhgN7l/ZluxUYBnztiyla8oLf/r0y3/tx456vjKrRaDQajWZtiCoVVBDQ9Zu/STA+HqdYXimSKcXsj35EVKmse19Mw8K2UsusFZiGjW0mEMIklB5+eNkVN5vsxLUzBFGDUn2YyfIZrg5JMwwT18qumf3HxuVyoQWBiWDpyWvLcLHNWzsBrNFobg4tkGk0GwTLFnS2WZhzz1jbgicedfk//R8K9HVb2Pba+Y0tx+h4xNmBgPo6R1G5DvzN38rx61/PsGuHfV0plVLGVTeLJUm1pqjWJErFYmI2I8hlDHI5Y9UeeEIITBOeeDhBvRH7VXz3h/UbPTSNRqPRaDSaeaTn4Y+NEUxPo8JwcTqlUrfEoD9GYJsJcqkeqo3JBWb9pmHRkt6MaTj4YR0vqCzwKzOEjRAGkQwJwyaL8zUFtpkkm+xG3OVVI6WSBFETpRS2mcAyXQQGioXfbcIpkE603aZeajSaG0ELZJo1QSnwAvj2X9R46/0bDxN3bMFXv5gmkzZWrGp5cSjktTcbNNawAuFb73vMFm+RB8QS2Ba0tRrYcxUYH33I5de+luGxh91FVRmvZGQs5MJgyOBwyPhkNCccSYIgjtKybUgl4yqJnR1xNcXN/TY9XSaZ9MIZrwuDIafOBsh11Mda8gaffj7Br30tzZ6d9jU966RUNJqKDz/2OXU2YGAwYHQsojJ3jL4fd9YywXYESVfQ0WGydZPFvt0Oe3fFlT6vRTZr8NRjCWo1xdhEyPsfrV0U3c/falKrKdLp6xM4N/VZfPq5JKa5sjj63kdNjp8K8Py1/+JOnQkYuKirz2k0Go1GcyNEs7PUjxxZcRvp3RprCyEEtpWiv+0RBibeoOEXUUoihEnSKdDX9hC2laRcG6bWnOJKESyIGkgZYpsOrp3FMOzLlSIxyCQ66CrsJ+Hklo2oultQSuKHNYKwHguOyR7yqT6K9cH5bVw7S2t2K/n0ptvYU41Gc71ogUyzJigVCxXf/osaicSNRzll0gaffT5FJr3ydheHQv7gm1Vm1lDQmpiKmJm9fQKZEIJkUpDNGOzYZvELL6T4zCeS5LMLBxlSKmaLkpNnAk6eCTh7PuDiUMjIeMTUdESlIqk1FEGg5gQyQcIVpNMG7a0GHW0mvT0mm3otNvVZbO6z2L7NpqVgMDAYcvL0+pVzTKcF9x9w+Gt/KceBvc6K4piUisnpiI+P+hw66vPRYZ9zAwHDoxHTsxHhMpqNEJDNGPT1mOzcZnPffodHH3J55AGX9taVCwB0tJk8+2SCyemIcwNFSmW5Jr65r7/d5PDxAOs677jPPJ7g+aeTiwo3XM37H/l8+y9qlCprf/1Wq5LJ6dv3u9BoNBqN5k5GNpvLeowJ1yW5YwdhsXhLosgiGSBlSD7VT3/bw9Sa00TSxzRdsolOWjNbiCKfmeoAleb4gs/WvWkafpFssotcqof+tkdo+LMIwDZT5JLdZFO9VBsTZJNdy/bBtTLYVgrTsBHCxBAmlpkEIUg4OQrpTfhhDaUkUkU0/TJBtNEi+xWR9JiunseykuTT/SglSSfaCCMPw7BJJ9rIJLrmtg2W9CITwiTltGAaduxXZlhkE5fPXS7VgyCu2CmJkDKk1pxeFKmm0WjWDi2QadYMKeHETYoruazAD64dBVOqSI4cD5iYulUh6euPEGCIOGpo+xaLTz+XoL934U+0UpFcGAp5/5DHy681ePWNJpPTy4tFMZfOZ8SZc5eXplOCzX0W9x90eOKRBLu327z7gcf5dYoWEgK2b7b40ospPvlscsUIQd9XXBwOef2tJn/y3RqvvtGk6alVeYMpBeWKpFyRHD8V8OqbTR446PDLX07z6eeT9HVbuO7yO+/tNvni51K8/laTn77eWJPKloPDEYPD13+t9nSaqxLoRsdDDh/z11Qw1qwdpi3ItLtkO1ycpIVhQhQopi/UqE77yOjWmN717M2SKjgYpognNeohg4eK2nNPo9FobhNmOk3u6afxRkaI/PX3f41kQN2fpekVacvuoC27A6Uklhl7ZQVRg5nKeaYr52j6pQWfbfglZqoXcO0s6UQ7WzqepOkXAYVlukglqXvTFKuD7Oz51LJ9yKV6KaQ34dhpTGFjGBaunUVgkE100df2MGHURKoQKUPGZo9SrA+i1MYa40gZMTZ7BMdKU0j3057fRUt2C35YxxAmQhiU66PMVM7TnttJws4vasMyHLpbDuBaGUzDwTAsEnZufn1Xfi+FVD9ShkQqIAjrnBt/fUHqq0ajWVu0QKbRbCAMU/D0Yy4vfCLJ/j2XjeuVUtQbivc/9viDP67yFz+oM1u6uYFCra44fjrg+OmA//wnNbZssqjXJcWbbHc5smnBU48n+LWvZjCWCRxTKhbBLg6H/Mf/XOE/fbPK4MjNiaClsuS1N5scOuwxUyzwjS+n2dJvYVlLi2SmKejpMvmv/3aeU2eDOOV0Y43JNHcYua4EBz/Xzb5PdpLtSGAnDZqlkJ/+b2c4/rMJ/PqtEfqf+PUtbHu4hXSbi2kLpi/U+Ve/8Saht/IFbpgCwxSEvv4haDQazWoQrosKgnj22DQxnKWLEZnpNHZHB+JaoeJrhsLzS5wc+QE9rQ/SltlG0i0gVUSpPsx05TxjxSN4QXXJz44Xj9IMSnTl95JL9uLYGaQMqfszTJfPMlU+jULR2/ZgnJKpFj/fMskOWrPbcK3M/DIpAzwZIIRBNtG5YPtSfYRSfXg+akqpCD+sgRCE0fKpqWou+ixuf+XJ37jNOs2gTBj5qxLjFJJSfZiBiTfozO2mJbsF18phGwmaYZmZygCTpZOYhkPCziEQCyp+ApiGTVt2O66VWeDbdqnfCTt/hbCm8MMGAxNvEaEFMo1mvdACmUazgbAt+Dt/LYdliUVpdd95qc7v/PsyHx328NchC3JwOFzXSJKnn0jw4gspWltW9qUolSX/7F+V+NOXakzPrM0LuVJQrir+X/+8iOvA17+UYVPf8re/ZELw2MMuTz7qMlOMmJjUwoDmxnngi70c+HQX9WLAK//6LM1aSLpgM3y8fMvEMYAf/NOTpPI2O59u5/7P9+Cmrz0EEAa0bU6R705w5s3pW9BLjUajubMRtk328cepHzlCODuL29dH+sEHl9zWTKUw02nEcjOHa903DIQwCKImQ1PvMjz9AYJ4wlCh5tIalxeTpAopVi9Sqg0jhFjwWamiOWFJ8d6Z/4hSErVEWxcm3ubi5HsrZhJcSSTDeWFJIak1pzg08E1ALNk+c1uW62O8cfJfxm1EKw+cK40Jjg3+OQIjjly7jmi1SmOcWnOKgcm3ljiXEQLBxxe+jUAQXhX51QwqvH/2D+LPXet8qDgnJJK3xq9Oo7lX0QKZRrOBEEIs8nArlSU/+lmDf/Vvyxw94eOt06TRekZJZbOCZ55I8Pgj7rLVJZWKfdP+xe+U+dnrDWaKck2LBSgFjYbi9/+4SluryTe+nCG5jF9ebGILX34xzfFTAROTejCiuTGEgI6taYJmxIlXJjj+8gQykpi2QbN6a4sfNMoBXi2kNNbEq4arEsiyHS47n26jfUtGC2QajUazSoRhcEkBslpaSO7YQfP8+cUbGsaiWpDrT9wvqSJYIsLrWihkLISt0PGVRBypQlhBhFtND1aXYqhWjDBb3OaNzj6ruWNabu1K/V3tsWg0mluFFsg0mg1MtSY5fMznX/7bMkdO+DQad6ZZ0OMPuTxw0KG1sPwMaa2ueO9Dj+//pM7gSMR6edWePhvw+ttN9u9xeOQBd8VtH3vIZfcOm6MnfKq1O/Pca24vTsokkbUIPElxtEFt9jYOhBXIUBGFErlK9bmlL0XXrizJrL3OndNoNJq7AxVFNE6dIqrV4gVCIBsNqh99tGhbq6WFxPbtKG0GqdFoNBsCLZBpNBsUKRXnL4R888+qvPlu8471wTIN+NSzSfbssFeMHpueifijP6lybiDE89ZvoOj58MFHPu8c9HjoPmfZPgF0tJsc2GvzzgcWJ8+sX3VPzd1Fps2he3eWfE+SVMGmdVMKBOx+poN8VwKA0liToSMlKpMeCLATJh1b0+S7EyRzNpZjIKWiUQ6YPFdjdrhO0IxvAsmcxaYHWkhmLc69OxO3MYcQsPnBFnJdLpPnaoydqlx3/01b0H9fgXx3gi0PtdB/sABK8eSvb57fpjTWZOx0heJIAzdtse9TnZTGmoyfqVKbWSgCJnM2PfuyJHM2gx8XKY/riEyNRnMXIyX+6Oj8/4azs9SPHcMbGFi0aVSpEExNcY1qSxqNRqO5RWiBTKPZoJQrknc+bPLHf1a7Y8Uxw4hFpocfcOnpXv5202gqzl8MeelHdar19T/YswMBHx/1KFfSFPIrG+Me2OuwY5sWyDSrJ93isO2xVjbdVyCRs8l1JhACdjzVRt/B2Gx36HCR4miDyqSHEJDMWhz8XDedOzKkCja2ayLmjPEH3p/hg+8MM3WhhgwVmXaXx365n/bNaYqjzYUCmSnY/5kudjzeyvt/MnxjApljsPnBAv0H8nTtzpLrTCAjxcNf6Z/fZuhwkWYtpDTaJJGxefovb2XqQo13vznIubdnFrTXsT3NY1/fRKbNZXaoQXnCWzE1R6PRaO4mgvFxolJpyXWy2aR+/DjyFlSw1Gg0Gs210QKZRrNBOXE64M13vDUzqr8d2LbgmcdderpMHHv5SK3xiYg33/WYmLo1x1pvKC4ORZw6E/L4IysLZHt22mzdpG+VmtUzM9zgvW8P8fH3xnDTJr/wX+9BGHDopVEG3ovFI68RUZuOha1LmTVtW1KMn6kyeb5KsxxQ6Ely34s9PP0bW5i5WKc26y+KzloPwqbk6A/HOPnKJPs/3cXeT3bgVSNe+ifH57fx6hGNko+MFJWpJgMfzLL1oRY6t2c4/+4MV/ob9x3Mk+tOMHm2yujJshbHNBrNPYVsNpHN5tLrajXKr7xyi3uk0Wg0muXQb30azQbl0BGfn7+z9IDqTsGx4flnktesXDk+GfHBoVubdjVbijg7EPD4Iyv7kPV0W/R0WbiOwPP1m73m2gSNiOJIA2EIklkbvxEiDEFpvMnk+diTRil1WURSUJny+M7/4wgyUkRhXKrKTppMnq/xl/7ZQ3RsT5P5yLklApmMFLMjDYQQVCab+I0IrxrM932+/+ry9sd/Os6m+/J07crStjnN1EC8reUY9O7NoSLF4OES11EYTKPRaDQajUajuaVogUyj2YAMDgccP+0zMrpOTvW3CNcVPPyASy67vEAmJUxMRhw6cmsFsmJJcnbg2mmTlilobzfp6TYZuKg9QjSrQ0lQUiGjOSFJgYri/19u+0Z54fUVBZLpwTqBF+GmLSx35WjHtSQuUKbi9G4VR7mt1PeRY2WmLtYp9Cbpvy8/L5D1HczT0pdkdqTB4KHiLeu/RqPRaC7TDMqcn/g5wzMfEoSN290djUaj2bBogUyj2YCcuxAyOBzd0RFLrivo77Xo7TFxneXTK+sNyfhkxNjErRUDazW1qn0KAa15g54uLZBp1g/LMejanaVze5pMuxsLYraBm7FwUxaGZSCW/xktYLXbrSXNSsjQx0X2f7qL/oN5jv1kHL8esf2xVgzLYOp8jdkR/VKm0Wg0twMpA2rNSWrX3lSj0WjuabRAptFsQM5fCBm/xYLRWpNOCfbssEklxIqVIktlycRUhH+LPfA9X1EqrS7fK5s1aG+9ddE7mnuLRNai/0Cegy92Y7smSs5Fnc1VtzQsAcv9hJZYbs0Z/N9qLn5UZPMDBdq3punckWHibJXND7ZQm/GYOFslaNzZ9zSNRqPRaDSaW4lwLMx8BqslO78smCwSVeoQ6nHVeqAFMo1mAzJwMWBi6s6+6aWSgp3bbSxr5Rf12aJkeubWH2sQKGqN1UXopVOCQn5lHzWN5kYp9CZ55Gv97Hy6nbf+8ALn3p5hdqSB3wjJtrvsfLJtgbG9kiADhWEZi8RnwxRk2hwsZ22u10tinVhFc+Nnq4yfrbLnuQ52P9eBjBStm1Mc/dEYE+eqa9IfjUaj0Wg0mnsFs5Ah9cAOUvfvmF9WefVjGscvIKs6Mn890AKZRrOBuGR6fXE4Ymr6ThfIDLZvsTGvEXhVqUqqNUUqeWsjXhxHxP5KqyCZFGSztyFvTXNPkMrbdO3OMnGuyuEfjDE5JyYlsjYtfak4GuyKyy8KJbVZn2TeJpGzsVyDKFCYliDd6tK+JY2bXubxPtfUpeaulY4Z+RIlFZZrYloCKS8rdZe81a7cduxkhd59OfZ8ogMVKoSC0eNlZof0IE6j0Wg0Go3menB620k/vIfMY3vnl3lnR/HOjWiBbJ3QAplGs8FQKhaNGs07138MIJEQbOqzMFdIrwR46D6Hnf+XVv77f1C4NR27hICEuzrRy7IEjq0jyDTrg1+PKI816d2XY8cTbSSysf9Yz74c+z/dhYoU6gqDfK8ScvHDIve92MPjv9JPrtNlZrBOvjvB/k934WasBdtDHAFmJ02cpEm61cFOmZiOoNCbpF4KCBoRgRehrtLlS+NNarM+Wx5s4Znf2srQ0TJCgFcNKY01qEwtrKo5dqrC2MkKu5/twLQMRk6UKY42lzX412g0Go1Go9EsjdVRwO5uvd3duKfQAplGs6FQNJoK31fz0WR3Ko4NHe0GxjV0pUTCIJGADjaux5dlCmz7dvdCc7cyM1znvT8Z4gl7Mwc/182BT3fhNSKKIw0Of3+M4JMdePXLylWzFnL+/Rne++Yg/ffleejLfYReRKMcMHmuyuxQnf77CvPbu2mT7U+0cf+LPaRaHTItDrmuBJZj8Ev/9wNEgaJe9Dn2k3EOf39sQd8mzlU58bMJ3LTFgc92s/eFLiIv4vz7sxx/eWKRQFadjv3GyhNN2rakeO9bg5TG9AynRqPRaDQazfUgLBO7I4/VnrvdXbmn0AKZRrPBqNYU4V1QLNGxBe2t5jUFsjsBwwDzLjgOza0naEZ88KfDCAGT55euH9Yoh5x/Z4YokOTnhKvAk8wONxg/XaE4UidoSEpjTQBkqChPNPnwL0YYPVEm0+4iDEG9FDBxNk7PvPhRkamBeH9RqChPeFw8VMRJLi1EB82I0mhz0fJmOWTgg1m8WkTrpiS2axKFkqmBGrUZb9H2UaBoVAJqsz5u2mLkeJl68RZX4NBoNBqNRqO5wzFbc1itOYyEe7u7ck+hBTKNZgOhFNTrkuguSEeybUEuZ1zT4+hOQHBtryaNZilCX3LkB2MrbqMiRW3W5/jLE0uuvySMLfiMhIkzVSbOLG1+P3ykdLkPnmT4SGnBsuuhMuFRmZhc1bamY5DM2Vi2wcD7MxRHm4T+Ks3+NBqNRqPRaDQAOH3tWC05hH4JuaVogUyj2WB4viK6w98nDSMWyFxH39A1mrsdYYCdMBGGoNCToHdfDjdt8fH3RvGqOnpMo9FoNBqN5npx+jswWzK3uxv3HFog02g0a45pxgKZRqO5uxEGuBmL3n15kjmLnU+3s+XBFsbPVDjxswnknV2MV6PRaDQajea24PR1YLVkb3c37jm0QKbRaNYcwxBYG9dzX6PRrBGGZZBtd/nk39pOviuBVw05+9YUH/7ZiBbHNBqNRqPRaK4XAWYmid2Rx0gnbndv7jm0QKbRaG4rM7MRk1MR9cbG9V0bGgkZm9Bv+xrN1chQUpnwePXfnMdJmviNiPJEk5nB+u3u2iIeesLlmU8l6d28eOhTqyje/FmDl7+38fqt0VwPbR0mn/9qmv0POkuuP/Sux3e/VaNavsO9HDQajeZuxTBwNndhZFOIu6Ha2R2GFsg0Gs2aI6VadaGBU2cCfvRKg7MDG9erqFqVnL94F5QW1WjWGCWhWQ0588bU7e7KNenps3j82QR771tcDWp2OmJsOITv3YaOaTRrSCotuO8Rl0+9mFpyfRjAj/+iztLlPTQazVohXBurkMFsy2HlMxipBEbSQVgWGAIUqDBCeT5RrUFUrBFOlwiLFVRz446Jr0QkHOz2PFZbDjOXxkgnMFw79loBiCQqCJENj6jeJCrViYoVwlIN1VhcCXttOycwkg5Wex4zl8bMpjBSCYRrIywDYZmAAClRkYQwQvoBsu4ha834OynXCItVCG7hJLkAw3VI7N6EmU7euv1q5tECmUajWXOiCPwgrsoJK1eAHBwJefm1Bm++u84PSo1Go9FoNBrN+mKbpA5sQzh2XAb8ElLhnR8lKlZR4XUIDqaB3d2K09+x5GrVDPBHpwmniiCvLxvB3daD1ZYDc2GUTjAyRTBRRHnXKVSZBmY2hd1ZwO5qwe5tx+ltx+ooYOUyGJkEwrEQphELZH44JxxVCSaKBCNT+MOTBGMzBONFomqd9azcZWSS2N2t8Tm4gqhYIxifISouIaWbBkY6gdPVit3Xjru5C6e3Dau9gJlPxyKgHUsMKoxQzWBebAomSwTjs3PHN0MwNkM0W1nbY0q5mC1Z7PY8dmcLdl8HdnseszUbi3hJF2FbGI4JQqAiiQoiCEKipocs1wlLNaJilWC6NHceakSVOlGxiqw2ru/6XbajAuHYGAkHI+nO/y2SLlYhTer+HRiZpQUyZ1MnqYd2EVVuPOo9nC4TjM0gq40bbuNuRQtkGo1mzZESgiCOIosnkZZXyBxHV7vUaDQajUajueMRYKQSdP71L2J1tSxID1NhxMTv/gW1904SlVYfw2imE+See4DWbzy/5PpgYpbid9+i9JP3UU1/9X01BPnPP0H22fswHPvycqWY/uYrlH/8PqFXWl1bQiBcG7s9T2LfFrJPH8Dd1ouZTqw4SywsEyPlxp/b0QdKEdWaeOdHqPz8CM0TFwmmSrFQp9beisTpa6fw+SfJPnvfguX1j89S/P471N45vrC/toXZmiW5ZxPZTzxIct/m+Nwtc4zCNMF1MPNp6G0nuTdeLps+zTNDFL/7FrX3T8UvDjeLaWBmUrjbe0g/tIvU/Tuw+9oRK83SX+rj3PdvkoHutssrlUJJiT82g3d2hMaxC3jnhgkmS8gbEKeEbcUiWMLGSLhYLdlYSO1qwe5swepswWrPY+XTK7aTe/4Bcs8/cN37v5LKG0cofvdNmicHb6qduxEtkGk0mnUhCBSzRUlbq7FiBFkqKcikdX69RqPRaDQazR2NAuUFBJMlzEIGkbwipV0IrM4WjKRDtErdCYhT5K6KcLoS4To4mzoRpsn1SEhmNoWZTc5HO11JNFO+LhHPSLqkHtxJ4fNPkNjdH5d4vsG5XyOdIHlgO8n9W2kcG6D4/Xeof3wW1bgO8e8mMVIuRmqxHYGzpYvcCw+Tfe5+DNe54WMUro2RdNcmEmsOu7OFwheeJP3oHqzWXJzGuhYYBk5vO05PG9mnDxJMFqm+dYzpP/jRdTflbu0m+9z9JA9uw2rLx+moAkDEf19DzNPcGrRAptFo1gUvUExMRbQUDFbyl8xmDPJ5LZBpNBqNRqPR3PFIhT8yhbOpA2OBQAZ2ZwGRWLqAxHJY7QXs1uyy642Ejbu5E2Fd31gyFusSiyKMwpky0XWk0dk9bWSff5DME/uwOwpxRNKNIsS8XgImiZ39tP1yGndTF+WffUg4dR3K4k1gJBMLvzsg9fBucp96iNSBbRiug7gZAUopokod7/zoTUePCdfG3dJN6zeex93eg5lJxSmsa8Gl72Pu3wiFiuQNpzZa7XmcLV3Y3W0Iy7y5c6hZN/RbqUajWRd8H8YmomtaJ7TkDdpb9a1Io9FoNBqN5o5HSoLRaeSidEeB3dmCcd0CWR6zdYUIMtvCas9jpBOsOCN7FXZnASO5uC/BRJFoNb5MhsDuayf/C4+RfeYATm/bqo5NyThtT61CGDKSLk5/O5ln7yP/4hNYnYW1i4xaab8p97JAZpkkD2ydE8e2YuZSNy3syGqDYHyWqHxzlaOFY+Fu7qL1G8+T2LMZM5eZM99fHjWXNimDMDbnv87U1Wi6TPPUjaUlCsvEcB0Mx9Li2AZGR5BpNJp1odGQXBwK56pZLv8QaG016eq4idk2jUaj0Wg0Gs2GQKk4gkxenRIowO7IL4pMWhFDYLXlsFqWjyAThoGRcLE7Wwhnq6uujmh3tizZl2B8Fllrrvxh08BqyZJ/4WEyj+/Dai8sKXhIP4jN6ceLhFNFZMNHeQFKSoQR+5YZCRerLYfd2YJZSMepi1cen2Xh9LRhPLUfwpDSj96LKyuup3l/MhbIhGNhd7eS+/Qjc+LYZW8spRSy3iQqVolKNaJ6ExVEqCBEGAbCNuN2MkmsXBqzJQOGgRCCcKZCMDR509FjdmcLmacPkLp/B5jGkn5jYbFCMFkimi4TVevIph/3M5IIUyBME+HE3mBGOoGZTcXVR+cM/a8kqjXxRybxL07cUH9lwyOYLC6ZvroAIbDymbji5hLRcFG5hmx4scB3g4SzFZQf3vDn72a0QKbRaNaFekNx+lxAdI0I9XzOoKvTJJsRVKprb0Cq0Wg0Go1Go7lFSDUXQeahlFogWpi5dBzpZZmwihRGI53EasnOCwpKqcuVKg1xuW1D4PR34F0cJ7ppgWwGWVs5gszMpUg/uofc8w9i5NILxDGlFCiIihX8oUma50bwzo7gXRgjKteRDS8Wt0wDI+FgZlM4mzpxd/SS2N6Ls6kzriopLh+fMA2sjgK5Tz9KMFWm9t6JpStMrhHCsTFSLlZHC5knD5B5dM/8uZJ+SFSpEU4U8cemCUam5ys9Ss9HNgOEaSASNlY2PS/+2X3tsfCUT+MPTeJdHL+5PtoW7rYeMk8eWBQ1ppRCeQH+8CTN00M0z47gD00STpXiKpTBFcLQpe8hl8ZszWK35bB72rC727DacrFglk9jpBIEYzN458eQ9WsIqMsQjM9Q/+BUnFq60rFZJpnH92H3tCLMxVGJzXMj+ANjRPXVXetL4Q9NEpVqN/z5uxktkGk0mnWhVlecPBMQhmrRAOlKHFvQ2W6yY6vNR0dunQGpRqPRaDQajWaNUSqu8ldrxhFCc55cQgiwzFgkSSdW9XJud7diZlOXq2HORS0BiIRz2WDfMHD6OzASLhGVa/dRgN1RWCCQqblUu2BshmiFCDLh2rhbe2j5ynMY2avSDefaiMo1qm8fp/LaIZpnhi+LelcSSWStiaw1CcZmqL13EmdLF9lnDpJ97n6s1hwKLotkhoGZS9H6S88STpdoHD2/bhFAwhBYhQzp+7eTf/FxRGJOHPMCgrFp6ofOUn7lEP7w5IpC5wL5xrZI7Owjdf92wqly/NmbwGrL4Wzuwu4oLFqn/BDv4gTTf/gTmqcHV65ueuX3MDrNpW/+Uupucs8mkvftwN3WTePkRZrnRm64z/7gJP7gtY9bJBycnra42IC7WCBrHBmg8tohwunyDfdFszxaINNoNOtCtSY5dsKn3lTkcysXZulsN3nwPkcLZBqNRqPRaDR3OlEUm93XmlhXpOUBWK1ZzGxqVQKZ09uOmU1d0a7EH5xARRKntx1jrrqlMOMIsqU8xRYh4tRGszWLcO2F66QimCwiV4jMcTZ1kn3qQCxeLDW29QNmv/0q1XdPEE6XlhbHlkIp/AvjFItV/IsTdPy1L8TRdlcOoA2B1VUg89SB2OT+zPDq2r4Bkge24m7vXXD+6x+fpfTj92l8fDYuYnA9/l1BSPPkRbwzw7EYeZMVLO2eNpzNXUuu84cnKb70Jo1j5284FVUFIcHYDMFkkcobRzELaZQfIiur8KfT3NFoZ2yNRrMuRBGUKpKPj/jXTJ3s7bZ4+vHELerZnYPi8ozmNdFenxqNRqPRaDYI4WRxyWp/ZksOI5NcVRtXC2QqkvgjU/iDE0TVK9o2DOze9lX5m5k0WHMAAQAASURBVAnLxOluQ9jWwqFTJAkmZuMUyGW8sYRrk9jeS+qhXbGH2NUVMItVit97m9r7JwlnyqsXx+YPUBGV69SPnGfmm68sqlophEAYBumHdpHY1X/dFUGvByOZwGrJxvsUgvIrH1H83ts0jw/EKYrXaW4PgFTxZ29SHAPmUh9Ti5YrKQknizQOn7t5n7Y5IU/5AeF0mahcQ13LO0Zzx6MFMo1Gs254nuKNd5oUSys/TPJ5g/17HPbvsXHW71l/xyEl+P61ByC2JbAtrZBpNBqNRqPZGASTJeQSVQqtluzCqLAVsHvbFohpSkr8kek5gWxhJI+ZnhN0riGSCdvE6WuP0zOvELhUGOEPT6G8YNnPups6Sezqx8ynF62Tno8/NEn5lUME0+UbF2ekJCpVqb59jOaZ4SUrapr5NMndm3C3dN/YPlaBMA2EZaLCiMapi1TfPIp3ZmjF6LpbiZF0MFKLJ9eVHxJVG0TlNfbXiuT1C56aOxItkGk0mnXD9xU/+3mT8clorprl0ji2oL/X5KtfTJPN6NvSJcJQUaura07SuQmBex1FoTQajUaj0WjWk+UiyOIUy2tEkAkRVz9szWFcGSUVSYKRKbzBiQWpbkLE1QitzpZrti0sC7u3HWFfZeweRviDE0h/BYFsey/u9p7LnmhXEE6VqR8+iz+0si/XqpCKcKpE/cPTBGMzi4/BMHC395DY1beyh8lNopRCNjwqrxyieXZkw4hjEJ+DpSo8xmGBAp1asXFwbNi5wyJxhyQL6TdRjUazbgQhHDrqcepsQLmy8kxaIW/yjS+n2bXdJpnQDzWAMIy93K5FLmNoYVGj0Wg0Gs2GIZwuEVXqi6wizHwGM5NaUdgRloHd04aRcudFEKUUKogIxmcJRqfjtq+K0rI7WzBzi6O7FrRtm9h9bQhroRV3HEE2uazxvUi6OP0d2F2ti9YpKfFHp6h9cPrGUg+XoXboLP7QROz3dRV2Zwvu5q5Vp6veCMoP8Eenqb17csNVPFRhtLAa5RzCtjBzScyWzG3oleZqbAu6uky+9MUEra3mtT+wAdBvVBqNZl3xfXjtzSZnzgcr+mklXMHuHTZf/1KabVsslpicu+cIQkWlKrnWUKu706S7U9dc0Wg0Go1GszEIZytE5fqiaCoznYirP15tkH8FwrJIbO3GcBdGj8l6M263VCMq12K/sCuwu1YjkFk4V0WQKaVigWxoArVMBJnT04bVWVgY0Xbp835AOFHEvzix4r6vl2imjD86Q7iEOCVsC6ujQGLb+qVZRuU69Q9OEdUaayr8rQVRvUlUXVxtVBgGdkcL6Qd3Iaw7Q5C5m8lkBQ89aPPLX0/R3nZnvNzdGb3UaDR3NN9/ucGhIz7eNfy0DAN+61czfPaTSXq69EPN8xST0xHXUsi2brbYukmfL41Go9FoNBsEqYhKVcJSddEqM5vEasku/1nbxNnavUBEk56PPzo97+0VzlYIZysLP7aqCDILp6dtoXiiFMrzCUZnUcHS6ZHO5k6swtJRScHYTJxauYy5/83gD00SDE8uuc4sZHDW0YcsqtSpHz6/ZATb7SacLhNMzC65zultp/Di4yQPbFvXQgaaa1PIGzzwgI15B72m6JADjUaz7kxPR7z2VpO9uxyefXLlBPRsxuCv/HoW2xb8l+9UuTh06x/KrgM7t9ucuxDSaNy+GbNyRXLydMhnn2fFB8v2LTYH97m0t9aZmln7wZlGo9FoNBrN9RIVq4QzFez2woLlZjaF1ZIlGJ1e8nPCMnG3dGNcIZCpZkAwOo2aE6Gi2QrRbAU2dV5ut5DGyqcQtrV0+p1rY7bmYuHtSoN+LyCYLMbRY8tEStndrcsWFwhnKosqTq4V4VSJcLq85Dozm8Lpa1+X/SoZR+z5QxPrIvzdLP7INN7AGPKpAxj2VZKGbWL3tdP+m5+jdugM9fdO4l0Y21AeautBV6fBU086PP2US0+PQTJhLLBiO38+5A//c51DHwdEEXz9q0m2bjX5+HDA0FDEV38pyY7tFo4juDgY8uprPj/4URylZ9uwf5/N44857Ntr09FuYFpQLEo+OhTw+s89jh2//Jt74VMuzz3rsn+vxe5dFq2tJv/kH+ep1uLf1+RkxA9/3OSl7zXx5r4W14GtWyy+8PkE+/bapDOCclny8eGAl3/mcfLk0unPa40WyDQazboTRvDWex5bN9fZtcOiq2PpW09cShp2bbf51a+kyecMvvuDOu9+5LHeVZXTKcHWzRYH9sbVNHdtd/i//eMZBi6Et61oTbEsOXrSv+b+02mDRx50efHTKf7gm9WNFgWv0Wx4FCsHaroJQU+fSc8mm/ZOk3yLQTojcFyBZQqCQOF5Cq+pqFUkU5MREyMRYyMhlZIkvDVjukUIAbYjaO80aG03aW03aWk1yeSNueIeAseJ77tSKsIQvKaiUZdUypLZacnURMTkWMT05MaLIFgJISCVFvT0W/RttmhtN8kVDFIpA8sRmCZEocL3FLWaolKSFGciJscjxkdCSkVJuLxX95phmJDJGmzeZtHTH/czmzdIJOPqxGEEviepVRXF6YiJsYihgZCJ8XDJ/slrXcwazS0kLFaJlhB3zGwKc7kIMsPATCexu1riSpNzzEeQzQ2KloogM2wLs5DFzKeXFKyMpIvdkQchEFcIZLLhEYzNrGgFYrcXMNJLT/JGpRphcXGk3FoQFavLtm2kEljthTgFY41FLNn0CWersai0Ae8pstrAuzBO8/QQqf1bF6wTQiBcB3drN0baxe3vwDs/RvPcCN7AKOFkacOljN4siQR88QsJnnzCJQwUhw8HJFMGzz/n0ttjcvhIwPsf+ExOyvlLZfNmkycfd+jtMWk0FKYJE1MRyYQgkuBcGXynYPs2iwfut1EKRsciDBO2bDb54hcStLUZTE7VmJyMGy+XJRcvhqRTgr5+k0ygOH0mnF9fLEkmJi73xbbhoQcdvvbVJHt2WwwORVTGJNmswbNPu2zZYvGvf6/KhQsRwTo/m7VAptFobgkXh0J+9nqTvTttvvHlDJbFgsHJlViW4MBeh5a8SXenyeZNFsdPBVwcCihXrl3V8VoYRiyItbeadLSbdLSZ9PeZ7NvlcP8Bh727bFoKBv/0t4sMCG7bwKBSVZw6E1CpSqy8gWkufb6EgN07LL7x5TSDwyHvfeRRb9z8edJo7hVkBOqqdwshoL3TZNM2iy3bbbbtsunbYtHRZVFoNchkjVggsyDwY3HMayoqZcnkeMTYcMjIxZCBsyEDZwPGhkMa9fX/UZomFFpNOrriP509Jt39Fu2dJm0dJq1tJtmCQSIhcBNzAtncu1UYxMdQr0nKRcXMdCyOjQ6HDF8IGBkMGboQUi7KdZ+0yOUNHns2QTotEMble1+jLjnyocfEWLSkQGQY0NljsmW7zdYdNlt22GzaZtHWYVJoMUilDew5gSycE8iqVUW5KJmdjhgfjRgbChkdChm8EDJ0IWBmcu2jJxxX0Nltsn23zdadNtt22vRujr+nXN4gkTKwbYjCON2+WpHMTkWMjURcPBdw7lTA+TMBIxdDyqXL/Qt8tWLVaI3mVhJHkC0WyIy5CLKlEK6N1ZHHSCcWVCmUnr8ggmwpgQwhsFqyWG355QWyzpZFy2XDJxiZXl40MQRmIY2RWLpkeFSpr5uJfVStzxckuLpqo2GbmJkERtpFVptrKvqohh8f00YdTEpJMDRB9c2jOD1tmLn0klUt7Y4W7PYC7o4+Ehf7aZ4Zxrs4Tjg+SzBVJKo0br7q6Aagr9fkk8+7cQbON5u88aaHbQkadcXnX0xw8lTAj37sMX1VpklHh0kiIXj/w4BXXvUYn4iw7XiCZmb28rZRBGPjEe+86zM8EjExEYGARx5y+MqXkzz9pMvPXvGYmvJRCk6dChkaijh/PqK72yCVEHznzxocPxHPGEaholZX8xOI/X1x/595yuUnP23yk596zM5KursNPvNCgueedhkdifgPv19jtri+16QWyDQazS1BKThywuf3/7jKvt0O+3bbOM7yIplhCPr7LH7tqxmefzrJSz+u89qbDc4OhJTKknpD0WwqgkARRmp+BsIQ8WcNI35RsiyBY4PrClwn/pPJGPR0mezdZbN/j8O+3Q5bN1tk0sZ6Vsu+bjxPMTwacuyEz8MPuGTSy3eukDd58lGXf/Bf5fnt3ytz+mzA1ExEvaFW/SJrmvH5sm1wbIFjCxpNRb0uWSJTQaO5awhDRRhcHnC5rqBnk8WjT7k880KK+x52yRWWt211EwJ3LrCgoxu2747/LSM4c9LnndcbvPNak1PHfGam5ZqL7oYBiaQg32rQ0Wmxc5/Nvvtc9h502LrTwnHFsvfaS5gm2LYgmYoFtt5Nl9eFoaJUlHzwVpM3f9bg+Mc+o8Mh9er6DVI7e0z+q/+2QE+/hW1f7vvYSMhv/5NZXv9xg+oV35kQ8fewaavF488lefaFJPvvd0iml//eHFPguJDJQXfvwnXTkxGvv1znpW/VmJlc27ScfIvB1h02jz2b4LnPJNmz30UYSxf1M5w4CjCTNejutdh3f7x8fDTk7VebvPHTBkcPeUyOR8gImg1JGG7QF1rNPUdUqhHOlFFKLbgHmdkUVuvSApmZcnH6Oxdsr5RCNXyCsZn5CLKoVCOaraDCaIGfmNWaxWrPw8nFbRtJF7trKYHMi6PTlhKDBAjXwUi6y5q+R7VmbGS/DigvQNY9VBAizKv8tISIzfoLWfy6B2sojqswXFQEYaMRTpepv38Sd0sXqQd2YrVkl/6OhMAqZLAKGZIHthGVqjSOXaBx/ALexXGimTJRtTEXLXdn3j+3brVobzP56JDPa697TE3FL0avvu7xxOMO+ZxBJiOYnln4uXRaMDWl+J3frTI2LpcNRJQK3nzL5823/AXLL1yI2LzJ5FOfTLB9m8Xb78QCWbmiKFcUra0RjUYshE1OSkZGln4pOXjA5sEHbaamJf/rv6wyNSWJJHx8GMIA7r/P5qtfSfKdP2swW1xfQVMLZBqN5pZRqyne/dDjf/gns/zT/6mNTX0WpqlWfHGzbcHmfou//Vdy/JVfz3BuIOSDjz2Ongg4fyFgbCKiVJY0mgolFa4rSCYNUklBKiko5A26uyw291ls6rPY1Geypd+irdVcNiJrI1GuSP7w21U291ukUyu/5BbyJp/7VJIHDjh853s1vv+TBkeO+8yWZPy8v+qZLwTxwA+wrVg4bG0x6Ggz6O606O4yOXbS58PDPmPjd/7smkazHL6n8OeKiDgObN1l8df/XoGHn3TJ5W/cWdYwYfd+h117HZ75VIpv/0GFP//jKo3a2kV4GgZk8wa79zl8+kspnvlUirYOA8tau/ubZQna2k0++4tpnn0hyesvN/izP6ry3ptNolssnlsmtLVbmNYV4b0iFgh37Xf4W/8gz4EHXdKZm6tD1dYRp6M6zto+JxwXnn0hyVf+UoaDD7k3/Bzq6rH48q9meORpl5dfqvOH/6bMzKSkUVcEPosECY3mdhBVG4TFaizuOJf9xMxMErOQiQciV90MjVQCp78znvGcb2iuguV0eX575YdE5Ti66spoNLMli92eX7I/cYrlQoFMKXUNgUxgZpKIZcxglVKoIER565f3pcIQ6QVLVtAUpomZSyHGDFS0dtGuKoyWrei5kQgmS0z9hx/Q+g2P9OP74u/eNJa9/wnTwGrNkX32PrLPHCSYKtE4NkDtvZM0jp5HNnxUFHHb/FVuENsWc5MsAsHlCRch4idlJJfOwi2XJQMXIkZGr33tGEb8DDbNOPJcEEeWNZvxftIrTORfi01z72anzwRUa4pE8nJbnq8YG4/4zAtxVPk6ZBQvQAtkGo3mllKpKl5/u8k//mdF/t7fyrF/j7PqqC3XEezcbrO53+ILn41nI6K56LFLYxohFv4xDDF/M7cssOb+Nu6QGr61uuLPv1/n17+WoafLwl06un8eIeJw6d/4Rpav/WKaUkkyPhkxMyup1eOXctOMI8SSKUEmLcikDXIZA2cu7Sh+AMb//rf/qcKFi6EWyDR3NYEfR6OmM4KDD7n8nf+uhc3bLJKpNRIYBPRvtfjLfyvHpi02v/+7JcaG1+Y3tXWnzYu/lOYXfyVDMiVIJATGOlaLchOCZ19Ixl5mWYOfvFRfv50tgWkJ2jrNBYVLCgWDR59J8L//hwU6u03cxNp8byODcXrsWpHOCn7jb+R44Qsp+rfYa/Ic6uqx+MLXMmzeZvPP/8dZxkdDPC9+Ptr2tT+v0awrSiGrTcLJIk5fx+XlpoGRSmAWMrHR/hUYKRd3U8eCkMqo2iCYWuwbFVUbBBOzCwQyqyWD1ZZbsjtG0sHqLCxcKCWy1oxTMpfSRISIhSljmfuKVLFKsJ6RR5FcXqwyRJz6ucaCuIok6nYZaF4PcwLnzLdfpXFqkNxz95O6bzsitXJRsEtYrTkyj+8jdf8OwpkK9Q9OUX3vBP7FiSULPWxUDh8OGB+POHjQ4vMvJnjp+w1sW/CLX0yQzwneGAwZn1isKjWbilJ5dWrT3j0Wn3jO5dGHHXp7TTKZ2KahpWAwOXVzY5pkEnq6DXbuSPDE4wuFYMcRZDOxAJhMxe9xvr9MQ2uAFsg0Gs0tRSmo1hTf/0kDIeA3fjnDU48lsFcR7SBEnC7p2PfOrLiUMFOU/OG3qmSzBg8edFccAwkRC4K5rCCXNWhrUfT1Wvh+nGqpmBMORfyiaV1Kq7RiMfFqkkljXV+2NTFGPkPbb36Z8o/ewB8YQXk39+RPPrwfM58hGBrHO31hjXp59+J7CtsW3Pewy1/9u3m27bJx3eVTwK8XIeLZ3fZOk099PsnQxYCf/aC+JiJZcSaiWIwotBqY5tr1eTkMIxbX997n8NXfyDA1GXHyiE/zFlX8tSxBW4c5F0EGre0GTz2f5Nf+Wpa+zdaanYPSbOy9NnOTg/5LdHab/MJXUnz2y2l6+uK017XAsgSFVoMHHnX5O/9dgX/3v5YJA0WzoRakpmo0t4uo1iAYn10gkAkh5qK5CgsFMiEw0knsnraFAlmlTjgxu7jtap1gfIbkns2Xm3BszHw6Ft+uMLcXjhUXB8gkr2qjQTBTWtGHStjmsvcVFYRrGrm15D6iaHmxRgiEbS6oVrh2O16HNtcDFZv2N46cJ5wsUj90ltSDO0netx3DtRHLzUYIgTAFIukiEg5GJomZTZHYvwXv7Aj1Q2dpHD2PugM8yiYnI771Jw2++pUkf/2vpvnCiwl8X2EYgr94qclPXvYI/MVfqFKri8b6xHOx11hfr8mRowGvvOZRr8eTi1/8QpID+29OVgqC2Lj/wkXFD37YXHIbKWFkeP09ULVAptFobjlKxVVSfvByA89TzMxKPvFUgtYWrcQshZTwo1ca9PfFaZa7dywOsV8OyxJYliC9dGVyzQbBcGwS9+2i9u4RMMduuj2rowWroxVZvbXRPXcqCti+y2bffQ4HH3Sx7IUiSxQp6jXFyGDI9GRErSLxmoowVNiOIJkyaOsw6O6LqxAuJ0yYlqCj2+IXfinN1EREudigXru5N5BySXLhTMi5UwG79i0fMhQEcaXG2ZmI4rSkXJR4nsT3LkWWitjHrMWgs9uis9ckkVjelzGdMdh3n8vXfiPDv/r/Fhkbjm6JdYtpxcUTLAvSGcGjTyf4wtfT7NrvzEUOL/QtCvzYT6xWjb+zIIiP13EEqbRBvsUgkzMWpVIODoSMD0cEazBL3dpuxP38Woa+zdaK6a/1mmRyLGJkMKRakTTqMp4ccgWpjKCl1aRvs0U2fzmN1jQFuYLBk88nmRyP2LzNXlR0QqO5Xch6k2B8ZtFyI+HEXmGnBi8vS7lYrTmM1MJw+ahcwx9bLJDJSoPgquXCMDAySezOlgUCmZGO0zqv9qiKyvW4quGyzPlRLIdS6+9bpVh5H8tFt91jyGoDby4a0B+dpnHiIontvbjberDacxju8uNnMefnZnQWsNpyON2tOL3tuNt7qH90Bn9kal3TaG8WP4jTKH1fMTwc8fobHoEPk1MRR4+FDA5GN6V3PvqIw769NmfPhfz5d5sMj8TeYpm04LFHnWUFMqmYi2gWK07wj09EjI9LPF/x0vebNJuLrSgUMD0TaYFMo9HcvYxNRLz04waT05LpmYinH0+wdbNFYhWG0uuJlOq6zO1vBUMjEX/+/TqJhOBrXxRs3Ry/CGuLGY3m5im0mjzwmEuh1cS+QijxPcXURMT5MwGD5wMGzgZMjEZUSrFwEQSxoX8qI+jqtdiy3WLHHoftu236t1jL3sf23e/w8JMJLpwLOH3s5gbcYQCDAwFvvdJg597L94UwUFSrkunJiJnJiMlxydR4yORExPRExOy0pNmUeI04Td2yIJU2aG036N1ks32PzY49Nn2brSV92ISAVEbw7KdTvPxSnUq5SbW8/gpZHEFmYNmC/Q+4fOrFFA88mlgQAVsuRYyPRIyPhExPRYwNRVTK8Xfm+4CKU0XT2dhbre1Shc92k45Ok1yLwdmTPmMjN59eY9uw54DDp7+YYseepV/OlIqrh54/HXD2VMC5kwEXzgWUZiPqNYUw4v5mswZtnSZbd9hs3m6zY7dNZ4+JmzAwDEEmK3jhCylMIy4+oNFsBGStSTC+WNyaF8iuwMylsTsLiyJ+olJtSZEtqjYIxmdQUsWeqnP3XDOTxO5ppXmF+Gbmlq6cGZVrS1a8vMw1QmzMZSpsrCWGiPezHHeYX9a6ohRRqUbj8DmaJy7Q3NFHYvcm3C3d2D2t2G352P/OWP5dQ5gG1tx27s5erPYCtfdP4p0dXrdqpWvB3j0WqaTglVc9fvf3amvq05XNGFgWlMqSyUlJFEJrq8ED99ts3Wou+87ke4rpaUkyKdiz26JUkjTnJuYadUWlGv/75MmQk6dCHnrQ5sB+ixMnQypViQCSKYN0SuD7iqmptTum5dACmUajua2UK5Kfvt7gxGmfr38pzZc/n2b7FouWvEEiceuEMqniqpiVqmRmVnJhML4xb6RiNh8d8WPPtQi+/uU0vd0mji2WTI3UbCCEwEglMDIphB0/dlUkkZUast5cMPAWro3V3sKlkYb0AqJi+XLqh2lgJOfampsFV0GIrDWuGS1mtuTANFH1RrzfS33Lpuerc6lIohpNovIGLu2+DvT2Lx4ONeqSi+dD3nqlwY9fqnPy8LVCiTxsG7bssHnhCym+8PUMHV1LR5MZhuC+hxxOHnE5eyK46UHsxFjEW682+aVfz2CagnpNMj0RceFcyNFDHscPeZw9FVJf9T2tQUubwVOfTPKZX0zxwCMJsvnFL2emKcjmBE99MsnQhZBqef1n100LWttNenotPvOlFI88lcBxBUopwgCmJiJOHIkrh37wVpPBgZDwGt1KZwX9W+IIwvsfcdm1z+HoRz4Tozc/S9LRbfHIUwkefy655HopFc264uRRnz/9oyrvvN5kauLa+92y3eKzX0rz7KeTbN1pk5qr1tnVo4f2mo2FrHsE47OLRCwj4Swy0zfzaeyOwoJlKpKxiDVZXKLtJsFUCeUFiMTlCFojncTublvYdjaFeUMC2Vwa5TI3T2GZyxr4rxXCNObHD4uQCuWHd0465C1EBRHNExdpnriI2ZojsauP1MHtJHb3Y2ZTGOkkRsJe9vsTpolVyFL4hcdwulso/fh96ofOxNUuNyDZrEEqLcjlBfcdsAmlQsk4gqtSlZSKcQDAjXDmbMh9B2327LL5wucTzMxI2tsNDuy36Oo0l/UxK5UVh48GfOHzkhd/IUFfn8nsrKTeUJw4EXLseEAYwvGTAa//3GPXTpO/+dczvPGWx+SkRAhoaTHIZQ2GhkNGx6L5okrrhX6KajSa246UMDwa8S9+p8x3vlvnV76S5qu/mObgXhvbvrISy9oJQZcGOpci4/1AcexUwA9frvO9Hzd47yNvQ+oDh48HDI6UeOdDj//n/7mFLZssLnmzrtX5uXIQuBHPwZ2GSLgkHz1I5tmHsXvawTSJpktUfvwGjQ+PE5Uup4A4m3tIPXoQZ3MPSIV/fojZb/6QcHIGwgizkCV5/x4yzz+G1V5AKQhGJ6m/+RHVV9+L4+uX6oNlkfviJzDzWRrvH6P2zmFQEuHaZD75GMkH9mC15okqNZofnaD8/Z8jG8178gK4dP2fOOLzB79T5uc/bay6UmMQwJkTAaPDZQYHQv72PyzQ3be0d82OvQ57Dji8nDGorNIgdzmaDcXFcwHv/ryJ7Qjef6PJW680uHAuvOGvcHZa8tK3alw8G/Drf0PxmV+M87SXOpaHn0zwsx/UOXty/QUyw4jTCb/+m1l2H7AptJrz4tjEWMhv/5Mi777epDi7+nNaqyhOHvE5eSQWqbp6TColSb1+89f/Y88keOzZBO4SnmNKxV5hJ474/M//aJrhi+Gqr7UL50L+zf9S4tQxn1/7azkeeSoOGdOVKzUbDdnwCKfLKD+IK1leGtMlnNhM/4qCtGYuvSiqLKo1CGerS4sSUqFqcQqn098Rl9hjLoKsu3XBpmZ2cQSZUipOsZwqLn8AShE1vPj5qtSiaDFhGAjTiKO81iuSyzQxlhPIlEQ2/XvyeX09RDNlam+Xqb1zAiOdIP3QLtJP7Ce5exNmIT3/vS53D009sBOEAUpRfevYrez6qhACjh0PePRhm//m72f5b/5+fK37vmJiUvKzVzy++e06b79z+TktZTwfu5pJur94qYlhwC9/Pck//AcZbFtw6lTIf/j9Gh8fDjmw30YucQ1OT0t+8MMmfb0mn/+FBM887SCE4PjxgN/9vRonT8UCmefBj19ucmEw5H/3l2MPte4uk0jCxHjEoY8DfvCjAO8WaJNaINNoNBuKkfGQ3/tPFb77ozoH9jp88pkETz7msnOrTWKNKpNBXB3y4lDI4WM+h4/5HDriMzAYMFuUVGuL8943EuWK5KevNfiVUwHPPOHyCy+keOIRl97utbmlKwWeDwMXA84NBJRuQdrU3Uxi3zacvk6aR04z82//BACrs5VgfJqovtCI1N3aT/XnH1D61o8wO1rIPPcwmecepvLyO0RTs6imjz8wTGmmRDhdRDg26acexN2zjXB0kuaJ85cbm7uIzdY8uS9+AiOZoPbzD2meHAApMdJJsp97Bqu9QPUnb+EPjWP3dpB56kEyzz9K7c1DcfTaPUYYwsnDPv/+t8scere5asHiSuo1xas/qrP3oMOnXkzR3bf4t2ma0Nljsm2Xzcfv3/yIb3oq4p//j7MooFlXNOprEwF7+mTAt/6gws59Dv2bLewlsgR7+i1a20xshzXx7LoWQsDjzyXmje5rFcXRjzx+5/9XYuBsQK1y44KjUjA5ESHXoChda7vBwYcctu1cOrUy8OH0cZ9/8T/PMj4SXfe1piS8/2Z8D0lnCuw+YLPOgSwazQ0hPZ9gZAq7vxPhxPdDw7XnBDJx+XmVTS0SyMKpEtHM8s8i6QX4g+PYPa3zkdVG0okj0WwL5sztjUwSM59e8FkVRnEEWXmFCGypkJX6ikbtwrUxXAfZWJ+3d2GZiMQyKdphHGGn1jKf7m5GKWStSe29k9SPnsfubiW1fxvpR/fgbutmpZtoYnc/UbmKPzSJPzR5Czt9bf7W30jzzNMOZ86G/Ml3mlSr8fXguIID+23uu8/mr/xWhuMnipTnxvX/4fdrfOvbDRqriCqrVCR/+ucNfvozD8eJf7a+D6WSRBjwZ38h8D21pNhWrSr+/X+M92XbgADfg2JRLqhGGQRw+nTI/+efVkglBaYFqDiJwvMU5XKc7bPeaIFMs6GoNxR/7x9NkUquLISMjUerLkm7URgZC/l3f1Thtbcay25zqcLj8ZO34A1jgxKGMDMrKZUl4xMRx076fPPPTPp6Lbb0W2zut+jtNmlvM2ktGGQzBglXYNsC07xsUOn5Ct9T1JuKclkyNSOZnIqYnI4Ym4gYHQ8Zn4iYKUpmZyUzxYh6Y+kb+0ZDyvg6OXM+oFSRfHzUZ8smi62bbTb3x+ept9sknzdIJQySCUEicfn8hKHC8xS1hqJSkZQrkulZydRUxMRUfH6GxyJKpYjzF0ImpzeQGdudiFIY6SQi4SJsi2BonKhUiVMirhpwe+cH8c4OEgyPYzU9/MFxnP4ujIRDBMimRzA6RTg+jWx6YBg4W3pxd2zCbG8BFgpkVlcbdm9nLI69dQj/3BCqEb9QG8kE6ccOUnnlXbzTFwlniig/wO/rJnFgJ43Dp+45gUxKRbkY8V/+fZljhzxq1RsbiCkZizY/eanOzr0OXb3WIosaIQSt7SabtlprIpBFIYyvQUrg1XgNxcWzIT/6sxq/+lez5J3FLw+OI+jutWhpNZkYW9/7RXweBelMfEK9puLYYY//+DtlTh318f2bn+C4EVF0KR541GXLDht3mcmdi+cDXn4pjrzzvBvrdK2qOHbI5zv/qcLf+7+2kErrKDLNxkP5Id7wZBzVNSeQxZYBLmY+E/s6GQIzl1okYoVTJcKZyhKtxsimj3dxgtTDe+CS955hYKRc7M6W2LssjDAzSazcwraj2Uq872tUoVRBRFRtIP0Qw11cDMXIJDFyqXURyETSwUwnFhUXiDumUGFIWKxqH7LrQan4u2p4yGqTcKpM4+RFEjv7SD+2D3dTB0ZysZGj4dq423pJP7Z3wwhkhgG5nMHnPptgeDjiBz/0+OiQTzAXKGaaMD4e0dVl0NNt0NpiUK1GSAmzs4rZ2dU9s6WEcllRLi+3/fLX32r3pVQsuk1O3t6XMS2QaTYUYQg/eHl5AelOplpTfHzU5+Oj9674dT1EEcwUJTNFybGTAcmkoKPNpLPdpL3NIJ+LxbFUUuDY8SyDYQiUVAQBBGFcrczzFbW6olSWlEqSYjlu85JJ5J2MUjAxGTExGXH0RECh4NHVYdLVbtLWZpBOxeKh48R/TCN+SIVRfG6anqJej/0IypVYlJwtSmaLsXB4J4iFdwLB8AReyyDOpm5ST96PrDXwB0bwL46grvJsCoYniIoViCTKC5ClCsbOzfEIiDhV0mor4GzuRiTiwZu7rR8jlYhTV67AbMlh93UhHBvv1AD+hZHLPmWmEVf06mjB3d6PkU5CECISLnZPB1ZXG8JeviLi3Uq5KHnvjSbvv+lRLt78D+DMcZ/zZwJ2H7DJFxa/3BRaDfq2bPyhWKUkef0nDb74jTTZvLHI91AIaGk3yOWNdRfIrubcKZ+ffq/OoXe9GxaZ1osHH0vQ079YHAVoNiVnTvi88dMG3k3OiM9OR7z/VpNTR332HHRIpbVAdlsRBomOHpL927CSlwQZhYpCZj58A+k1l/2olcmR6N5Esqv/iqWK+tB5ahdOr2u31xMVhPhDk6gHds4vE0IgLAu7o4CsNTHSCcxcelEqYSyQLT9Zozwfb3CCK13ChRAIx8bpa4/TJ00DI51YFIUVTpeJiqszXQ9nyshGc0mBzMymsHJpwiWKEdwsZjaFmUsvKlwAIIOQqNKI0083curDBkb5AeHELOFUkWBkimCySObxfST3bVlc1EEIrLYcyf1bKf3w3Q1z3qVU5HMGtaoikxHxpIxQWBa0tpjs3GmRyxkU74AsmY3Axh+VaTQaDdBoxCmRF4fWaGr/LsPzVVwieRXmzppbSzgxQ+OjE8hyDWfnJpytfdhd7QjLxDt9AVm7PCmgmt4Vg3wVzwgbYt4bw+5pJ/ngPsx8BukHoBRmITsvoF2JkYxnnKNSBSOTwsxlUPUmKgjj9gwDgcAs5GJfDRnvV3k+zRPnkPW7c7JiOZSKDd5/+Od1irPRmgjE9Zpi8HzA1Hi0pECWzRl0dG38oZjnKQbOBkxPSto7wU0s3iaVNkikbq0wU69JDr3rrYnItJYIAZmcYMdem5bWpdN1JkcjTh3zuThw88+0KIKZqYg3ftqgd7M1b9ivuT0IIbDSWZI9m3EKbZipNHa2ADKidOzDFQUyw3FxWztIbdmFME2clnZMx2X63VfubIHMD/AHJxalKQrLxO4s4A9NYrVm4+ixKxRlFUmC6RLh7AoRZH5IMDKN9AIMqRBzAr7hWDh97TSOnsdIuvFE0lWVIMOpEuEVPqArEYzPElUaWIXFRv9mPr1kAYC1wCpk46qLSyDrXlxgQM9o3jxSEU6Xqb5xFFmpg1KkH927SBA1EnH6rt3Thn9hPB5T3UakhFpN8eZbHrt2WnziOZfNm0z8QGFZgkLeYMcOi1pN8urrPtPTG6sA2UZk44/KNBqNRqO5k7FMonKV+vtHqX90HLujlZa//CUS+7YRFcv4VwpkamGRhAWYBu6OTaQe2U/xT35C8/AplFRkPvEI7u6tizYPp4v4F0YIhsZp+c0vkbx/D/UgJJyYhjCKK1/W6lRffY/G4dPIytxLgmEgDGNFv5W7kTBQTIxGfPhW85pVD6+H8ZGQ6cmIHXsWr3MTgkz2zoj2CUPFyGDI5m0WbmKx6JNIxpGqt5LBgZDjR3xGhzbWtWrZsH2XTVuHOe+TdjVnTwacOhqg1ui91msq3n69yed+KU1nt9JplrcRJSMaIxcIqiXMZJr05p0U7nsc012csnU1QblI+cRH1IcHMJwE7U++QLKr7xb0en1Rfog/PIX042qQ89enaWB1FBCWgdWaw7oqvVI2PaLZKrK6woRNGBEVK0TlGmY+M+9xJmwLp68DYZmYuTRmerGyH0yX4xTLVeCPTBEt41Vmt+WxOwuraud6sTryi6p9XiKq1PFHptZlv/csUlL/+BxGMoGzqQt3c+eiTYRr427uIhieuu0CGcSTJP/bv67x4ucSPPm4w2c/kyCVEoQhTE1Jjp8MeOVVj7ff8bU4tgq0QKbRaDQazTpid7eDiNMzVL1JVKog6/W5kverj/QQhgGWFVfUmi2hpMLqaMHZ2o/d1YZ3+sKC7VUQIis1/AsjFP/wJVp+7fMo36f2dgNZriEbTeofHid5/x5ktUHz+FkAzEIWI5MiGJmMI9ruEaYmIk6f8KlW1nb0ODstl03XtG1BInmHRPsoKJckwTLl1d2kWFYMWi8+eqfJ6WMbz7bAtgV7DrgkU8t/t0MXAi6eXzslNghiw/9SURKFsUinuX1EXoNoMhZ1TDeJ3OutSiBTYUBQLhKUiwAUDj6Kau9ez67eElQYEU4UY98nKeeN0IUZC2OYJlZrDvMqj7BgdIaosoKB/qX2pYqj0DoKGJcEMsfC7m2LBbJ8GiO1WCCLpssLKkmvhH9hjGiZSDarqwW7b66K5hpPLjl9HTh97Uuui0o1/Avja7o/DaAU/sgUjSPnlhbITCOufGms3zNPKYVawdfraoaGIv7Nv63xe/+utiitP5583RDZoHcEWiDTaDQajWYdsTpaSD64D7u3Yz4yK5wt0zx2lmBkYtXtqDDEPz+E19dJy1/+EioIiKZLyKaHd+rC8p/zA7yzg1ReeZfEnm0oKam9/iGy3qD8vddIPXE/6WcfIvf558AQRJUajfePEk7MXMfQ7M5nejLi/Kk1DB2bw/PigiFLYZhgO7GYsZZRa+uBIk5pXO7dzzQFhnlrBLJLg/wLZwPGhm//7P3VWLZg+x6b5DIpp/WaZHQ4YnqNU+KjEIYvBGzfZdParstZbhxu4k56F92ElZQE4zPYHQXMTBIAYZpYrVmEZWAWMhjZ1ILP+CNTqxLIkBJ/aJLk3i0wJ7IJy8LubAHbir3NUgsFyqjhEZYqqzbWD2cq+KPThMUq1lUpj8IysTvyJLb30jw1uKr2VoPVUcDpbsWYO19XosKIcKqENzC2ZvvTXEY2vOVTe4WIvfLWMVJXecGyhReEbSKWqLapRbC1QQtkGo1Go9GsI/7FMWTDw8ymY6+wSBKVKgSjkygvjn6JyjWmf+/beGcH40ERIGsNGkfPEIxNEU3NgoJgaJzqy+9gtbcACllvIhtNVBChwstCQePjU3Hly3ItrnLl+TQ+PEEwMoms1OJtI0k4NUv9vaP454YwkgkQID2fcGwa2dx4kTnrSakoGV0Hj0Pfi4tiLIUQAtOMq/CGy2yzkYhCtWxK4K2NHVPMTkumJiPqtY133iwLNm21lo2om56MKM1G81XG1pKx4YhqRd6VApmRSJHs6iPZuwUrlY0LiUhJ5DUIKkWaY8N4k6PIwEMYJm5HDy0PPc3sh2/gtHaQ6OgB06Q5Nkzl1Mek+reR2rQDw03gTY5SPXecsLrQDN6wXZzWDlJbduLkWjBsBxkGBKVZGmOD1IfOz/s3aq6BgnBsBrmjb14gYy6CTFgWViFzefkcweg0snJtP8xLEWTyyqhnQ2AkHax8Bqs9tyiCLJwsIqvN1Vd/jCT+wBj+xYnFApkQOL3tpB/dS/P00JqpFOmHduNs6lxSDAkmi/iD40TVVQiImutHiOUjxKQiavrrp0YphfT8Zb3l4oITOkx4vdACmUaj0Wg060g0XSSaLq64jfJ86m8fXrgsCAnHpgjHLvuLyHoTf2AYf2B4xfbC0cXlx6OZEtFMaeFCqQhHJ5fc/l6jUpKMj679i66Mru2fbBjxWPzOmPndGJ0cGw6plDZmtV3LEnT1riyQ1arrcx6nJyMaG1A0vFmsTI7U5p3kdt+PlcmhwgCEQBgGwjBRUYQwbYLSDDLwwDCwcwXy+x8h8pqYbgKnpQMrlSbR0QsqIr1lN3auBSubJ9HZC0JQPPTW/D7NZJpk7xZyu+/Haeu4LKQYBonOPhI9m7DSWWoDp4gaq/OxurdR+KPTCyK2hGlgtmax8mmMTPJyNea5m6E/Or06ASiS+MOTcdtKxdfGXDEaqz2H3V7ASC6MIAvGZojqyxdMWIrmwCjumWESezYtMm83C1mSB7aS2NWPd3705rypDAO7s0DqwR1YnS2L1yuFd340FuNWK/BprgszncBuLyy5TkURUakWW2WsB0ohq41lvWCt9nw86apZF7RAptFoNBqN5p5GKahXJTNTd3ckiOOAmzRIJOIy8LYdpwOalsA0Y6HOMEQs2F3xb8OIt9u01cbdIJ5pk+MRzcbGezEUBjgJQb7FwFpmlD07JalX10fZK85Imo0NqBreJG57D7m9D5Lq20r5xEdzkWIBhu1gZXPY2QLS9xYVORGmQXrLLmoXTlEbOEmyexOpzTsRpkVQKVK7cAq3vYdk31ayuw5S/PjtOYHFINHVR37/wyR7t1K7cApvcjQW2xIpEt19pPu34+RaCGsVGiMXYtFOszwqFqUWpDSaBmYuhd3ThplOzFegVEqhmj7hZAnZWEU0s1KEkyWiSiwqCHvuxycEdnseqz2/pEAm69fnsxlOFmmeGcIfnCCxc2HxBMOxcHpayb3wMMWX3iQYnbkxkcw0sFqyZJ+9D3d775LFBcJSjeapQbx71H9MJBwMx0ZFMq64vcaPAuFY2N2tuNt6Fq1TSqH8kGBsZs395q7YCcFkCeUvff04fR3YXQUaJ9fe806jBTKNRqPRaDT3OEoqPE9tSMHlRhEiTvVzE7F5vuMIWjtMunotunpM2jtNcgWDbN4glTLiKpSuwHbAdgxsR+A44DgC+9Ifmw1THbFek+uSonizWBZksgaWJZY9V8XZiEZ9fa61SjnCW8bz7k7GzhVw2zoIK0UmX/s+kddYGHI5H0l21QulAhX6lI9/RHN8iPyBR0ht2UWiu5+JV75Lc3yI9LY9WNk8dq6AsGxUEGAmkqQ37yLZu5Xq+ROM/+Q7C9p227sRTwlyex4gtWl7bKxf1NUEV0SpeVHqUiVLIQTCtnG39Sww6FeRxB+bQdYa1w7BvfSZICScLhPVm1j5uRRIIbA6W7HachhXpaT5o9PI64wgQyq8gVGqbx2NUx8da8Hv3MymyD3/AOFsmeqbxwhGp69PJLPiYgWp+3dQ+MWnFqWFKqVAKhpHztM8M4ysXWf/7xLsjgLO5k6IJM1zI/E15YexfcRNRnVdqn6a3L8Vd/tigYwwIizV8AbGFlhbrCUqUviDE0RX/FauxOlrx93ei338YizU3Rnh53cMWiDTaDQajUZzTxMEy/uE3akkUoIt220eeSrB/Y+47NxrU2iJhS8hmHs5nfMYFnMeYnNj8OX+vZFo1BVRuPG+M8sSZHJiRe/mZmP9rrdmQ7FO72y3FRUGqCDESCRxO3pojA2igisii6RELSGkKCXxZyaRvjfn6+MRVksgDMJqCRWFSN8jajawM3kMN0EUhSQ6e3Hbu4jqVSqnj6Ku8hkL61VqF86Q3XUfic4+ahfOaIFsFYQzlThlMozAvvwamti3BbM1e8WGEd6FMaR/fSp4MD5DVKovEMgSu/qxWrJxKOyV247NXncEGcRRZLUPz5C6bzuJfVsRzlWv05ZJy5eewe5qpfzyBzSOX4RodVE+zqZOcp94gNwnH8RIJRffe5UiqtSovH4Y79zodff9bsHMpcg+cx/JA9sIp0rUD52hcWyA5tmRuCrpTYhk7s4+Ci8+TuqhXUua8IelGt65EdR6+rTKuZThan1B1dd5hCD96F5k02f2O68jq9f26dOsHi2Q3SEYwmRn/2fIJLswTQelJLXGBMcv/MXt7toiOgp7acvtwAsqnB999XZ3R6PRaDSaFQn8+M/dwKatFk98IsnDT7hs2WGTzRmkMwaJlMCyNk4E2M3ie2q175y3FMME1zVWFMgCXxFF6yOQec2NKRzeLI3xIarnjtPy0DP0fO7rsUH+4HnqwwP4sxPLRxkpiLzmvHimlEQGsbm2ulRxQsrYLFCAMOIXUSvXgpnO4rR30f3Cl4i8zy5oVhgmZiKJMC3MRBLD0obZq0IpoukyUaWO1ZqbX+z0tiGsyyKACkL8gfH5ojWrJZyYjYvTXEKA09eGsC5HesVpeU2iUvXGUiBVLMTNfPtVOv5qBru3DeOSd9qcmaRwbdIP7cLpbY+9wk5epHl+lGi2GvuehVFcRCDhYuZSuNu6SezahLujD6evDSMdF8258n6tlELWPWa+9SrNcyOojRhCe6sQAmGaGCkXu6eNbC5F+pE9yFqDYGIWf2SaYGKWcLpMOFUiqjbiwkNhtCDaSiQdzFwauz2P099BYlc/zqYu7K4CRsJZ9LxUkcS/OE7150fW/RCVH9I4fgG7qwWnr+OqwxdYhQzZp+/D7ihQe/8k3rnROC3TWziYEY6NkXAwUi5GOoGRTmLmUgQj03MRnfdmFOJKaIHsDkEpxUz5PA2vSC7dRz7di0h23u5uLYljp0knOzBNPVjQaDQazcYnDO9sUcEwoKXN4JkXUjzylMvOPQ7dfRaZ3MpCzZ3MRjTnBzBEnIq6Er6vuDoTcK0IQ7Vhz83NEJRmKZ88ROR7pDfvJNm9Gbeti8y2PTQnR6kPnqU+PLBERUmFiiLmTYqUiqPNlLy8iMurYwSm62LYDirwCSrFOVHtqj6VZ2lOjODNTBDVq+tw1HcnwVSJqFRbIJAZrrNgG3Upguw6BbJgfKFAJoRALNF2MDodCwk3mJqmPJ/muRFm//wNCi8+jrOla14kuySqmNkURtLFas/jbu8hPVNBNn2UH6AiGffNsTBcB7Mlg9WWw8ylL4ttV+5PKcLpMtXXP6b2/imiUm2j1Eu5rcyfQycLLVmUlNh97bg7+5DVJrLhxdW+vSA2vI9kfD+4VODDthCujZlKYObTWK05jLS7ZNVQAO/CGLUPT+MNTaz/wSlF/fA53G092F2tCwRkAGGZWG05Uqmd2J0thLMVZK0ZR11KCcJAmEb8OcvEsK34eB0L4TpUXv2IqFLXAtkSaIHsDkEhmS6dwTAsgqiB62Qwhf76NBqNRqO5WZS6cy08HAc2b7N59tNJPvn5FNt32SRWYaR/6ZgbdYnXUHi+IvAUvq/mBEOIQgij+N9SKjZvt2lrN5etzqgBRBxFthLx+Vyf3Ut5517LK6HCgObkKEG1jD89TqKzD6etE6elHae9C6etE2FaNEYuIP2rX/iW+IFf8xzF13hYK1M+8TFBeXmfn8hrEpRnb+i47kXCqRJhuYa7zHolJbLhxSLWMibly3FJfFORRJhL3wdVEOINTiBvpsqkAtXwqb17AiPpkHnqIIntPYsKAQjLxCpksAoZ2DH3Uam4dAEKYxX36igiGJ+l9v4pyj/7iHCqtHFnCG4zwjAw00nMdHLJ9WouFftShdNVRVTP/e69ixNU3zpG/dDZ9U2vvAJ/cIL6x2exO1tI7OhdlPIpTAMzk8Tc1T/fVyVlnGIqBJjGnE3C4uNsHDmLsK/xsLpH0QrLHYRCEkmfKPKQMsI09den0Wg0Gs29imnC5u02n/tSml/69QyF1uUH/FIqGnVFtSyplCWNevz/s9MRlVJEvaao1yT1WlywIPDjNMbAV/iBQkaKr/6lLA8+5uK4elC9Euoa766XfN/WZd+X373vPqQkqlWonD5C5ewx3LYu0pt3ktmxj+z2vRimRVCexZ+5+YgI6TVRgY9SCr84Rf3iWe7eE3trCabLROX6suuVH8ZeZeX6dQtBstogLFWRDQ8zs4xIEoT4gxM3ll559f7qTSqvfoxsBig/wN3Wg5WfKzawzL04rtS5uhuAbHgE4zNU3ztJ5bWPCYa1zx3EImMcBaqWPc9LIQxjVaLk5f1IlBcQTBQpv/oRtXdOEIxO30iXbwjlBdQPncVIJTDSCezOFjCWLwBzKfUU/Yi+KbTCclcjMA0LQ1hx3XHim4mUIVJdEW4OmIaLEAZSBki18IFhGDaGMFEqFugWtW9YQNy+lCFiI7r5ajQajUZzl1FoNfnsl9J87S9nyBUWj4jjKDGF7ymqFcW5Uz5HPvQ5+pHHwJmAsZGIwF/dS79lwTMvpO66YgZrjZLXNsm3HbHIc3mtuI537zsQwfzYVUq8yVG8qXGaU2P0ff5XSW/ZhZlYWhS5XvzyLEG1jNvWSaKrj8bw+blUzRX6pFkV0XSJqFxbsjofxKKTPzQRV2y8kfZnq4TT5VUIZGtjYijrTSqvHcIfmST/wiNkHt+LcJ04OkesIGYsg1IKwgjph3jnRij/5H1qH53RRuxXoBoeslwnqjUQtn3D53rZ9qVEhRGy7uEPT1L67pvUj124Ld9BOFmk+sYRiCIKX3omvq4vVU+9mePVt61l0QLZXUzSLdDVcpC2/A6SbgGlFLXmFCNTH1GsDOCHcY6+aTjs7P8U6WQnQxPvMTF7bEE7ve0P0p7fRaU+xtnhl69qfz8dLftwnSxh2GBi9gSGYV02PtVoNBqNRrMu/MIvpXjuM0kyueVnxGsVxU+/X+d7f1Jj4ExAvSbnUyh1ls7aI2Vswr/Su73tgGWuj4qVSBhYd+Ho3nASCNMkatSuWqPmDPe5YUFlKZrjQ3hTY6Q3bSe35wGqZ44SlGYXVrMUAjORQoY+KgzvztzWdSCq1OM0SC9AJJxF62Xdwx+auuHzGc6WCadLuFu6llx/KcVyLSLI5okk3tkRpsdnqb5xmOynHiZ1YBtmIXPdgrVseHjnRqm8doj64fNEs5X4+tLM410YZ/q//JTaR6dJP7KH5IFtWC2ZxdUeb5Botkrz9BC1D05Re/8kst6MPcxuE+F0mfLPPsI7O0LuM4+Sun97XJn1Zribo41vkrvwEaoRwsC1c+zo+xQJp0DTKzFbGUBgkEl1saXrKRJOjonZYzT9EkIITMPFNpNz0WALMQ0b20xiGpdNIy0zQX/HY7Rkt+CHdaZLZ1BKkk52knJbsK0UXlC+lYet0Wg0Gs09gRCwdYfNQ08k6N9iYRiL38CiUHHudMCf/lGVt19rMDEa0WysLNxobp4whGplZeXRdQ3Wq45RIiWw7LsthEyQ23M/ub0P4s1MEJSLyGYdhMDOtZDs2YzhulTPHltCQLsxpNekdv4EdjZPducBel78FeqD5wgqRQDMRAo7m8ft6GHy5z+kMXIBFcaG8sKysPNtGLaDYdu4nb0YtgvCINW/jaBcQIYh0msQ1ipI35s7TIGVymKmsxiWjWHbWJksmBZ2vpXU5p2oMECFIWG1TNSsLxTs7hQUVF49ROP4hSXT3aTnE06XIboxBb95aoipqTKzf/rzJddLz49N7m+w/WWJJFG5TuPUEMFUmfLPPsTt78TZ0oXT3YrZmsPMJmMTfkOAVEg/IKo1iWYrcfXFwUn8oUmC8Zm44mWtsfb9vAJ/cIKZb/6M0o/eW7ROej7RbGXd9n1TSEk4W6H+8Tm8gTHMH7yL2ZLB7mnD7ihgFTIY2TRWPoVIuHMG9bFZvTANkAoVhEg/RDZ9ZLlGOF0mmCoRjEwRjM0QzsSpwAuqot4u5iqYNs+PEn77FSo/P4y7qRNnUyd2VwtWWx6RcDDcy9F0l6IQZa1JVG0QlWuEMxXC6RLB+CzN00OE06XbfWQbEi2Q3YWYhkt360FyqV6mSmeYLJ7E88sgBMlqgS3dT9Oa244XVGjO3NgPo5DZTCGzCS+oMDp9iGo9ruaRTk7Q3/koSbewhkek0Wg0Go3mEsKAR59JsHnb8ob8F84F/OSlOj/7fp2J8WhNZoptO67SqFmeMFRUyhIZLW+Pk8sbJBKr98G5HhIpgX3XCWRxJUph2aT6twMKZISKJAiBikLKxz6gfOIQYXWNXuiVojk5SvHwu0SNOsneLaS37o73rUARV8OUXhMZBPPRTsI0sbMF2h//FGYyBYaJnclhJlMI06Tw4NNxEQEp8aYnqJw+QmNkAADDTZDZsZfMjgOxV5Jp4rZ1YVg2yZ7NmG4SJSOUlFROHaZ28TRh5c58wQ2nSrHZ/Dogqw3825WOqBSq6cciy5zgZZ24EFenTCdiAcOcEzBUfF1LL0A1PKJKg7BYmY+uuxXIuodfn4ShyVuyvzUlkshqA1ltEDAdV6M8OxKLkEkX4ToYCSeu3GgasWG9YcTipFKoSMZ/ghDV9GMhqdYkKlWRtdsbMbYkSsV+aCPThJMl/MGJOSEwhZlOgG0hLDM+RkFcrTeUKD9AekEsBNY9ZK0RV69seLGZv2YRWiC7C7FMh86WfUQyYKZyntnKAJdGxvXmFPlMHx2FveRSvUwWT97AHgSFzCZM06FcOs1U6QxSxjfyujdLIbOZlNu2Zsej0Wg0Go3mMqYJDz/h0taxtMjSbEgOf+Dxyg/qTIyt0SBfQCol0PWBVkZG0GwoqhVJMiUwrcViVUu7QSqzPiJWNmfclVVGG2ODYBjY+RbMRAphmKgoRM5VkGyMDeJNjc0LVUpK/NIMxY/fnqtsGUdpBeVZyqcOxxEZQeyrG1bL1C6cxp+djLebswmRXpPGyAWCaonU1ChOvg3DTcTrfI+oUcOfmSQoTl32J1PEnr3NOkrGaXFhZZbG6IVFxyS9xsIIsLk+RfXLIl/w/2fvv6PsSNP7zvP7hrve5E3vACS8q0J5X9Xd1d1kN8mmN6IoSqRWO2cljbTSntVIWo3OamZHZqU5I2pE7ohD0YiUKJItks323dW+uzxQBaDgfSK9ud6Ff/ePSCSQyEwgAWQCBeD9nFN1qjLvjYj3Zua9Eb943+epllZ8PaTvqovbDzs/ICjVCEpqRc3dIB0P39m44PXDRHr+hobMDzt1mvMA0jSDVKKLYvUCntfk+tvGjfYcndntWGYKU08QhM7NNyqW/mc8liMIPVyvsRiORUIcr4bnr96dRlEURVGU2yM0SCQFm7ebpDIrB2SzUwEnj7qcP71+sxAEkM7qD+DspPXnezA7HZDr0EisEJB1duuk0hszg6yrRyeZevB+Rm5pFrc0u/YnhAHO7CTT3/jzJV925qZw5qaWfM2rzFOprNwdUAY+Xnmeanlt3QNlGOBVSsx8+/NrP9Yrh+zY1E4epnby8C0/V1EURVkfG/PprNxDAg0dTZiEobvQrXKpIIi+rgkDXVteHHP5Fq8/0RIYejy6QyaXF42MumSqYpKKoiiKst5MU9Dbb5BMauirFHo/f9pj7NL6fg5ruiDXoWFaD174st6CQDI55uM6K8/w6e7VyeS0O2pAtprefmPV4FRRHioCNFNHu1KT6UGzMD49YWIkTTTrAR2notxlagbZA0cSyoAgdNE1C00s7+ZhGDE0zSCUPkHoLJlftjwMA12PLSnQDxLPtzH1JJpYoai/bqGJDao+qyiKoigPMcOAjk79hs26inMB1fL6FXY2LegfMujo1DBvfl/toed5kgtnXB5/JkauY/n301mNvgGdjk6N0vz6FuDuHdRJq4BMUbDyCQZe3YGma0y/fpHWxIO1HC3Rm6H3hREGXt2OmY4x/YOLjH3l5AM3TkW521RA9gAKpEetNUUiXiBmZRBNERUTXZBJ9KFrJo5Xx/VbaELHD2x0zVyYUaYB0QmbJgziVh5DTyw+XwK2WyaT7CVuZdA1iyCM6jhc6aBpmUma9l0ctKIoiqI8BISAWEIgbpCBNBsh7db6BS+JhMbeRy3iCQ2hZijclO/CmeMu7dbKM8g0TTC4yWBoi0Fp3l2Xfeo69PQZ9A4YJBLqZ6QofsNl9q1RhACn+CHoRLjO3HKb2bdHcatthn54N3rMQNNVOK4od0oFZPcNgSZ0NE1H12Nomo4QOqaRJAwDQukjZQhIgsBhuniUzX3P05XbCQjadgmEIBXvJp/dgu1WqDUnkDJAImi0Z+jMbSefGcb2qrTtMrpmkUsPkop3oi05E5eUa5foSG8hn96EXahRa04BIZlkP+lEz4ozyxRFURRFuTNSgu/JK7XIV34M69K0clE2r/HyJxMkkip4WQvPk5w95VEpB/i+gbFCHbKtO02277Y4eshdlx+WFRPsf8Ii36Gt2BhAUR42oRc80LOpAsePxicl3c9sQqqmDYqyLlSKcR/QhEEy3kk2NYChx8gk+4ibOTRNZ7DrcYLQxw9saq1Jmu05gsBlvnKWVKKbdKKHvsJ+HC/qiJOIdUTfr56l2pwAQMqASmOcjuYEiViBgc4DtN0qAkHMTOP5LTRt6VqOanOCYu0ChewIfYVHyCT7CEMP00gRhN7i/hRFURRFWT9hGM0QkzeYIJZICuLx9QlJ0hnBtt0mjz8TJ7ZO23zQhSHMzwRcvuCzeatJR+fy9bADwya79ll09+rM3WGnUSEgndF48dUE2ZyaQaI83PS4QaI3Q3pTB5ql055r0LhYwqsvbUrW8/wWnHILoQni3WmEJvAaDrWz83g1OwqcBOgJk+y2LmL5BJqpEwYhbrlF7UIRvxkF3EbKItGbIdGXwUiYyFDi1WwaYxXsucZiCN7zwhacYguhX7PPukPt3DX7BLSYQWZLgVhnEt3S8Vse7ek6jbEKN7w7cg2ha1gdCXLbu6idL0bHAdGYYgadjw/RHK/QmqwiAxWuKcoVKiC7D+i6RSbZT3/nAQw9BkAQugQh9Bb2A+D5baQMabbnkEhcv8Hl6Tfpyu+iI7OFTLIfkLSdMrPlk1Qb47h+NN1YImnZ80zMvU9XbgeZVB+51BCe32K+cpYgdMkk+3D9xuIxBaHLVPEInt+ikNtGNjWI79sUa+dxvDrpRM+a38AVRVEURVmbIJBUyyGBL5FSrrjksbNLJ5u/86DEMGFkh8krn0xS6LpB0TNlGSnh6CGbHXtXDsjSGY2dey2efiHO1z7fJLiDngqJpGDLdpNnX0qQzqqAbD0J00RPpZGBT9BsRunnjeg6ejIJCIJWE4Kl4acwLfR0Gi1mIYOQsNUiaDaWbkPT0GIx9HQGoeuErkvYbBI6qnbJWhgJk9zObgZ/aBep4TzlD6a48MeHlwVku//Gs1TOzBG0PdJbCuiWTuAGXPqzo5SOTuHVbPSFoGrLT+7H6kiimRqhF1K/WMIptQjaHjKQxDoSdB4YoOuZTVjpGBKJ33SZ+s55pr9/IQrSgN1/4zkqp2eX7/NPj1D6YAqv5qDHDdKbCwx/ejeJvgx6zMBvulROzzH+1VPYxSasYbaYZmok+zPs+GtPc+FPDjPz+kVCN0AzdJKDeXb88pOMfuEE9myD4E7egBTlAaMCsvuA57eYKh5mqnj4lp7neHUm5g4yMXdwTY+vNEapNEZX/N506YNlX7PdCuNz7zI+9+6y783c0pEqiqIoirIWvhfNTmq3JWHIisX6N28zGRg2eO8tZ/k310pENa1e+FiCT/1k6va38xB793WbZ19JsHu/tWKQuXWXyad+KsWhN23mZ4Prs5Q1EQIGNxn8+M+nyHWs3tlUuT1WTy+551/Cr5Spvv0mQb12w8cbmSzpx59EaBr19w7il0tXvykEVl8fuRdfJjGyjaBRp/7eIaqvf2/JNrREgsTW7eQ/+nHMjg7sixeovfMmrdOnNmKIDxyn3GbitTMUj0yy7S89jjBXCY01QcfeXkY/f4wzv/sORtpi799+id6XRnArbcrHpol3pej7yDYQghO//gMal8tYHQliuQTtuebizCuv4VI8PMH8+xM0xyqYuRh7/9aLFB4doDVVo3RkMtqnWNjnX0T7NDOxaJ8vb8WptKkcnyE5kGPLTz+CZuqc/o9v05qq0fPCFgY+th2k5OKfHiVoezd9HQLbp3x8BrfukBrOk+jN0ByroCcMep7dRHOiSmuySuCocExRrqVuMymKoiiKotwnpATXkVw869GorTybZdNWk70HYgwM3/590C3bDH72r2b40Z9JY6jbqbdldjrg+GGH0QsrX4DGYoJd+yz+7j/poKffQLuNSXo79pp85ufTvPTxJLr6Od1zfq1K7a03qL75A/xqZek3pcSdmqT4pc9T/vY3cKenVtxG2GrROn2KmT/4XRrvH8Kv3TiUU25f8f0Jyh9M4TVdvLpL8f0JzFQMIxm16w3cAK9mk97cQeHRAeLdabyKTWO0TOhe/bt2azbN8QrN8QoyCPEqNvULJQLHw8rGl+2ztLhPh/n3xzHTC/sUEOtM0rG/j/GvnqI1VcNvudQvFKmdL9L5xCCaeQtvFFIy9/Yo8c4U6c1RS109btLz3Gaqp2dpz6qSOIpyPfVRqiiKoiiKch8JQjj+vsPOvRa5juUXS5YlePqFONVyyJ//YZ256WBNVQ80HTJZjaeej/PRH07yyJMxunp11bnyNgU+HHzDYfNWk6HNy4v1a5ogm9N46oU4f/sf5fn6XzT54JBDuXTzDqT5Do0nX4jzyicTPP5MnFRG3fP+UAhDwnZr1W9L3yeo1wkaDUJvlZk7UiJdB991CNpt9ERi5ccpd8wuNnHK7WjJYhjiN1w0XUMszMR0q21m3riE0DWyO7rI7+2lNVmj+P44paOTi9uxsnFyO7vJ7+3FTFlICbmd3bjVNuK6zpJ2sYlbifYpA7m4T03T0CwDKxsn0Z1m688dwPuRPchQYiRMYp1JNEO/YQfjZSTMvztGfncP6eE8pWycRE+GeHeK2rl5nNLqv6uK8rBSAZnyUBMCYpZg85DBpiGTni6djpxGKqVhmQJJ1C2s0QqpVENm5wPGJnxGxzzazo27iN1NyYSgp0tnaMCgt9sgn9PIpjViMYFhCATg+5K2LanVQ+ZLAVMzPuNTPlMzd1YceCOkkoLeboPBfoPebp18TiOT0ogvjAfA8yW2LanWovFMzvhMTPlMz374xnMzgmgmwdCAweYhg+4unY6cTjqlYZmg6wI/kLguNNshtVpIuRIwPRf9HEvlEMf9kPwyKoqy4WQIB9+0eeblBP3DBpa1NHgRAgaGDV79kSTxhODoIZvLF3zmZwOa9RB/4brcMCEWF+Q7dLp7dQaGDbbvttjzqMWOPRaZnIYQIKXE8+DoIYeR7Sad3aoe2Vpdvuhx8A2b7bstHnkituz7uiHIFzRe/FiCXE5j/+MxLp7zmJ7wadRC2m2JAAxTkEhGgVrvgMGmEYO9B2Js3bm0xtnoeS/6mRY04gkVmm0Es6eXWF8/oefSPnsG6fto8QRWXz+xwSGEaeDNzdG+eIGw1bzXh6vcQOiFhH4USEsZvdchYOFfhE5A83KZqe+cJ7u1QGooWqrY99JW/IZD/VIZKSWdTwxSeKQfr+bQuFwBJMm+DNJffm4WusHiPkFG4ZwQ0S6ljGrT+SGNsQpupU0YhIsP9ZsugX1rSyJbU1XsuSZGOkZ+by+JnjSN0TLtuSahc/+dMyvKRlMBmfJAGBow2LbFpPu6QriVasC5ix6XxpZ+mGgCCh06WzcbbB+xeGSvxe7tFsODBj1dOrmMTiwWfTg6rqRWi8Kx8UmP0+c9jp5wOHfR4+Jlj7licNOarRvB0KGnW2fzkMnWzSbbR0y2j1hLApZkQmCZAiHA9STNVkixFDI543PxsseZ8y4nz7pR6DfuU6+Ha6n7uSFME3q6DLYMGwvjsdg+YrJpcOl4TCMaj+NeHc/E9NXxnDrrcnlhPI1meFdCzJglePGZOLns0vovQSA5ctxhYjrAcZYfiKZBV0Fny3D089u7K/o9HBqIfg/z2SjkNA0RBYJOFHAWSwGz8wGj4z4XRj1Gx6Lf8dFxj5k5dbKjKA86KeH8aY+j7zkMjxgMbzGXPca0BJu3GvT2p9nziMWZEy6TYz7VcojrRBeBVkyQTAq6e3UGNxts3maybaeFYbI4a0xKaDYkxw87fOFPGvz0L2XIdWjLZkMpK7NbkmPvO3zzS016+3U6e/RldcKEEKTSgmdfSbDv8RiTYz6XznlUSgHNRvTZEYsJUhlBoUtn81aT3gEDKxZ9HgKEgaRRD/nO11r0DRo89nRMBWTrSAIIMLt7SO7YhdXbiz0+xuIPQNfQkkms/gFi/QM4kxO4szMqIPuwu8k5ojA0zLRFe6ZOc6yMlYsz+PGd9LwwQmZbJ43xKiKUdOztJTWU59x/PkTpyCRGyiI13IGVX2X23yr7Db0Atxot1ywfn2b+/QncShshQLMMNEO75ZphoRdSOTlDdmc3Pc9uQtM1Zt64tKxpgaIoERWQKQ+E556M8zf/Wo6Pvphc8vWjJxx+43cq/Mf/crV+g2VBX7fBi88k+NnPpPn4K0lSCYGmrXyybxqCdFJjoM/gsf0xfgyoNQK+90abP/9Kg+++0WZyZuUAZCPoOqRTGsMDBh95PsFnPpXiiUfidK6wzOZahiFIJjS6O2H3jqi2gudJZosBX/t2k89/rcmR4w5z8wFt++6lZIYOmbTG5mGDjzyf5Mc/leKxfTHyuZuPJ5XU6OmCPTuj8biuZGrW5+vfbvEXX2tw7KTLXCnA3uDxZDIa/8s/7uSRPTGS11yQNFsh/+h/mefPvtRYNrMtZkF/r8Erzyf4yU+n+diLCTJpbdWlTLouiMcgn9XZNLj0Ynh2PuDbr7f4/T+p8dVvqenyivIwCAJ4/Vtt+gcNCl06qfTyMETTBMmU4Inn4jzxXFQHR4YQymgGtK5zw+WTUkpaTcnpD1x+79drHDvs8PgzcbbvNsnm1SyytZoaD/jea20GNxl8/EdT5PIa+ioB45Xuljv3Wmve/pVw7L23bL78p00efdJiaLNB74A6zV8f0fI7I5MlsX0nZmcX9ugl6u+9u9ixPWw2aZ04hjczTe6Fl1AF4e4dI2lipGMk+zIYaQvN0In3pPEaDv5C3a+1MtMW+d29+O3oeVfeL91qG7/tgZQITRA6IaEboCfMxYL4qcFcNCPtVkiw5xrMvztGz/ObCWyf1lQNYWgYCRPph1ROzyL9ECNlYaYtEn0ZjKSFDCSJ3gyB4+E1XfyGu7jZyqlZUsN5up8exqs5nP+j9/Fb7g0ORFEeXurdW3mg9ffq9Fy3FGTbZpP/+3/XwU//aJpC/vburmZSGj/6yRQvPJPgG99r8a/+XYmjJ927Mlups0PnU68m+Xv/XZ79u2Nod3CD2DBgoFfnV/9Slp/+0TR/9qUGv/2HNd46ePdaiXd16nzmh1P87V/Ns2+XxZ2UujFN2DRo8Df+Spaf/fE0f/y5Or/7RzUOHr43d8mEiGbFxVZY/rR9xOQf/p0CP/yx5E3DzZvp7tQY7DNIJ9VsAUV5mJw+5vL1zzfJ5TU++qnkzZ8AIKJZ1GsR+HDkoMPv/UaVw+9E76OjFz1mpwMVkN2iics+//HXqsQSGi99PEGhc/1ev1ZLcvyIy//6z8oUZwN6B3WK82o28XqREmQQkHvhZQCap07QPHaUD02dDWWJrqc2MfTDu8hs7cTqSCCEoPBIP63JGtPfO8/FPz265m0ZSYvCgQEGPrYdMxNDhpLG5QpT3z3P7JujyIWlknMHLxPvTnLgH76KDCS1s3M0LpdveTkkQHOyxsU/Pcrmn9zP9r/6VLRUM5TUzxcZ/eJxxNmoBEzviyMM/tBO0gsz1aSUdD05RONymanvnmfsiycWt2nPNXAr7aiBQM2mPVNf7MCpKMpSKiBTHmgdOZ3uTp1EXBAEkicfi/MP/nYHLzyVIJddfbbOzVx5Xi6j8clXkvT16PyLXyvx1iGbemPjPnCeeTzOL/1Mhh/7oRS93TqaduO7/zdz7XMzKY2f/HSabZtN/vRLDf7P36+yWv3Y9fL8U3H+6s9n+dTHkvR066vO4lura8eTTWv83I9n2DFi8dkv1Pm9P6pt+Hiupwno7tSXBGSppOCpx+L8j3+/wIF9sTv6PbxCCMHUjM/RE2q6vKI8bI697+D7USmAH/mpFLpx488FcU19nRspzgV840tNvva5FudOXZ1pcPmCz9x0wPbd63DwDxEpoVYN+a1/W2HsgscP/XiK7butWyu4vYKJyx7f/Xqbz/3XOqW5gCCA4mxASS23XzdaLEb6wONoyQT2hfPRskkVjn1ozR8ao3pmFs3SEboWlfYKJKEf4Devvpcd+qdfwas7eI3o3CmwfWbfuETp6CReLbpR3J5tcPGzRxj/ysmoLgaS0AvwG+5iOAZQOTlDc7yK8V/ei7bl+IRugJSS0A2u2eeXl+zTb/vMvHGJ4jX7JJS41TaX/vwDxr92Gs3UQF7tqBl60fZm3rhE6YMpNFNH06PQjEASeAF+Y4XzQQFOscXcwTHkvaqnoij3ARWQKQ80wxB0duhs22ISjwn+wd/q4KVnEnTkNbR16Mql64J8TuOJR+P8479b4F//Rpk3D9pUa+tflOzjLyf4pZ/J8upLCQb7jTsOk66n64JCXufJA3HSKY1cRud3/muVmbm1dT+7FYYOH38lyS//bJZXnk/Q33vn4dj1dD362T/9eIxUSpDPRuMpVe5OXTIAoQl6urTFAtq5rMZzT8b5f/7NDp5+LE4qJdbl97BaD7g84TM2dZcTQEVR7rl2S3L6uItj1xm75PHsSwl27DXJ5vRbnpHr+5J6NeTwOzbv/MDmyEGH8VEfu331TXP0vMfstHqvuR1BADOTAa99scnkmM9TL0ZLX4e3mFGN7lv4ec1N+xw+6PDuws/p8kWfcOE6fH42oKRmkK2fIMQrl3A+uIzV1UN8y1a8chm/VLzXR6aswG+6S4Kw1TTHq0u/ICVe42p4BSD9EKfUumm3x8D2CezGuuwTokDPLbdxy+1Vt+U3nJWDsBWkhvOkhzvw2x7FwxM3rb2mKA8zFZApD7zeboNXX06yc6vJqy8ll4QSYRgVPp+cjrofVushti3xfIlpQDKp0VXQGeo36OrUMVeoGSKEIJWAl55NMDMf0G5L3jpkr1tXwURcsG+3xa/8pSwffzlJb/fqf7auJylXAi6P+1RqIc1WiOvJxe0k4xq9PToDfQa5jLasUDBE9c3274mRy+o0WyGf+0qD0fH1uxhKJQWP7Yvx1/9ylo++kKSrsPoyE8eVlBbGU62FtNrReAQQj0c11foXxpPJaOgrhGzZjM5j+2JkMzqNVsjnv9pgYvruXDhoArq7ooYPyYTgyQMxfuUvZfnIC4lls/+klAQhzM0H1BvR76HjScIwqpuXSmhRd9KMRjy2dMrB2ERUrL/dVmc8irKa86ddvvDZJm99b/kS8nZL8sF7GzMDs1oOePM7barllW+cTI75eO6ddUVuNSSnj7nMTgeMnvfZvd9ieMSgp0+n0KWTyWpYMYFpCTQtmvwSLHQCbjcltUpIaT5gZsrn8kWfUx+4nDnhUlvhhsL8bMB3v96mXFw6nssXPMZHvdsfxHXKxYA/+y91sjltxRsoRw46VEv3Zwg0ORZQKbcZH/U5e8Jj6y6TgWGD7h6dXIdGKq1hxQW6DmEInitpt6KfU3EuYHrC58JZj+OHHS6c8aiUlv4s6rWQd35go2nVZfs+c8Kl3boHnYXuYzL0CearNI8fIxzZijUwSGrvfuqH3iVsq7qfyoeTZuok+zMUDgySGsyhxw3KH0zRnr15kKcoDzMVkCkPvJFNJj/16TT791ikklE4FgSSciXk4pjHuYsep866nLvoMlcMqTdDHFcSs6KC6MMDBvt2WezfE2PHiMnwoAGIJXd6hYhOZH/skylGx3xm5nxOnbvzCwXLgq2bTf6vv5Tj06+m6Fil5kuzFTI57XPuosfZiy4fnHSZmQuoVK8W3M+kNXIZjW1bTHZtt9i51WTLJpOhAQNNLA1rYpZg2xaDv/FXctTqAV/6RovZdbgbHbMEO7Za/PW/nOOHP5ois0JRaYBGM2Riaul4ZucDqrVoPEJE48mmNXaMmOzeYbFjq8WWYYPBfmPhTvzV8cTjGru2mfzf/lqOSjXgte+2mC9t/AWCpkFPp0E8Jti13eInP53mMz+UWhJMNppRh9TJaZ9iOeDiZY/5UhSStW1JEEThZj6n0ddt0N9r0NOt05nX6O4yyGc1zl30OHdp/S5MFeVBdPq4x+njd//vpFwK+c7X2nzna6vPBFgPQQDzMwHf+WqLQ2/aDG4y2LLNZGCTQWe3TjIpiCUEhhGFLq4LrUZItRwyP+MzMeYzdtFnfNS/YVjn2JIffLPND765seMpzoX84W/VN3Qf91KrITn5gcuZky75gs6OPSabRkx6+3XyBY1kSsMwBYEfvebVSsDcTMDEqM+50y5T4z7eKpNkfA/ee8vhvbfUsvt1IUF6LmG7TfPkCYRpERseJqhVaZ46gXRd9GwOI5vD7O5Gz+cRmk5802a0RIKgVsOvlEEIrJ5etEQCq68fI5cDJPGt2wntNn6pSGjbaPE4Zlc3wophFjrRYjGs/kFCxyFotfDmZtUST+WmhC4wcwlyO7sQhk7pyCTzB8e4Z+3qFeU+oQIy5YG3bYvJti1Xu/4FgWRmLuB7b7X5r39e56vfauLfZIKUoUedH3/ppzP80s9l6enUMVao85JMaPz4D6cYn/K4MFrFvcNrsd5ugx/6SJJf/cXcqsX4642QY6cc/uxLDf7sSw0ujd18tpdpwL7dMX7ux9P8wk9k6O/VsUyW3KUXQrB3p8Uv/nSWSi3ki6818e5wPAN9Op/6WJJf/rnsiuORUlJvSI6ecPjs5xt8/msNLk+sYTym4LF9Fj/34xl+9sfS9PUaWKZc8vPRdcH+3TF++eeyVOshr32nteE1yYSImhD0dhvs3x0FZIm4Fs0WC6BaCzl+2uEb32vxlW+1OH7KwfVufN6bTgm2bjZ5+rE4rzyf4PFHYhw+7nD+ogrIFEWJ1Kshpz5wOfWB6lL2YRf4Uc2w4mzAW9+9ew1y7neaGUOYJkLTow/bMCT0PULPiRLgdSL9gKDZIGi3IQwJmg1ap08gNI30gcewRy/h+z6xoSFSe/ZjdnejJaLC8Nmnn8WrVGidOkHjcBk0jdT+R4kNDKJnc2iWhZHPY3X14ExPUT/4Nu70FEZHB5mnn8Hq7EZLpRCahp7NEhsaxhm7TLVYRAZqmbNyY4HtU/5givIHU/f6UBTlviJu1n5WCKFiZuVD72c/k+Zv/rUcH33x5l28iuWAX/vNCn/w2RqTMz7BGidGaVpUQ+qFpxP82/+5i5FN5orLPsJQ8t++0OBf/fsSR47f/sWJYUQz0v7N/7ubkU1RwLdSfZLf/5Ma/+cfVDl01Ma7Sbhy/XjSKY29Oyz+/b/sZs9Oi0R8eWrlB5Lf/5Ma/9t/KHPyzO2HMIYR/Zz++T/uYvPQyuMJAsnv/VGN3/yDKh+ccPD8WxtPNqNxYG+Mf/8vexbrzi0bjy/5zT+o8uu/XeHM+fUJlbo6dT7/+/08sidGMnH1NZQyWjb1pdeaDA0YHNgXQ9MEUkomZ3z+7X+o8BdfbTI+6eEHaz+n17ToH10XDPUb1BshpUpw06BXURRFUe57uk5+zxOkR/YQK/QgdB2/WaMxeo7qyUN4tfL6zbASIvrAlbBY5G3ha0II5JUPXk1DRLUTlj5fSmQYXv2A1/Xo5t21j5Mg5cJjpAQhELoOiKX9NKRESsmaT1wVRVGUZaSUN6z4eYe9cxTl/iGlxPcl//tvlfnTL9WZml17OAbReUu1FvL9t9r8xu9UOXV25fBL0wQH9sf49MdTd3S8j+2L8cMfSzK0uGRw6ffrjZDPfr7Of/hPVY4cd3DdWzsfDMNoGx+ccvh//fMibx20advLExpDF3zk+QQ/82OZVWexrcXTj8X55CtJBnpXHk+5EvDHf9Hg//i9KidOuzedSbXSeGq1kPePOfwP/9Mc7x21sZ0VxmMIPvFKks/8cOqOxrM2AiEELz+XYNd2C00TtNshh4+5/D/+6Tyf/XyDsUkP17u1G95hCL4PjiO5POFRLKtwTFEURXnwabEEnU++QmbbfvxWncrxg5SOvElr/CKpoREKj71IvGdw/XZ4JZAKg2Vfk9d+8IYh0veRnrf0H99f+gG/8Lylj/GifVw56ZEyeoy/wrZUOKYoirKh1BJL5aHhuvDGu22+9f02ly57txUohCHU6iGf+2qDfbsterqNFYvMD/UbPPN4nP5enenZW+8CaZrw9ONxPvJ8crED4rXadsjp8y6/8bsVjp1yaN1mcXYpodmSvHnI5rNfaJBOaTz9eHzZ4wb7DZ57Ms7jj8R476hzy+OxTHjuqTgvPptYcTytdsjx0y6//jtlTp51sZ3bG08oo9Dv9Xdt/uQv6iQTgsf2Lx/P5kGD559M8M29bQ4f27gaLVdCwHwu+h1xXcnZix7/5jdKfPv1FuVqeMcrQe502auiKIqi3C800yK7/RFqZ4/SmriE36yBlGhWDKc0Q27PE1i5AvbM+L0+VEV54CTTvcSTBQLfplq6uHE7EoJEokBH9y7iyQK+26JavkS1dGHj9qkoC9QMMuWhIGUUwvzJ5xucu+Th3GFZltExn299v8WJMytvKJXU2DJs8uSjcYzbiKG3DJs8ti/Glk3mit+fmgn44mtN3jpk02zd+TKCRjPk699p8vq7bUqV5Xcn4zGNnVtNPv1q6pba0F8xstnksf0xNg+uPJ6xCZ8vfbPJO+85tx2OXSEXQrIvf7PF2+/ZlKsrjCeusWenxSc/cvMluevp8oTH577a4IuvNSlV7jwcUxRFUZSHidA0jHSW9tRl7JkxvGoJr1bGmZ+hfuEUUkqEsfK5hqIoKxGYsQy5jhEQN44GpAyRYUAYbvBMxoVlx0HgEovnyOQ3kUz3bOw+FWWBCsiUh4LvS2bmA77xvdaKAdDteONdm/eO2jjuyoFOZ0HnlecTmMatJ0pPHYize6dFbIXZVq4rOX3e5U+/2FjXZXUXL/u8dcjm5CqhX3+vwasvJ+jIabe8NPG5J+Ps3GqtOHvMcSXHT7t8/quNdW3KdP6SxxsH7VXrjA31G3z0hQTZzK2P53a07ZD3PnD4oz+v02xJ1YBKURRFUdZA6DrCMKN/NB2vWsRIZTBSOTQrjmbF0JMpYoUe/HqVoN2814esKPcN3bBIZ/ro7n8E7SYBWbs5R3n+DPXK5Q0+KondLjMzfpDizAkcu7LB+1OUq9QSS+WhUGuEHDnuMFf01y1Uujzhc/qcy8ycz6YVZkZ15DSefSKOZYpbWgIpBDz1WGxJ581rzZcCjp9yOXF6/buTHTnu8Ma7Ns8/HUdboUPn1k3RTLC337NpNNc2JiHg2ScSbBle+e1mbj7g2CmHU2fXf63goSMO77xv88zjsWUdR9Mpja2bTR7bZ/HuYYe2vbGJ1fiUz6EjDqfPqTWRiqIoirJWZq4TIxHVddVMi+b4RXK7H8fKd2PPTUIYoKdz5HY+Smv8PG61dI+PWFGWEkJD12NRIwcEIAnDgCBwQYZLHqdpBppucqVDQxj6hIGHlFdv8Gu6iaaZCKFF2wr8aFtE57KaZqAbMQLfQdMthNCQMiQMPcLg6nmorlskUt2kc0NY8RxmLEMYeMv2efX49YXt+ITBarWYTTT9yrFFM8GibXrXjNFE043FMcqF1+LaMSrKvaICMuWhUK4EvHXIXvdC5pfHfU6cdlcMyJIJwZZNBoUOnUYrXPO+cxmNHSMWPZ3La5sBXLjsceT4xrSCHx3zOHHawW5Lksnls72SCY2PvZjk+GmXRvPmH2JCRJ0/d24z6exYeTxnL7gcP7X+YR/AhUsep866tG1JMrF8PJm0xkcXxrPRAdl7Rx3ePNje0H0oiqIoyoOm6+mPkd35aPQ/AoSmg9BIb9kVdX+Ehc6PBon+TXjNOm5p9t4dsKJcQwidRLqL4a0fJZXpj4Irz6ZSOs/k5Texm8XFxyZSXXT27qWzZy9WLIOUIeXiOWYnD1NbqPmlaSa9g0/S2bObWKKA77UpF88yNfoWntsEJIWe3Qxve5Wx89+mf9OzxOI57FaJ+eljzEy8h5QBuhFnYPNzdPbuI57oQNNMHnn6/4JEUi1dYG7yMNXSRYTQSKS6Gdr6Cpn8MJ7TZH76GJOjry8bq2EmKPTsobvvURKpToTQaTVnmZ08zNzk4YUxdtPVu49Cz26sWIZQBtQrY0xdfptaZXT9OtAqym1SAZnyUGi2JGcvuATB+r7pjk35nDzr8qlXl3esFEIQszR27zCZLwXU6jcvOKVpsG+3RaFDQ9NWXpp56bLHByc3JlByXZiY9vnglMuzTywvbp9ICJ5/Os7v/pEG3DwgMww4sNdaWJa58njOX/JWreV2p1xXMj7pc+KMy1MHlo8nndJ47qk4v/2HGrBxBcGkhIujHmfOb8w4FUVRFOVBNf/ut6kcf3dtD5YStzK/sQekKLcgnuig0L0bTeiMnnkN32tjmHFC6eM7rcXHJdO9dPc9QiLdzeToGzh2FU23CAMPp10GonCsb/hpUpk+SnNnaDVmsOI5uvseIRg4wPz0cRy7gtAM4ok8HV07mLz0OmHokytsJVcYwfNaFGdOEAQus5NHsNsVOjp3EEtkuXzuO4Shh++18Zw6EM0As9tlxi98l0LPHlKZvoXZX0tZsQz5zh30Dz/D3NRRJkfnkQsz2tyFbQEEvkOtcplmcxbfbWEYMfo3PUe+cxue16LdUOG2cm+pgEx5KLTaIRdHPYJ1zkDmiwHjk6tPDTMM2LrZ5NARh1p91Yct0jTYtd0im9FWLIYfhpLZuYDLE+s8FW6BBMqVkLMXVg7ILFOwd2eMTFogxM1v8hi6YM/OGOnUyuMJAsnUrM/41MaNZ74UcOGSt2JAFo9H40kl1zae21WuBkzO+JQrqiq/oiiKotwKtzS7bEaYFoujmTGErnP9CUboqZtRyoeI0NCNOLFEHikDmo0ZpAwQQiMIrnZST+cGseI5mvVpyvNn8dwWQtPRhEa4MFNS0026+h6hUjxPpXiBdnOOWCJHKt1LrrCVWvlyFJARLc1sNaapVS7j+zZC6HT27CXfuY3izAmQIU67TMtMkEz1oOkG9erlJUswrwgDl1ZjlkSqm1g8t+IwY/E82cJm2q1idGyteZAymvF5Dc9tLiynDBeWgJp0dO/CNJNYsbQKyJR7TgVkygMvDCWttmRyOlj3roG1esjsfEAQSDSNZXWuDF2wadAkHltboX4hYOsmk3Rq5SKZjWZIsRxQb2xc0FJrhIyOrxxY6bqgq6DT3WkQj3k3XZZo6LBti0kycaPxhBs6nmo95PIqIaahC7oLOj2dOpfH/TvuoLmayWmf+WKAr0orKIqiKMptE4ZJcmALsUIPmmkhVzi9al46gz07cfcPTlFW4HtNGtVxEskC2cII8WSBdqtIuzGH712dQZZIFkBAvTqxsFQSZOhfXa+xELQlUl3YrRL5zm1k8sPohoVhpUikutENa3F7YeBRK48R+A4yDLDbZVy3QSY/jBACuc53hU0rSTzRwdzUURy7ggyjc28ZLD35FZpOLJ4jlsijaVEUYZhJAt9B11QHWuXeUwGZ8sDzg2gGWW0DQpi2LanUApptSSa1/CxN02CgV1+xe+NKNCEYHjBWrJcFMFcMKVXCdQ/6rtVohoxPrlxIXojon6F+g3RKo23fOPHRdMGmQYN4fOXxzMwFVCrBhpYbqNUDJlaZoSYEaDoMDZicPOtuWEA2MxtQXcMSW0VRFEVRVqfHEnQ+/ZFo9o3dJvTdK3XJF7WnNrrDnqKsnec2Kc+fJfAdOrp20NG1nWywmWrpIvPTHyyGYUKLitavNIMLQCDQdAMhBJn8EPFkx9UafIDdKuL7V2ekSSkJQ3/xz0PKEClDNG3lmsB3SggdTTMIfPeGSzLSuUHyha3EEvnFv91EqlvNHFM+NFRApjzwXFfeUhfJW9VuS2bnfdJJc9kyQl2Dzg4d01j7DLKuLp3YKoHafNGnWtvYaUjNlmRq5sb76OrUVg3xrqVr0NOtY5mrBX7BhgSX12o0JDOzq49HAD3d2qoh3rocQyvE2aDwTVmdENpC5yapOiMpirKhjLgOEnw3WBbYKOtH6DqxQg8TX/1j7OnxxVkq15IbeRdRUW5DGPpUiueoFM9hxXP0Dz9LZ88ePLfB/PRxQOJ7bUwrjRXLcKXTZST6bykDfLdFGHiMX/w+xZkT18xAu3IOe/XNR1uYqWW3igSAbsTQdRPPbV73FiUBubAK5vbPhYPQxfdt4gszw65dPnplDELo9A4+gW7EmLz0OtXSRUAwsutTaLq1ypYV5e5SAZnywPM8Sau9cSdLQRCFZCsRmiCX0zHW+JcmRBSoxVZZkmk7Esfd2DNvz5c0Wzd+vQp5fU3LRoUGXYXVA7K2LXE3eDyuf+Of/+JrvsZZfrej1Za4nrpiuts68zvJZYZotuaYnj9yrw9HUZQH2Av//aMEfsj7//k0rfmN6TStQGC3mH/rW+R2PUZqeBt+o4YMl94AaU1ewi3N3aMjVJSlTDNFLNmBa1ej+luejec2CAIXIa6WIGnUJkimuunq20uzPkW7WUQ3TAwzQRj6eE6DMPAozp2Oiu27TSrz55BSYsXTGEYCu10m8KP3H8NM0DPwGK3mPLgNMrkhEqluqqULS2Z4hYGHlAGxeB7DiOOG18xgu4UlHk67SrM2Re/QEzTqU9QrY8jQxzATaLqJ3SqhadEsszBwcd0mQugk091Rd8yFmXSKcq+pgEx54LmexL5Jraw7EYQSx5Er3jAWAhJxsWoHx5WkkgJDX/nxjivxVp55vW58X960tlgqqWGsEnpdSwhBKqmhrzKb23Ek3sbU51/ke5K2fePAL5XUMNY4y+92uG6I76uA7G7TNQPTSKCru5KKomyweC5G4Aa39Hmv3DrNsEht3oGRzqI3kujx1JJlZgBOaQ5QAZny4WCYCfKd28nmhwGBJESGIY3aJNXSKFdmfTWqE+h6jI6uHWze+UNoQkcS0qxNUp47g+c0CEKPqctv0dmzh67effQMPoEQGqHvUp4/g+s2FgOyMPRpt+YZ3voKhplACEGzPhkV6L/mqsWxa9Qr42Tzm9m+/6ei2mWVS5Tnz9FuzKJpJj0Dj5HK9JHK9mPFs4S+SyLZhWNXmJ08jN0q4rQrFGdOoBsxegefpH/TcwjAsSuU589ht0oECzPp8p07GNn1aQLfxnPqtJpz0XLpBZpu0jf0NIlUF+nsAFYsQzo3SDo7QLtZZG766GJnT0VZbyoge8DltnaQ6EriVG3Kp4v3+nDuiVCyocXRgyCa2bVSQiYAy4K1ni8LEXWK1Fauab8QkG1s0HJlPGF4tebY9WKWwFhDCQNNgGXdaDwh3gYHR34QBXE3Gk88JtA38KImDKPfQ0VRFEVR7oCuYxV6qJ05glOcQXrustMvr165F0emKCvyvBb1yhiBby+WffC8Ju3GHK5TW3yc77WplUfxvTbxZCe6biJliN0q4Tr16EEypNWYRSBIpLowrRRCCALfpdmYIbimBlkQuFTLo1hWBt0w8T2bVnMO+7pgKQxcGrVJpi6/jZXIgZS0W/MEXjvapQxpt+YJQ49Wcy7qSiklQeDiu63FfYahR6sxy+zE+yTS3RhGAiGiGmx2q7h4/JX5c7hOg1g8h5QhntvAc1sg5eI4ZRjSaszhe21ajVk0TY+6XgYerlNfMk5FWW8qILtLhC5ID2YJvYDmVOOu7VczNIy4gd/emIKM94M7W1F/c1JCEKySfgii4OUWDiC6+7zyEwI/mrG2ka6MR8qVwySIulle37FzNVHutPJjfR/C1V67dSIlBCGrj0csjGeVEE9ZC0E8licZ74hOiNAIQo+2XaRlF5EyxNDjxKxMNH3fa5FKdKHrMTyvRcuex3Yq0ZaETjJeIB7LY+gxQhlgO1Va7XmC0F3cn66ZpJO9WFYaTej4gU3bLtOyb3wjIJXswTKSuF6LZvsBLAira2Sf2YmetGhfmMG+NHPTekjJPUMYuRTeXBV7dBbp34X6PUKQ3DtErK9j2bdapydwJoq3XMdJS1ik9g6jxUza56dx52rcqKOJMHTiW3qw+jrwKw2c8SJ+RS3xUG6flTbp3JGn79EuNF3QKtqULtVoFW2QoFsaWz8yyOypMo3pFoEXolsamb4U2YEUc6fLtMsORkIn3Z0g2ZWgXXZI9yZI5GJ4bZ/KWIPyxeiiuv+xLnRDw6655IczaKaG23ApXazRmGkRPogzl2VI0G4Qug7S9wh9d1k3vuuXXCrKveR7Laql81RL52/6WM9tUC01omWQq5EhzfoUzfrUDbclwwCnXaZavHDTOqye26A4e2Ll7chgoVbYzYWhR6M2QaO2ehdZu11eFtKttM9K8eya9qko600FZHeJlYkx+MIw7VLrrgZk5TNFymcezpljVwjBhoYfYiFgWc2t5FlSQhhGxTJXCpU0jVVnY60XIaKQ7kb7kXLlGXPLH3elfMHK49E1Nnw5SjSeG7xuEmSIKqp8m4TQsIwUPYW9ZFL9xMwUQui4fpP58mlsp0ogXWKxLF35nWRSA1Rqo3TktmCZKVrtIrOlk4sBWSrRRVfHbrKpAXQ9hpQBbafE1NwRmq0ZgtBD1y2yqQF6ux4hbuUQQscP2tQak0zPH8Fx66z0A43HOugp7CNmZajURmm254EHq5izZur0/+qrxPoLTP/h97Avz0UJ8Wp0QeePPkVq9xDVN08z99/ewK/ehZBIF+Re2EPuhd0ITSAMHT0TLQGZ+M2v4kyVb3zc1xNgdmXo+2uvYmQTTP/n7+K/cYqwtfpdZi1ukn9lH/mP7qd5bJTiVw6pgGyDaNk0WiqOP1e+4ZRuYZlo6SRaMgFIwkaboFa/b6bgpnuSbHmxn/ymDHpMp122Ofv1McbemcGpuVgpk1f+wRO8+RtHufCdCYJq9LXBp7rZ8clNvP0fjtEuOyRyMYae7mXklUEm35slvyVLdiBFu+xw8XuTlC/VQML+n9pGsjPOzPESPXsLmAmD0A85940xLn5/gsZM+16/JOtO+j7tmTEyW/cQuCME7dayQKx66jDtZv0eHaGiKIpyP1MB2R0SmkBcN0NIBhJ55WROgKZrdGwvkB7OEXgBmhldqctQIq+ZPbO4Hbn0v2W4dHuL+7yyPwkyCJdeDy7sd8VtXHvsukAGEnFNwHP9cd3vhMaalgPeLl0nKqq/Us4joy6a8hau8zwvmvSwUt2uWExgrqH2153Q9WjJ4Y0miLmeXPNMNteThBJWyhBjMYG5we9Cug4xS7vheBwv3PCZeQ8q00jSVdjNQM8TXJ56g/nyaYLAwTDiUV2MazqMmWaSTKqfVrvI2UtfwfXb6Jq5ZHtDfc+hCZ2p+SOUKueIx3Ls2Pwp+roeZWruMPXmJMl4gS2Dr9Bsz3N29Gs4bo3O/A76uh5F03TGpt7CDxaKZC/8WHUtxuaBFzH0GLPF48yVT/PQp6JCoMUtYoOdmD05zM4MRiF9dwKyIKT29hm8mQp6Oo7ZlSX/0f2I23xDELqGnkkQ39wDAqzuHHomccOATLl7Ui88RvLJfRR/67NRSLZK4Wejp0D6ladIPL4HgNabR6h97QeEzfsj6InnY7QrDm/+xlE0U+Olv/8Ym1/ow2v5jL5x49ke1zPiOr37CtQmGxz9ozOUR+volo5uaUua23VsyVI8X+Xr//QtfNvn+b/1KP2PdWFXHc6+Nrb+g7zHZBjgVkp4tcqqjwnt1qrfU5SHgZSSUM2kVJTbogKyO2AkDAZe3MTwR7eQHsyiGYLWXJOLXz7LzMFJ3IZHeiDD/l85QG5bJ4muJAPPDTHy6R34bY/x745y+VsXsUttkr0peg700bGrk/KZIgMvbCKzKUtzqsHlb13k8jeiqba5kQ4GX95E7xP9xPIJpB8wf2KeC184TflcEULQTI3sphy7/tJ+ciMdtOeajH13lEtfPbfk+Df/0DY2fWIrl75ylpEf2UG8kMAu20y+Psboa+dxaw/GhYWpC2LWxk270jURBUorfE9KsO21h0kAjVaI768SkFkCcwOLyUM0Gy4ev/E+Wm25pqLzoZQ0GpLAh5XqpMdiYk3F/u+EYQjisRs/ptWKjlG5daaRpDO3nbnSSSq1UTyviUQSuj6IqBjtVQLfbzM28xa+30bKcDFAEwhMM0U21c/U3GHKtYsEoYvtVJmcPcRQ3zMk4wWa7TnisQ5SiW7OXX6NtlMiDANqzQnisSx9XY8yOXNoMSCThFhmiu2bPxkFb7PvU22M89CHYwBSErZdnLE59ISFO13Gm6vepX1D69Q47fNTCF3H6s2Te3EPt5uYSz8kqLVpX5jGSMdxpkoEVXWRfL/xpuepfuHbOGdHSTyx714fzi0rXahy+e0Z3JaPEDD6+jQjLw/QsSVzywFZdEcUTn3xEqWLNQIvJHADrr8bN3+2wqUfTOLUoqWGM8eLbHq+j3jHTT747lOh61I7dfjqyyAEArGkUL/c6G5GivIhV5o9Sa08iuvUljWxUBTlxlRAdge6HumlsLOT5lQ9Cp80QbwQpzFeI3ACZBDSLrY4+7lTDDw3TOe+bmqXqky+OYYMQpozTbxGVFNHMzQS3Un6nh4k8AImX7+M/62A0A9oz169mx84PpVzJVozTfy2j5kw2PLpHfQ80Y/XcGlM1gn9aNvn/+I0Q69sItmTxkovTyestEVhZyf2fIvRr58ncAO6HumhsKsTt2oz+o0brH+/j1iWIJnYuBDGMKIuiCsJpaRWDwnWeBNHSihXQlxPRrPSrpOIa8RX+Pp6Mg1I3eT1qtSCqDHBTcgQipWAzb6BZS3fZjKhEVvh6+vJMgXJVX4+EMUk5WqAs8HNDx5UumYSi+WYr5zFD2yu9HOVyGWzRGQY4HktPO/aGUpXZsfqWGYaITQ8v41/pQuTDGg5JQw9jqHHMPQYphEtv3Lc2mLA5vs2rtckZuXQtKsfbTErSzY1iGEkmS+fwvHq19QyUwglc597Gz2dwC/VCVp377WRro9cCFKDVOyW2smvxJuvMfkfv45m6Nhj84Suuki+7/gBYb1FUG0g78Ofn9v0aJeiemNSQmveRjMEsczNOuku/xyUYYhddWlXHAI3usC9WrLgKqfm0phtL64ScFvRe6JuPKiFNSWh55DevIPk0DasfBdC1/BbTVqTozQvncJ37Ht9kIpyTwWBSxCocx1FuR0qILsDZsokXkjg1h1ql6s0J+vE8nG8lofv+CDBb3rMH50l2ZMi0Z2icqHM1FvjK25PM3TMjEX5dJHZ96dxGy6avnQ5pV228VtzhH6I1/Iw4iZ9zw6S7E4SLyRoTNZBgtdwmT82S3owg5EwV9wfgqhpwHSDqbcnorBOQv9zQ+R3dj5QAVkqpaFrt1bSZi2EiJYjFvIrL+ELQyhVgjV3apQSZud9bEeSSS//fkdeI5Pe2JPeRFyju+vGbw3FUrimgCwIYXYuwHElqeTy7xc6dNKpjR1PMiHoKqy+xlZKmC8FOGsYj7KcXCjipgmNm3WjkDIklKtP1QtlNDtCXJkRsHAhqAkDiURKiZQhUoYIBGJxn1EHhqg7VLj4vIWd4noNyrWLJOIFUoluXK+B598fS7buBvvCzL0+hHUR2h6t4w/ekrIHhRazsDYPknh8L8LUCaoN3NFJvLHpWwpHtWyazMefo/nWkYWaZj4iEcca7MEc6qV18Dhho4WWTmL0dqJ3ZAmKFazNA2iZFGG9iXtxAnd0ct3HKDSBdk09Ac0QUW3Ra04+ZLjQMWbhYUIXWClzyble9Diim603eWlC/8rMsitPlBvfnegeEoZJcnAL6ZE9aKaF324CEqFppDfvACSty+dUJ0tFURTltqiA7A7Ux2s0Juuk+tMMvbSJxlSd+ngNv+3dVt1nKSV+y2fuyAxOJbr7tdKyLysXJ15IoJkaQgg0Q0OPG+ixWy+05dZdZt+fwmu4hH5Ie76F23DXcLfz/mHoglRCkElrVOvhnU5SWMKyBNmMvmpoFQQwPRfgumsNyCTjkz6tdggs/3l2dep05HWEuOPJFqtKpwVD/Su/NVzZ5/SsT7O1hiWWoeTyhIdtx1f8fk+XTi6rbeh4shmNgb7VxyMlTM0EC6+5cquC0KVpz5NO9VJrjOP7bUIZoAkdTdPxA5e1LGeUMsR1G3h+i5iVJR7LYTtVDD1GNjW4EGq18AMH12vghy6ZZB9B4BGEDnEzSyJWoNmeXVL3zAvatNpFpueOMDL0MfLZLQShR7l2iTC8/2aooAn0ZAyrv4CRS0Y1u8KQoNHGm6/jV1sLs1dWf81jg53ENncjrutc4U6Xoy6W3hqmvAqBnophdmUxOtJolsGVuxCh5xO2XfxqE6+4MBNog/6+k7sGMbuyy1rUts9P4c1Wo/qcd0CLW1h9eWIDBaSUtM9P45cbK75Gei6J2ZnFyCfRYma0xNjx8KstvPlaVNvtIc7htWSC2LZhRMxCWAbWpn70bBppO/izpTVvR8+myH3mo7ijEwSVGtL30ZJxrK1DJJ95FPv0pcWALLZjM/G923FOnkfvyKKlkgSJOH5xY5YSJwtxcsMZqmMNhCbo2JIl9ENapahkhZQSt+GRyFlYKXPhv2N0bsui3eaMr4ftV0qzYuT2PEnotKlfPIUzP40MA4xUhszIHlLD2/EbNRWQKYqiKLdFBWR3oHK2RGD79D09SO9TAwx/YoTi8TlGv36B8pl5AufaO3o3354MQryGc8MT+sKuTvqeGiSzKYcwNECS31qgeGJu2QXCWoR+iFN1Fi+mZBglBuIGXRnvN0JAPC7o7zWoN901L3dci2xao7tTX7WLZRBILo97a56dFEo4f8mj0Vz5dyCf1SnkNRJxQau9MafF2ZTGpsHVAiWJ48LkdECzdfMLT9+Hsxe8VcOnjpxOIa8Tjwna9saMJ5fRGB5YfTy2LZmY8jfs9XzQeV6LUuU8g71Pkc9sRgidIPQWljlK6s3pm7YXj0j8oE25doF4LE8hv51qY5yYmaIzv51aY5KWU4q6WtplKrVLdBV2IwHXa5BLD5GIF5gpnliyhFLKED9wcLw6Y9Nvs3nwRTrz23G9JvXmFPfV5aUQGLkUqT1D5D/6CIltfWhxi9B2cSZLNI9eovrW6eixNxhW6tEtdP/0c+gJC4SGnrRA1yh//TDTf/CdmxfpF2AW0iR3DZJ+chupXYPoqTjCNJBBQNC08ebrtM9OUvrmkSio8jcmgO549VEyT21Hi5kIQ0NLRnWXJv/DV6l89zhB8/aXWglDJz7SQ+HjB8i9vBdvvsb0H3yb5jGH4LqAzOhIkT4wQuaJbSS296FnUwhdENTbtM9PUz94jsaRS3jF2n31K7eudA2EoPKnX4cgJP3Rp7G2DBK2bRrfentDdqnFLaz+btwzl6h9/Q2Cah1hGstma60HGUqSXQl69xVozrbQLZ3+A120im1KF6JALvQlc6fK5Ddn6dvfSSVr0bktR2Frbt2P50GlGSbJoa1Mfu2PaU+OIhfuJHvVMm5pjoFP/yJGKnOPj1JRFEW5X6mA7A7Vx2rUx2pc+NIZMptyPPn3nif4SEDg+JTPFNd1X5qpsfPn9hG4Aac/e5z5ozOgCZ74O8/e/snelSk0D7hkQmNks8H5S+sbkBXyGn29q8/c8wO4NObRXmtAFsLp8y61+soXk0JEs8gG+gzOXdyY2S/ZrMbI5pWX5Xp+NJ5aI1jT6+gHkpNnXRrNlccvRDSLrL/X4MLoxownn9PZPLTyW53jSi6NedQbIaGaQHZbPL/FbPEEmjDo7drP5sGX0TSDtl1iYuYQzdYcwZoCssjY1Fv0dz9OX9cBtg59DD9wmC+fZnruCG2nDEDbKXFx/LtsHnyFHZs/hWnEaLWLzBSPMzV7aGGp5nLN9gxTs4fp73mcod5nOHf5a/fVUkstbpJ9fhe9v/ASRkeasO3gTJSQfkCsP09y23Mkdw+hxU1u9AvdOjXO/Ofexsgl0VJx8i/sxiissKZ7teOwTDo++Ridn34CI5skaDq4U0WkH6JnEhgdaWJDXaT2baJ28BzeXG09hr+i6puncCZLGNkEZk+e/It7YJ1qL1n9HXR++klyL+zGna4w9XvfpHH0UlQ37RrC0Oj+mRfIvbgHI5ciqLXwpqNOjVZ/B7nndpHaO0z19VNM/advIZ37cObiOgiqdVoHjxG2bAhDnLOj6B05rJEhYGMCMhCEnkft228jFzphSs/fkIwy8EJK56v4dsCn/tULxLMxJt6b5eL3p5j+IDof9Ns+7//n0zzxK3t46e8/BsD82SqnvnSJrR8b2oCjejAJXUf6HnJJlz5J6LkIIaL25YqiKIpyG1RAdgcym7IgwS618W0fe76FW3cglMsCK7fuYiYNEp0J9JhB4PgIXSCDW6i7YWoYMQOnYuNUbTRLJ7spR+e+7qj2mLKqTEpj/64Y3/5BG9axGPvQoMHenSsvR5USPE9y8oxLaw2zrSC6pj1+ymWuGOD7EuO6jpVCwMiwySN7YhsSkBk6DPQaHNi3cvcr2w55+5C9puWVEM0gO3rCoVhefTzbtpjs3WltSEBmGDA0YLB/z8rjabYkb79nr6memrK6UHrMlo5Tqp1H0wwEglAGeH6bYGEZY7tdZHzmbTRx448dP3CZnj/CfPk0QtNBSvzAWQiyFma6yhDHq3Nx/DuM6W+AEIRhgB/YS8KxYuUsldoowTV1z2qNcVr2PACef38Vck4fGCH77E6EZdA8dpnZP/kB3ly0jFDPJknt20T3TzyLnklEs3VW4YwX8eZr0eeUppHc1oeeW6FI4CoSOwdJbu9HhpLy904w/+dvENp+9KanC/RUHKs7i9mVw5ksrW3J5m2KOmFOI3SN2HAX2ae2o63UMvdWaAKrt4Oen3+J9IEttM9PU/zyQZrHLyO9peGYnkmQe2E32ad3EDRtyl8/TO3dswQNG5DomSQdnzhA9sltpB/dTOcPP07xywc3bEbdh5n0A4JW9LoAhI4LYYiWWKduiyvMopd+QFhvrn8B0hW8/ZvHEJogcALOf2scoQv8to9ddRfP9cJAUrxY4we/dhgzHt1c890Qr+lx6fuTtErRe1Jzvs2Zr44y+sYUzdnVu7G++etHkRA1Blgw8d4c82cq+O7G/d3dSzLwaU9dJrN9f9QpfHYCZIiRTJPb9xSB08ZvqXNiRVEU5faogOwOpAez9BzoI9EVXVhIKQkcn+KJOZpTSz+cK+dLVC9W6NjVydP/4AWcmsP0OxPMH5td7GR5M4ETMPPeJIXdXez/1cfx6g5O3aU2WlmyDTNlMvyxETJDWQq7O0l0p8htK5DsS9OebzH62nns4v0za2I95LIaTx6ILQQ06xeGDA+Y7N6x8sWY7YSMTfrMFQO81euSL1NrhJw57/HEo8GKtcBGNpkc2Bfjz7/cuN3DXtVAn8HObRb57MoX16225Ptvt1ddAno9KaFWDzl11mXvTov+3uXj2bHVYt9uiy++dpNlXbdhqN9gx4hJLrPyeBrNkB+83VbLK9eBH9j4weqBUygDXG8tP2OJ57dvOrNLyhDXq3OjRnd+4OAHzpKvBaFL4N5/nZ2EqZPY3k9yWz9+pUnxywdpnZ4gbEdjEfN1pOuTGOkl++xONHP1j3fp+QTXvCndaoBl5JPomQRh08a+MIU9Orf0bVXXcCZL6AlrISjaOKHtgR39EujZ5MKs6FvfjgyBMFpWafXm6f6Z50k/shnn8jzl7x6jcfji4mu9SICRT9Hx8Ucx8imKXzxI5QcncCZLVwOZuRra9w2MbILMk9vJPruD8reORks/H7K3HaFpaJbJlcYawjBAE8tCxzVZLHQfhWJC19ESK9W6lNHP4i7MlG/OXX3PalecVR8XOAGN6eWhl129+vsV+hK76i752koas8vfJ72Wj9e6jdf0PhE4NuUjb5LbdYDuZ14lDPyoUYxhIoH6uWM4c1P3+jAVRVGU+5QKyO5Aa7ZJdbSC1/bQdI3QD2mM1yiemMWpLT05skttJt8Yo11sEcvF8dsebv1qvTG3HnWddBsuvrPyxYoMJBML20j2pAm9gPZ8i9n3p0CyGMrJUOJUbfSYHh2boSEDidfycCr24p3r4sn5qzXIFtqDt+dbzBycRI8/WL8a6ZTG3l0WA306F0fDG15Ur1Vvt86OEZPBVQrAV2shh485tG15S+fmYQiHjtg883h8xYCsp1tn/26LLcMGo2Pru1Rk7y6Lpx+Lr1hTzfMk86WANw+211R/7IowhLfft3nyQGzFgKyvR2ffLotNgwaXJ9b3pP7RfTEefyS24nhcTzIzF/DmIRvbfvhmcyj3F6OQxurNo8VNvPM1GkcuEtrX1FrzA7z5GvVD50g/NoKeXKdZOSsI2w6h62F2Z7H6O7AGCrgz1WhNOUSF+psOYXP1kOBDJwhACGJDnXR8/FGyz+zAGS9S+f5xGu+dj5ofXEeLW8T6OkiM9OHXW7TOTOBeG44BBCHtC9M440Vyz+/G6itgdmYIHW9DZ9Z9GGmpBLHtw3jTc+AHmP3daIk4/sytlaOQQUhQb2J2FXATkwSej96Zw9rUf1u1WJX7i/Q92pOX0EyLeM8gRjINQuC3GjjFaVpj5/GbagaZoiiKcnserBTkLqueL1M9X17bgyUUT8xFxfRX4NYc5o7MMHdk5oabqV2sULtYueFj/LbPxPcv3/SQisdmKR6bXfK11myT1uz6z+S51ywrKtL/8rMJSuWQueKdX5g88UiMR/fFSCVXnp1ULAd8/602nn/rEdahow4nzro8/XiMRHzp9pMJjV3bLD71aorf/i/VW5qddiOFDo2nH4vzxKMrX1hXaiFHTzhcuOTd8j7fec/m4y8neWxfjPh140klNfbtivGJV5L87h/V1u1Gf1dB47kn4jy6d+XxlCoBH5x0uDjqPQxl+JT7nNWVQ8/ECW0Pb75GUF8+Myt0POxLa+xCeQeciRLO2DzxTT1knthG2HJpnZ7AnavilxoEjfZ9t4RQBiFmV4bUI5vpePVR/GqL8neOUT94Dq+48sW2nopjDRQQMQNZDolv7l51+2ZXFohmAppdWdzZ6sMVkEmJ0DWMrg7ie7chNI3YtmFC18M5c2nxYUZvJ3oujTUyiFHIEsZMYrtGCMo1/GKFsNZAOi728XOYw30kXI+g3sDs7UTEHpzu28qNhZ5L/dwxmpfPoscSoOmETovAfrhWRyiKoijrTwVkykMjGRf8wk9mOHLcoVwN8O8gWEqnBK++nOTx/SuHL74vmZ4JeP2d9m3t58Kox5FjNpdfSLBr+/KT/i3DBr/4Uxm+8s0mk9P+HYdkhgEvPJXghWcSK87yCsOoG+eXXmveVpODcxc9jhxzeOHpODtGlo9n+4jJz/9ENJ7Z4toaANyIYcDLzyV57qkEfT0rj+fCJY+vfbupwjHlvqBnEmgxi9Bx8Wsr1ySSQYhfaSI3uOOEO1Wmdug8Rj5N6pFNdH3mGcJPODROjFF/7wLtMxNRiNd07psmMFrcJP3oFjJPbEOzDBqHztM4fGHVcOzKc8yF5gZWT46eX3g5Wvq3CukFSNdHWNHSwodJ2GjhXJzAOTNK+uWn0LMpvJki7YPHsE9fXHxcfO924ntGMAp5RCKOns+S+aEM/uQ8zXeO4tQahPUm9a+/TvqTL5B++UlkEOCNT9N65wPi+3cszmSUfkDYbONXavfN76GydpoVQzMXzidkiDAstDiErnPDJiWKoiiKciMqIFMeGpYl+MjzCX7oo0mK5YALo7efKn364ylefjZBb8/KHSynZnzeP2ZzecK/rfNyKeHNgzb7drVWDMgSCcG+3Rb/6O908C/+XZmxydsfixAw1G/yyz+f4fknV6rhAm1bcuqcy5e/2brR9d+qpITvvdVmz05rxYAslRQ8ts/iH/3dDv75r5WZnb/9hEzXYdOAya/+YpYnV5kN17Ilx0+7fP076m6zcn8Qho7QosYuq848CiWh69+VMKDx/gWc0TlSj26h4+OPkto5SO65XWSf3o4zWab6xknmv/AuYcu5YWj0YZF+bAQAPZ2AICR9YAvVN0/hztZWv9jWNYQVdfz1ay3c6UoUCt5A0LQJau27UjT+w6T55hGabx+FMKR15FT0wSNl9Npe8/vR+O67NL5/EITgSoQoJVcfS1RDzx2bpvSfPnd1SWUYdeRuvP7eYkAWzJdpfPcgje8furr8V3kw6DrZnQdIj+wh1tmD0HX8Ro3m5XNUTh7Cq5ZUKKooiqLcFhWQKQ8NIQS6Dn/jr+QIJfzXP6tzaezWgqVEXHBgn8Xf+pUce3ZaaKvUO/ngpMtXvtm6o/Ozsxc9vvWDFi89G+ex/UuDKyEE2bTGT/9ommpd8gefrXHijHvL+7NMweYhg//pf+jkpWcSJJMrj+ft92w+95UGzTUW51/JqbMu3/5Bi+eeiPPIdcsehRB05HV+7sczVOuS//zfapy9cOtLH+MxwfYtJv/sH3byzONxkomVx/ODt9p86bXmLdVSU5R7SfoBcqFDsjBW6VAprnzvLsxOCiVeuUH9nTO0z0xg9XWQ2reJ9IERYv0dFD5+gPiWXqZ+5xt4s5UPf0F6TaN1Ygz78hzpR7cQG+yk8KknkKGkdWp85eeEErkwRdidKDL/xYO0L964TAJBiF9tEToPbhH1FYUhXHm7DW8QVl3zuBv+yki5cuh1/Vv6tfvdYFu2fgIpAyYn3sFzH7xSFR8WWixB4bHnSfRvxqtXaE9dQoYheiJFcmgELRajevJ97JlV/m4V5T6j53OkHnuU9BNPIGWIPzdP5Rvfwpu+yeeNoii3RQVkykNnqD9antjXbfCVbzX57httbFve8GRc02B4wOATryT5mR9L89j+GKlVwqTRcY+3DrU5cvzOClTbtuS9Dxx+/7N1RjZZpFNiSbF5XRd0dRr8zI+l6e3W+cq3mnz/rTZTMze/U67rsGnQ4JXnk/zoJ1K88nyCjryGvsKyn4uXPb75vRavv2Pf0USQti15532bP/zzOv9o2CSTEmjX7M8wBD1dOr/wE2n6e3W+/M0mb75jMz23tvGMbDL5yAsJfuTj0XhyGW3J9q84d8nlte+2eOs9W91gVu4bQdNGuh5azETPJFZ8jNAFeiaJuFvL94KQoGETNGzc+RrudJnWqXHSj28l98Ju0o9uIbV7kHrbiWZNfYg5o7PU3j5D8+QY9ugcvb/4Cql9m/CKdYKWg3N5ef3Q0PHwK1EQoiVj0SyyydLdPnTlQyKeKCCljyZWnlm+YYRGPJ4nkx1ifvYYUj7YN3400yKzfT+100doTY7iN6MltJoVwy3OkNv7BFauoAIy5YEhDAMj30Fs8zAyCBC6jrBUzUVF2SgqIFMeeLV6SKsd0t2po2mgaYK9O2MU8jpbhk0e2WMxOu4zOe1TrYW0bYnrSQw9KohfyOsMDxo8utfipWcTPPN4HCHEis2ybCfkO6+3+PbrbcrVOz9JnZ7x+eo3m+zdYfETn07T2bE89Nm62aQjr7FpyODRPTFOn3cZm/SpVkOa7RDXjcK/eEyQiGv0dOkMDRjs3Wnx7BNxnn48jqFHs7iuJaWkUgv50mtNXvtui5k1BFU3Mz7l85VvNtm1zeInP50ie12IJYRg+4hFIa+zadDksX1tzl7wGJuIfjatdojjSQQQj2skYoKebp3hAYN9u2M8+0TUZGCl8YRhNJ7Pf7XJt37QYu4OlnEqyt3mzdcIGnZU96ozg5aMEbadJdNshGUSG+pEGHf5Ah2QtoczXsSdrhC6PvHNPaT2DRMb6qJ1ZvJDH5B5xTrOZBFnrIhfaRIbKNDx0UfIPLmNoNGmXGsthmFXBE0bd6qM9ALMrixmVxYtYRG23VX2oijrzzDipDP95Du2Upw78cAHZELTMFJZ2tNj2DNjyMWipQKvXiW753GEYd7TY1QUZR3pOmZvN9bgIGG9jn3uwuLsbUXZCCogUx54UzM+Zy64bN1ssmubhWFEZUv6ew1+5JM6n/hIgjPnPU6ddZma9anVo5DMNAUdWY3hQZN9uy1Ghk1isZVnZkgpkRKOHHf5/NeavP/Bnc0eu8Lz4dKYz//+WxXyeZ1XnkvQ1aktW9rZkdP56AtJnnsyzvRswJHjDlMzPuVKFJKBIJOOlmVu22KyZ4dFf6+BYaw8niCUtNqSb/+gzR//RZ0jJ9ZpPF5UsP83fqdCZ0HnhafjdOSXj6fQofOJV5K8+EycyemAoydspmYCKgshGQiyaUE2o7F9xGTPzhi9Xfrq4wkk9UbIN77X4o8+V+fEaXUBq9xfvFIdd65G6IdYvXmSe4ZoHr+MtL3oAbqGmU+ReXwrWnxjLw71TAKEIHRc5HVLBWUYEjoeQSMKxISuseLdhA8rKQnqNqWvv4/ZmSHz5Hayz+3CK9apvnEK6V4db9hycSaKOJfniG3qJrV3GHeqRPv8DPK6zinC1NHiFghBsEqTBeX+p2kW8UQn8WQnAoHvt7HbFXx/4e9B6GTzm2i3inhuAylDhNCxrBRmLIPdKuL7NiDQdYtEsoBuxBFoSBngeS1su0wYeAihEY93kM4OkM+PkEh2kusYQYbR4xy7urjf+53QDRDR0nKh6biVIkYqi5HOEditqEuqYWLlOvHrVYK2WuKqKA8KPZkguXsX6eefxR0bxxkbVwGZsqFUQKY88OZKAd/+QZuvfKvF//j3CvR06eh6NANME4J4TPDo3hiP7l25oPvNSCkJAiiWA379tyv84G2btr1+a/ccV3L8jMu//vUS0MEnXkmSTa+8fDAe09gyrLFl+PYvkINAUquHfHDS4Z//WpETZ9w76vh5vbYtOXLc4V/8WpF/8vc7efm5OJnUyuNJxDW2bYlCvdsVBJJKNeTQUZv/6d8UOT/qqXrNyn1HOj7tC9PYl2ZIbOmh+yeeJai28OZryCBET8dJ7hki++wuhGUgV1s/rGsIQ0MILSpVJgToCxeeho6WjKG5XjQzTUpCP1hWUD65exA9GcOdreJOl5FBVCAdAXoqTmJbH4ltfUgvwJkuR4X6ryNMHTQtmumpC7SEtRikCctAT8aQfgALNx/kCs0HlmxDgJ5YWHIiotl0WsKKOnreYBsrv9gSb65G6evvoyVjZB7fSuenn8QencMZm4+O68rjSg1Krx2m+6efJ/vsTqTnI/0Qd7a68JoIhCYwuzJYfR0QSKrvnHnoivQ/LGLxPN29j5LNb0LXTFrNWaYmD1IpnScMPQwjzt5HfpGL577G/NwJfK+NYcQpdO2iu/cAl86/Rq06iqaZpNJ9DG95hXi8A103CXyHSuUik+Nv0W4V0TSLrp59dPXsJZ4ooGkm23b+KEhJpXyRuZkjVCuj9/olWRdmroCRjDrGaoZJa/ISud2PYXV04cxNIsMQI5Ulu/NRWuMXcKtqqbOiPCiMQgGzvw8jm8VPphbDckXZKCogUx548ZigbYf8ty80iMcE//1fzzOyaf1mWIQhTM74/JN/WeS177YoljcmfTlyzOGf/28lZmYDfulnMuRzG7OMqlgKeO27Lf7p/7fI1IyP663/PoIQ3jvq8M/+dZG/+Ss5fvYzaXLZjRnP7HzAl7/R5P/zb0tMz/h46qaTcp9qHL6AWUgTH+oktX8Tm//xz+JMlpBegFFIY6TjtM9MEN/Sg9mVXXEbiS09xDZ1YeSSaDELPW5i9eYRmkZ8ay9dn3lqoYi8R2h7NE+O4YzNL+k0mNwxQO7FPRi5JH69jV9uEjRtNMtYXGqIhOaJMZrHRvGry2dzpPZvxurJoaVi6HELo5COAi8g88Q29EyCsOUibZeg7VF/7xx+qXF1A5ogtXcYszePno6jx0zM7hwiZoIQZJ7citmRJmi0CR2XwPapv3sGv9Jac3e71tkpqt8/gZGKk9g5wMBf/wRj//6LeHO1xW0EjTblbx3F7M6Se2kvhR96nOyzu3Cny/iNNkYqjpFPoWeThC2H2ttnqB08i1Qh/QPJslL4fotjR34fTehs2fZJOrt2E4YeldL5NW8nkSzQ2b2bMHA5eeyP8dwGViyLpum4Th2AILCZGHuDWnWMzu49xBN5zp36AmHoEcoQGT44H3Zdz3yM7M5HF/9faFE4nh7ZHYXgEIXRuk6ifzN+s4Zbmr1HR6soynoyOgsYnZ33+jCUh4gKyJQHXjwmSCU1KrWQP/5cnUot4Jd/NstzT8ZJxO/sLkS9EfLO+za//V+qfPP7bcrVYMMKv/sBnLng8X/8XpXT51z+8k9neOaJ+Iozr26H64a8877Dn32pwVe/1WRiyt/QmVZ+AKfOufy736pw8ozLL/xkhqcfj9/8iWvkuCFvvGvzZ19q8Np3WkxNb+x4FGWjBQ2b2punCRo2+Zf2EN/cQ2JLD6Ht4cyUqb11mtpbp+n5+ZfQ0ysX8k/t20TuxT2YnRnQBELT0LMJ0ASx/gJGLhXV9AklMpTw38KoztY1SwubJ8fRs0mSuwYx8ymMLamFAwwJ2g6t0xM0j49Re+f0Qpi0/DjyL+0luXswWg6qaQhDR+hRQJbc3k98qAsZhBCGhEGIMz6/JCATukbuhd0kdw+hp+OgaWiGvlh/LbljgPhwd7QNKZFhiDM6S1C3r84Au+kLHtI4eikK8fIpEtv76PrxZyl++eDVYvwSQtuj+OVD2JdmST86QmJbH7HBAnHDQHo+oePhjM3TOjNJ/eC56JiUB1K7VaRSvoDr1BAIKqVz5Du2kUz23FJAJsMAKUOSqR5S6V6q5Rbt1jwA4TXBVxj6BIFLGPrIMMD320u+/6CYf+fbVI69u7YHS4lbmd/YA1IU5a4xCgVMFZApd5EKyJQHXswSpJMaYQjTswFf/WaLYjHkYy8lePnZBPv3WFimWFbU/UZa7ZAPTrp8/6023369xTvv2ZQqG3/RYzuSsxdcao2A8Umf556K8+IzCfbssOjI67dc6udKba4jJ1zeOtjmrUM2h485XJ64OyfYbVty+pxLvREyOu7x3FMJXnwmzu7tFrnsrY/H96PloUeOO7y5MJ4jx13Gpx68CwblIRTKqA7ZwXO4s1XMQhrNMpFBgF9p4k6VcabLFL98iPqhc9iX57i+9Wzz1Dh+vX11OeJNtM5OLQt02uenCeptGu9fiJZkWgZoAgJJ6Lj4lRbubAV3urxiOAZQfesUrTMTUY2ym5BS4s5Vl34tCKm9fZbWuSk0c22nMu5c7epsE6IulNU3TmGPzuKV6jgTy5dlXRln0LAxskm8udpifbVreXM16u9fwJkoYXZl0dNxhKEj/QDp+vj1Nl6pHgWGd9IOWPlQu1L7CymRSOx2GdGpYVrJmzxz6Yed49YpF89i6Bb5jhGyuU20W3NUK5dpNqY2bgAfUm5pVs0IU5SHkJZKYnTk0dMpVXdMuWtUQKY88CxLkEhcPfmcmQv4+ndanL/kceK0y5MHYmweNunvMSjkNTIZjURcYOjRc/wA2u2QWiOkVA6ZnvM5f9Hj4BGbtw/ZnLvkEdzFmUl+ABNTATNzTQ6fcDh6wuWx/TG2bjbp79Xp6tTJZTRSSQ3LFOh6tBrI98F2Jc1mSKUWUCyFTM36XBz1OHzM4Z33bSanN2ZJ5c3Gc3nCZ3rW5/Bxh6MnEhzYF42nr8egq6CTy2okEwLLEujaNeNxQhpNuTCegMmZgAvXjOduLam07ZA/+1KDtw7ZWObyVO/Ngzaz69AFVFEIQ/xKc1lHxWs1j43SPLby99pnJmmfmbyjQwhqLdq1Fu1zt3+hXn/33B0dA6Gk/t7aZ+SsRHoBrVPjtE6N3/Bx3lwtCrZuIqi1adfad/S6KA8BKVkoAAhEHZd1w1pyky7wbeq1CcLQI5MdJpHsIpMdxjCSBIGL3S5eu8G7eviKoqwPEbMwOjowCgW0ZAJhmlG47rgEjQZ+sYhfvbKk//b+zoVhYHR1YuRzaMkkwjIRmo70fULbIajX8Uslglr9puUH9FwWa2gQoyNP2GjRPn2G0LZB0zCyWYzODvRMBmFZCF2PZsI6LkG9gV+u4JdKN9yHFo+jpdPo6RRaIoGWTGAUOohtGkYYUW1VoyNP5tmnCR171e04l8dxx8bXXE5BUa6nAjLlgWcYYln3SdeTnDzrcvq8y2e/oPHYfov9u2KMbDbp69HpyOmLz7EdSaUaMDUTcPGyx7FTLkeOO9Qb4T197/V9GB3zGR2r8/mvNRjZZLJ/T4wdIyYD/VGwlE4KTEMgZRSO1eshs8Vo9tm5iy6nznmcOe8SfghW/LgeXBj1uTBa53NfabJtS9Q9dPuIyWCfQWdBJ5WIxhNKcJxotthsMWBswuPcRY9T51zOXfTu+ngaTcn/+v+r3N2dKoqiKB8qppkkHs/TbhcRCOKJAlKGeO6VQFsSBC6GEUfXLQK/jW4kSCQ6o8YZC4TQEUKjUZ+mXpvAsrIMDD1DNjdMqzW3JCCLGnKEaJqJEDqgZlkoyoeaEOiZNNbgIIldO4iNbMEodKDF41En5UYDb3YO+9wF7HPnCV33lpfmC8NAz2Ywe3tJ7NqONTQcBVjJJMIwCF2XoFbDm5rGPn8R+8IlvPk5pLN6l3ezp5vsyy+S3LMbd3IKr1jEL5YwuzqJb99KbNtWrL5etFQKzTSRvk9Qj8biXLpE+9QZ3JlZpLO8cc+V7cd3bI9CuHx+ceaYMKK4QjNNrL5eCj/+ozcce/mrX8edmIBABWTK7VEBmfLA0wSr1ukKQ6jVQ773ps333lz9bsSHXbMlOXbK5dip1T/Y7ieNZrRM8sjxlT9EFUVRFOXDJpHsJNcxQqs1hxA6HYVt+IFDqzUHgJQh7dY8yXQvqWa0ZDCd6SXXMUIYXJ2+bZpJkqkeXKeG57VAgO87+IENLL1QDgKHIPCwYlli8Ryu21ioYeYThmrmsqJ82GjxOKkDj5J56QWs3h6AazouS4xsDiOfJ7F7F/bZczQOvn+LO9AwOjtJPXGA3EdeRsRi0dcX6nFKKdEsC62nJwrQ9u7FuXiRymvfxLl0eU1LGYVpYPZ0o2cy5D7yMrGRLQjTgIXtSykRponR1YnZ3UV853aSjz5C6c8/jzM2jnSXX69YQ4OkDjyC2de7+LUo/5cIXUQ3A6SMju8GMxTk3VzWozyQVECmPBRutZaVoiiKoijKWsnQp9mYIQw89j7ylzGMOK3mHKXpI9QqlwEIAo+x0e/TP/QsW3f+CMiQdqvI7NT7dHTuXNyWYSYpdO6k0LULTTOQMsC2yxTnTlMqLl2e7NgVqpVL5PKb2XfgryDDgNL8aWZnjtKo39lyakVR1l/6uWfIPPMUZnfX4te86WncmTnCdhstZmF0dmEND0bBk2UuNrFZC2ugn8yzT5N+5qnFcCyo1fBmZvGKJfB9tFSK2KYhjFwOYZnEto5Q+KmfpPRnn1s1wLqWFo+T2LWT2PAQRqEAAry5edzJKYJ6Hc0wMHt7MHt60DNphGFg9feTe/WjVL7xLZyLl5Zt07k0inRdtHRq8WtGLk9i906sgX6k7+OXyjQOvbfqLLRoO5dVrU/ljqiATFEURVEURVHuwNjlHyCERuA7VCoX0YSO57Vx7AphGM0OkzKgXpvAu/htDCPqNBsEDp7XpFQ8t7h00rHLTE0epDh/amHppcQPHFynThgsvXCVMqRZn+biudcwzQQSiec2cJz6XR2/oig3F9u2lcTOHRhdXSAEfq1O/fuvY1+6RFBvIIMQoWlo8Rhmbw+ZF5/H7OxCWOaatq9nMyT37yP5yP4oHAsCGu8eonXqNP58Eem60ewuXUdPp0ju30di7x7Mnm7M7i5yn/w4pc9/EW9q+sb1whIJEnt2oScSuDOztD44hn3uPEGjiQwChBCIWIzYpmGSj+4nuXsXGDqxrVuwBgfwZmYJW60l2/Tm5/FrtSVhoNXfj9nfizXQH3XKrtVpfXCcsLl6HdbQdlT9MeWOqIBMURTlNul6jGSyi2xuE5aVRtN0pAxx3QaN+hSVysV7enzxeAe5/GYymYHFr0mgOH+aSvnOCpwriqIoV7WaV7ss2nZ51ccFgUOzMb3s645dveYxLu3WHO2FpZk3E21TNYdQlA+71CN7sfp70SwTv1Kldew4jfcO41cqLOn4JQTe3BzoOtnnnyW2aXhN249v30Z8x3b0fI7QtmmfOkPj3UM44xPLZl15QhC02lFNtHQKLZkkPrKF+MgWwkaToLZ6cxphGOiZDEGlSuPQ+7Q+OIY/X1wWTAXVKiAwe3qimmLJJFZ/H05HHve6gEy6HvK6TmFBNoNc7LYVLa8ManXCRmNNr4ei3A4VkCmKotwOoZFO99Hbd4BcxwhShkgZ1ZCw7SpB4N3zgEzTTaxYhlS6F00zSaV60I0Ynttcc0BmmimsWAaQNBszG3vAiqIoiqIoDxpNQ0smiG3Zgp7JIMMQb75I49B7K3d3lJKw1aZ17DixwUHMnh60RPyGuxCxGImd27H6e6Ni/9Ua9TffXn3JpJR4k1PYZ88TGx4ivm0rIh4jvmMb7sTkDQMyAIKQ9plztE+cwp+bX/khtTrO5cu4Y+MYHXkAjEIBPZeDCbUEXPlwUgGZoijKbTD0GLmOEbp7H8Fzm8zNncR16gghCEOfVmvlk4W7yW6XmZv5gGrlEoaRZMvIq6TSPbe0jVS6l0JhO0HgqoBMURRFURTlFgnDwBroR89moy6Sto0/Px/Vy7rBcsCw3sCdnsavVLASfTfYgcDs6oxqfqVS0faLReyz57hZa3dvfh5ndIz4tq0AxIaH0fO5Gz5HLhTLbx39gKBaueFjw1YLd2KS5CP7otlqqRRaMnHD5yjKvaQCMkVRlNsQi2WJxzsIApfpqfcYH3tzsc7Mh0UYeth2BduuoGkG3uAzSNl18ydeI5nqJpXuW7J8SFEURVEURVkbYUYBmTCjS++gVsebm79peAXgl8r4pTJW/40DMmtoEC2ZjLbfbOJOTK5p+0GjiVcqLf6/UehAT6dA1yBY5flSEjo2zuQkYdu+4fal5xNcUzNMWAbCUBGE8uGl3esDUBRFuR/pRhzDiBGGPo5bR/IgFgQVJBKdxOP5e30giqIoiqIo9yWhG5idnYsF6MNWi6C+tkYaYbO5rKD9MprA7O5GW+haKR0nqmu2BtLzosL2iwcr0GJxNCu2+nMWOkriB6s+5uqDJXJJfTUNIcSajk1R7gUV3yqKoqyBYSbJZocpdO7ANJPE4jmSiU50I87Q8Iv09DyyGJLVKqNMTx/Gda7WbzDNJMlUL5nsAIlEJ6aZQAgNP3Bpt4rUqmPL6oJZVpqOwja6e/YzM32USuUinru0MGkq3Ud3z340Tac4d5Jq9fIdjdO00uRzm8nkhonHc2Syw1hWmq6efSRS3UseW5o/zeTEu/BAhoOKoiiKoijrQNPQkkmEFs1NCV2P0L7xzKsrQtclXKmG2DUEUaH9KzOzjI4OMi88T2LP7ptuX2gaejZ79f+FQJhmNNutvfJzZBAQNJvINcxQU2eIyv1GBWSKoihrIABNaGiaAUJEd8SA6KNfRuGYvPqV66VSvXT37ieTGSSUAVKGCATxRIFMup90ug8hBLXqZYIgOhHSdItkqofOrj3UapPUa+Ncv4jTNFPkcpvQdJN6beLOxykEmm6h62Z0F1FoCLEw2fi6OhnqpEdRFEVRFOXGhBAIy4rOH4kCpqvdGW8iCJD+TR4roiL96NH5mpZIEBsaJDY0eHvHq2ug3WChmZQLhf/VmaDy4FEBmaIoyhoEgUujOYMX2AgEqXQvXd37SCYKlIpnqVQuIsNoCrnrNvG96267CRFtozFFqzmH57WQUhKP58l3jNBR2IaUIa3m7GJAdi8EvkujMYnjVBFCwzSSpBfCt8mJd5Y81nFqqJMjRVEURVGUGxAshmMRecPi/NeSci2PFQhNLOxoYdZZo7nmWWrXC+qNG9cvkzKaPaZOAZUHkArIFEVR1iAMfex2CbtdWvj/gFxuM4GVptmcoVK+sBiQraRWHaNRnyAIfKS8+jghNOx2kXS6j0LndkYvrl7z4W4IAmexW6UQOn39T0R11uwKlfKFe3psiqIoiqIo9xspJdLzFgMloWkIQ1/bk8VNZnNFOyB0vcVQK6g3sE+dxp2cvK3jdcbGCR3n5g9UlAeQCsgURVHugjD0VrwZJ2WI67WwnSrZ7BDazU6CFEVRFEVRlPtHKJGOg5TRiaAwzWhJ5BoIc21dH6VtLxbDD5tN2ucu0Hzv/ds/ZkV5SKmATFEU5a7QSCQLdHRsJZ0dIGZl0Y0YumZimAlisRwLc/Dv9YEqiqIoiqIo60QGPt58ERYCLC2ZwMhk1vRcPZlETyZvvH0p8WbnFmd9afE4RqHjzg5aUR5SKiBTFEXZYELodHXvprtnP/FEAc9t4jhV/KaDDH1i8TwdhW0LIZmiKIqiKIryoJCejzc9vVhsX89kMbo6F5s+3YiRz6Hnb3J+GIY4E5Ok2lH9Wy2dwhoajIr2BzfvNPmhFV5Tf02IaCaduo+sbDC1lkdRFGWDpdK9dHbtIZsdxnObzEwfYWb6MDPT7zM99T7l0jl8//YKqWqafrXLpKIoiqIoivKhIn0fd3KKoNlEBgFaPI7Z1YXV33fD54lYDLO35+azwaTEm5nFm5snaLfRYjGsvl4SO7ZH3TPvU6HrLi4bFbqOnk4htDXWblOU26RmkCmKomywTHaQVLoXz28zO3OU2ZkjS76fSHaiaSu8HUu5WK9CE9p1HZAihhFH0wzkhrQSurJNtfRTURRFURTltgQBfrmCOzGJkcuhZzIY3Z2kHj9A0GgQNJrLukYKwyA+spnY8BB6On3TXYTNJvb585g93cSGhzDyOTIvPI8MJe7EJGG7vWpnSmGaaMkEejqDX61Gjw1Wbzx1t4StdlS7LQxB09AzaczeHkLbRqomAsoGUQGZoijKBjONBLpuYbfLix0ir9A0E8tKY1nLT36kDBZmlklMM4GumUu+L4RGPFHAMJN4XnPdjzvqLL5QUFY1D1AURVEURbk9UtL64DhmdzdaMonR0UH6qSfxiyXsi5cIWq0owBICYZgY+TzZl1/E7O9HBsGazsPaJ09jdnVjdhbQUimSj+5HGAbN9w7jjI8Ttm2QYXT/UwjQNIRpoGcyWIMDJLZtpf7OuziXRglb7Y1/TW4ibDbxK1XCVhs9nUKLx0k//SQEAd7sXBScRYOJXh8hCB1HhWfKHVEBmaIoygbzfZsgcNF0E9NKLfleJjtIoXMHur68m1EQeLh2DYB0dhBr/iTN5pWATWBZaTo6RojH8xsSkEFIENgIoWFZGYTQkfLe31FUFEVRFEW537RPnCK2eRNGoQM9l0PvyNP5cz+NMz6ONzlN0GwiLAuzq5PYli1o8RjO6GUoacRHNt90+0GlSvO99xGWRfbF50DTSOzZRXzndoJqDb9YJGhGQZywzKgWWj6Hlk4tBkytk6fgQ1S6wxkbx7k8RnLvbtB10k89QWx4EHdiGr9SQYYBmmmhpRJoVozm4SM03z9y8w0ryipUQKY8EL75vRZHTzhkUsvf0D1fUq7cxwUqlfterTZGvmMbHYWtDG96iXg8jwwD4skC2ewwsXgHrdYcyWT3kuf5vkO9MU2zMU0y2cWmzR8hn9+K6zWxrDT5/GaEZhAEy++UXQm1LCuNplsYRgwzFoVcyVQ3HYXthKFHEPi4ThXPa68YfjXqM2SzFXK5Tezc9RnqjSmQEl23aDSmKZfObdjr9rCI96bpfnoTmiaY+t4F3Mod3LUVkNvZzcCrO8hs6wKgfn6ek7/5JoSSRH+W3he20P3UMMLQmHv7MhPfOLPqPjv295EZKeCU2sy8fvH2j0tRFEVRHnIyCKi/9Q4yCEg//RRmoQN0HWtgALOrGxmGiIVi9CJmYZ+/QP2NtzA6OrD6ehGWedN9eLNzNN58i6BeI/viC+iZNMIwomL/6TQyXKjpJQToOkLX4crstCCIGgmsshTzXnAuXqSZTmHkc1gD/SAERlcXei4HfoBERmPRNGQQYl9Q5yrKnVEBmfJAKFdDytUPz5u5olyr3SoxN3sMgSSV7qV/4GmkDAhDj1arSKUySjyRXxaQQYjrVBm99F16eh8lkSjQ2b0HGfoEoYdtV6lWLtHdsx9NX3rSZBhxunv309m5EyE0hGaQXKh1lu8YIZ7oQMoQGQbMzhyhVDyH69aXHXulfAHdiNHVtYtsfjPp7CAyDAkChyBwKW/g6/aw8OsulZMzCE0QtL072pbQNQZ/eBe6aTB/aAx7volXdxa7QHl1m/KxKTRDo/vpTcS7Umjm6gVv2zN1AtsnsO/0uATJ/izZ7V1Mfe9C1JlKURRFUR4yfqlM49D7+OUq8e1biQ0OomcziFgMIUPCVgtvdhbn8hjtM+dwxsZIbN+GX69jdhZuun3peXizc4SH3sefnSe2ZRNWXx9GZwdaOo2wLISmIYMAaTv4zQZBpYo3X8SdmsYZvUzounfhlVibsNWmffos0vNI7NqJNTiAkc8h4nFELAZhSOi6hM0WfqmMX63d60NW7nMqIFMURbkNrlOjOH+Ken2CVnPuhm26g8ChUr6A77VIZwYwzCRR+NWg0ZjEcerEEx0Evo3rNq97rktx/jS+b5NMdmOaSYTQ8PwWjfoUreYsvm9jmknarfnF54UyxHXqNBrTi1+rVS+vPBa3uerSyXa7RHHuJK5TI5EooOsxpAzxfZtmc/YWXjFlNX7LpX6+uC7bEpqg8MgAM9+/wPR3z9OarqMZ2mK/Bb/hUj09hwwlmS0FbtbbwZ5rYs/d+fJdMx0js62LwmODTH//woa0lFAURVGUD70wxJ+do1Vv4M3MYPf1oqfTaJaFlCFh2yaoVHAnpvBLpagD5tQ09R+8gZ7NEtRqBLUbh0DS9/GLJfxSGXdqCrOrC70jj55KIgwTdA2CgNBxCVstgloNv1zBm5tHet6K57R+uULz8FG8qWlC18WbmY0eexPSdXEnp6h++7sIIQjqDdzJqVt6yYJKhdbxE3jzRay+XvRMBi0ei2a+BSGh7xG22gT1Ou7E5C1tW1GuJ+QNLuoAhBDqPFZRFEVR1pkWM4h3pYh3pRCa+P+z999BkqZ5Yt/3fV6bPrO87e5q78fP7JjdvbXnAdzhQBAUEZAggFSAAkgqgiL+EENiMEIKiWQEBUlEgIGAh4Q73B32Foc73K273dnd2Zkd1zPd096Vt1np8/XPoz/e6uqu6aqeNtWmep5PRM9ud775vG9WZmXm+3t/hqDu0Z1tIMObwUrDNug5MYK31MbMWDilDABRO6QzU08zuxQ4lSz58TJWzuHZv/s15n90hZUPZghqXcJVj+78xi/TpYP97P2LzxDWfa79m4/xl9s3bxRgZW1yY2XsgosME/xqB2/h9gxDYRm4vTky/XlM1wIhSLwwDaytdNYzx8qHBul9dpT8WJkrv/0hKpGEDR9/uZ1muGmapmmapmnaQ6aUEne6XWeQaZqmadpj4FYyDH9xL6NfP4Rdcln5YIbL//y9DYEou5jhhf/LLzH9J+dwKlnKBwcQhqC70OLyv3yP1pUqiR9TOtDPvr/yPG45g13OMPzl/fS9MI632GTp7Ukmv3Xmro9LGAbZoSITf/EZek6MELUDFn54mau/c+pT2wky/XlGv3KAvhfH00CfadCZqjH3g8vM/eASZsZi+Mv7GfriXnIjJQzb5Oh/9jooqJ6aZe7PLlM/s7D5gWiapmmapmnaI6QDZJqmaZr2GHhLba5/6zSrp+cZ/+UjsNX1LCHof2EXk98+zaV/8nOywyX2/0cvMPaLh7n++x/TmapT/XCW2icLmK7FG//gLzH5rTPM/+gyYcNHxffWn1ElktZkjU/+3puM/MJ+KieGN90uM1hg+Mv7Gf+1Y1z8x+9QP7eIkgrTtZBRmgUXdyKu/d5H1D5ZYOiNvWT685z5f76JSiQylqhYT0XVNE3TNE3Tngw6QKZpmqZpj4MCGSYkXoSKJcLeeqx69dQs9fNL+CtpP7DauQUqR4awMulwBpVIEk+iEglSIcOYuBvdf9N/qdLm/EGMSjbvtJAbLlE+2M/ij69S/2QBv9oBlTbkv7V7gwwTkiBGRgkylsSdMD1OTdM0TdM0TXuCbP1tXNM0TdO0J0J3rkFY81CJQoYJUcPHci2E+fg+xq2ig9uTo3m1StgKUIlCSYWM5D1nrWmapmmapmna46YzyDRN0zTtCZcEMXKtHFEBSAVCbF2W+Uis7f8zhv0AnzktU3s62LuHcfeMIrs+3Q/Ppa9TTdM0TdO0HUJnkGmapmnak07xxAWZ4nZAUPMo7e/HLroIU4AQGLaJ4W68/qZkWvppuhbCeqxRPe0hyh7dT+Uv/SKlX3wdDPNxH46maZqmado90RlkmqZpmvYYGLaJYZtYeQfDufn/rbyDDJP1Rvfbus9b9pMGskzsvEPcsUmiBBWlpZFmJi3fNLM2pmNiZCzsgouSksSPUVLhLbZoXVlh7JeOUL+4ROPCEiqWWDkHhKB9fXV9v7EXkQQxmb4c2aEiUdNHRvKhPU5N0zRN0zRNu1c6QKZpmqZpj8HIL+xn8PUJihO9uP15hBCU9vfRnW0y98PLzP/Z5W3f59g3DjH42gT58TKZ/gJKSnpPjtC6vsrcDy+z9NPrWHmHff/hc1SODJEfL2MVXGSYMPjybjozDa78qw9oT9bwFlvM/fAywjKZ+I2TZPpyIASta6vMfv/ihgCZt9Bi9fQ8lePDvPJ//3VkGLP40+vM/fAyzUsr2/44NU3TNE3TNO1eCfUZvUOEEE9YUYemaZqm7XyZ/jxOTxYra6fN9oVIJz0GMX61Q1DtImyDnmPDdGbqhHUflUiEZeD2ZHF7cnRmG8Sd8OaiAnqOj+AttghWu7dNi8wMFnB7smuljkY6STOWJF6EX+0Q1jyEKciNlrELLoZjIgyxtl06cbMz11yfjiksA7cvR6Y3h+FaCARxN8Rf6RCsdjfs28o75EZKaSaaUgS1LsFKl7gboj0dSr/0BqVf/RLxwgoL/8M/hTh+3IekaZqmaZq2Til1x14fOkCmaZqmaZr2BLOG+nB2DWMN9WJkMwjLRAYhstUlXlolmlsiXqmvb2+PDuAe2oORcfFOXyKaW94wTEFkHJxdw+SeP0pwdYbg8hRJvbVxp6aBPdSHs3sYq78XI58BQEUxSatLNLdEcG0W1fXX73KnAJlRypM5tg93Yoxwdong/DXi5dpD+Xk9CkYmS2ZknPzBo2w1LaP+7k+IatVHe2Capmmapm3pswJkusRS0zRN0zTtSSQE9nA/uVeO4+7fhVnIoRQIa60BvlKE1+foSLkhQGb195B78RhmuUi0sEI0v7xhyINw0wBZ8ZuvIn78AdFSdUOATFgm7uEJsicO4kyMYOSzt0xOFagkwT93jXBq4a5mR5jlApnj+yn8wkuYxQJJqwvGzp4TZbgZMmO76PnClxFbPJb2hTNE9dW7m/SqaZqm3ROnYFMaL1IcKzD7zjxhO3rch6Q9BXSATNM0TdM07QkkLJPcS8cpfPEFZMfHv3CNeDHNSDLLBezRQZSUaRnsdjEE9sgApW++hrNnlKTeJLg0RTS3BArMShFrsBcVhijf33QJdUvYzMhnyRzbT+H157H6KrR/9D6dt06R1Jrbd8yapmnaPbNzNkoqYn9nlsPn+rNMfHU3e7+xh9UrdaJuOkRI0x6EDpBp2jYThkAYpD17kgd/kzZMgWEJhBAopZCx2pZ1tyTSfQLIWH/IaJqmPTaGgXt0L8KxaX/vbVrffRvkLX3lhABzezOxhG1T/PoXcPaNE16bpfm9t/FPX/rURiKtKtz0RETdzFYzDLInD1L4yktpcOzHH9D8k5+gop15MqZpmva0MCyDgeP9RN2I5U925rAcpdJzlcRPEIKtqt017Z7oAJmmbbO9L/cxeKBIY8Hj3PcXHmitfJ/L3lf6eOkv7SFbtvGbER98a5qP/t0Md1XXch/6duc58MYgwoCP/nAGr6HTlTVN0x4Phex4YBhYfRWsvvLGvl1KQZxs3+6EwMhmcI/uA6XwzlwmuHB9k8NSW38GSYWKIkCR/8IJCl99BcN1aP3wPdo/eEcHxzRN054A5d1F9n19D/XrjR0bIGvNtjjz2+e48O1LeKs+6mEmEGifGzpApmnbbPFyi8aCR+Q/+ElL/948x74xwszpGnOfNIj8hNXpzkMLjgG0VgIu/3QJBIRdfSKjaZr2uKg4ofvuGezBHnLPH8HqrxBemSG4Mk0wOY/yg23tbyVsC2ugBzOfIVqoEq/UUOG9XSRRaxluuWcPU/iFlxCmSfe9T+j87CNkd/OSTE3TNO3R6j3YS2EkT2u+/bgP5b7JWBG2QsKWnoatbR8dINO0bdapBnSqwbasle916duT5/3fnWTqoxpJJB9qcAwg7MRUOzowpmma9tglEv/CdYxshszxfdjDA9hDfbgH9xDNL6cTKK/OkFTr27I7YZmYpTwYBkm7gwru/aRDmGm2W/Ebr+LuHSdeqZG0uiS1xrYco6ZpmnZ/cgNZhp8bojhaYOSFISp7y5iuiVOw17dZOb/K4ullukvd9X+zcxYDx/upTJTJVFyUBK/ms3R6meZ0a72HmVN02PXGGDKStBc7ZCsZKnvLWFmLxI+pTzZZPlulu9LdcD7jll36DvZQniiTKbsYliD2E7yqx8rFVZpTrQ190sZeHaXvUA9u0QHSljZn/tU5gsbm519OwaZnX4Xegz1ke7MIA7xVn+rFVerXGgTNm591Y6+M4JYd/HpAHCQMHu/HKTrIMKG92KV6aZXa1TrITXelPQV0gEzTtoEwIFO0GTpUIlu2ibyE2myX6vXOhu16d+fpm8izcrVN/94CdsYkDhLq8x7VyQ5JmL7bjhwtUxrMsPu5XnIVl/59BTIVh/ayz+pUl9ZyehXeMAX9ewsUBzM4WZM4kDQXPZavtdf7hzk5k8JAhnzFoVMPqYxkyRRtwk7M6nSH1enu+na9u/NURnIgoLXks3ipSRxs/AQwbYOB/QWKAxksxyD0EpoLHiuTnfXU5g37rIVURtN9Bp2Y2i371DRN0+5MNtp03v6YaG4J99AenN2j2IM9OHuGcSZGMcsFvI8ubCy9/AyCO/QuE2J9q/shbAuzlEf5AdH8clqyuXeM4Oo00dSDtR3QNE3T7p+VsSiNFejZV6E4WsApOOT6s/Qe7FnfxqsFWBdX07+ItJH/7jfG2fXaKNn+LAgQa58TlYkS1743SfVSjdiLcYsOe7+6Gytr0ZptI0xBrj+L5VqYjsnw8yF23mb2nTm8anouIwzB+KsjjLw0TL4/B6T90QCSICGJJO25jedTbsmhOFqgMlGmNFYk25vh0h9f2TRAZucsRl8aZuwLo5R2FdePXSlFz/4Kcz+fZ+69RYJmet/h5wfpP9JH0Arxaz7F0QJWJj3+JEwonS6SBAnN6dZt+9KeDjpApmnbwDAEhT6XY98cYfdzvQSdiLPfW6B6/dqG7fa92s+rf3Uv7//uFBMv95EtOyipmD61yqlvT7NyvQMC9r7Sx+4X+ugdz5EpWZz81XHiMGH+XJNz35+ntexjWILKaJYTvzzK0MESbsEi8hOWr7Z4/3cnqc/7JJEk3+dy4PUB9n2hn8n3Vxk9XqY8kqW56HP+Bwvrwaps2WHi5X6Ofm2YXNlm8oNVfvgPLtIObn7YWI7BwP4iz/za2HqAL2jHLFxs8uEfTNFa9EliRaHf5cAbA+x9uZ/J96uMnaxQHr59n5qmadpnU0FIcGmK4PI0RiFH5tAeci8dI3N0H4UvvQBK0fr+Oze3VyotvRSAsUkgzDQwcplbgmFr95MS6fmgFGYhh8i493G0Aun5NP7oJwjLIP/F53EP7aHgBTRWf4Rs6/d/TdO0x6G73OXKd65jWAYn/spRhp4bZO7n85z71sX1bcJ2RNhKv/ubjklloszzf+MkYStk+mdzLJ+rYjoGI88Psf+X9qISRdiJqF2ppwsI6NlXIT+UZ+7n81z8t5eJ/IS+gxWO/tZh9n5lN/6qz0x1DgSYrsnh3ziE6RjMvDXHwqlFlEonVPYd7CFoBMTBxsqWa9+fZPqtWQaP93PkNw6y58u7tnzMPft7OPwbB8n1Zpn9+TzzHywiY8nQMwPs/tI4+YE8kRcz87O59fvkh/JU9papXqxx9bvX6VY9yrtL7PvGBLu/OIZf8zk7fWH7nhjtiaIDZJq2DZJYsXy1zR//385w8ldG2fV876bbCZE23t/3aj9/8j+cpbXk88yvj7HvC/0c+foIP/lHl0HBW//sKm/9s6uc/NUxvvK3DvGt/+ZD6rNeWmK5JluyeeN/cwA3b/Lz37nOzEc1xk5UeONvHOD539zNu/96ksa8B4BbsBg7XqE+7/HmP7xEfc7Dcg1M6+bJUWPe4+1/cZXJ96s89+fHMa3bT6pyvQ7f+C+P0pjr8uN/eJmly03Gn+3htb+2H8MQvPu712kupFeE3Hy6z8a8x5v/yyXq82v7NPWIGU3TtPuiFLLVofv+WbofX6Tvr/05cs8fwdk3DrcGyMIIFcUIw8TIuKSRspv1LMK1sQZ6bw+QhTHR4ioqTrAGejFLhXSbe+hzpuKEZLVJ96MLEMdgWxS/9gVyLx4lqTVo/eDnulG/pmnaYxD7Ca25tOeYV/dJggSv5tOYbG66fa4/y/5f3EtuMM+H//g0Uz+ZIeqkfSln35mjZ1+F0ZeGWb1cuxkgA5yCw4VvX+bSv7uy3uNs9u05eg/1UhorUhwrAGn2WKaSwS04VC+tMvvOHEufrKx/XF39zvVNj0sliqgd4dcCws6d+2Tu/6UJiiMFrnznOh/9szPIOD2Xmv35PEmUsO8bE+z7xYkNATI7a1G7UufUP/qYlQtpNt38+4uYrsmBX9pL/+HNz/O0p8P2zgbXNO0ztVcCPvp3M7SWPCIvZuVam+aCT3koc/eLiLSk8/BXhrj8sxUWLzYJuzGrMx2uvb3Cnhf7yJTsDXdJYskHvz/F6nSXyE/wmxHd2t03X7Ycg/JwlvGTFc7/2QKLl5oE3Zilyy3O/2CeQ78wSK7i3DxEIdb2OcnqzM19dup6KqamadpdEQKjVABrk+uZUoJU6Z9P39TqILs+RjGHu38XGDcDYcK1cUYGyB4/gLDM29aUnS7BhesIU5A9sR/3yMSmx4VhbJ6d9ineh+fpvHUKFcUUv/YKmRMH0+w1TdM07YnmFBz6j/TQWWjTnm8TdW9+h1cJ1K7UcQpO2tfrlgvgSRBTv1ans7yxNLK77CEMgZW11tZQdJY7VC+tMnhigOf+xjMc/c1DVCbKCGN7Lqj3HejBrwc0Z1rrwbEbalcbdFc8CsP59fJRgCRKaC92qF3b2DszaIZEXoxTup/sam2n0BlkmvaIxX7C6lSHOJQoBZGX1te7Beez77zGtAwyJZtsyea5v7CLA28MIiOJlTEpDriUBjMbMsBkoug2IjrVYL3PmVKg7qHjv+ka5HpchCForQQE3RgUBJ2YxrxHaSiLnTFvfrgkEq8e0q6GG/b50KcMaJqmPSWE69D7V34Z6QfEK3WSZhsVxRi2jT02gHtoD3GtSXh9bsP94tUG0dwymWP7yZ48SMX7GtFiFSEE1lAfzq5hpOdjqtJt+1RhROtH72GUCzh7xyn/mktwaIKkWkclEiPrYvX3kLS6dH52iqR+5z4ssuPhfXwRI+tS/OarlH7lDRpBSHBl+r6GAGiapmmPhmkb5PpzuGWXF/93z6336YI0+6uyt0KuL5v26LLXLrgoCNshYTda74d8g4zlWuX/zeCXihVnf/cCjetN+o70svcbe9jzlV3UrzeY+dkcK+eq+PX7G34mTIFTcOhWvfXMt1sFzZCoG+GWXTIlB381rYKJ/ZiwHZKEyYbtVSJRUmHoapinmg6QadojJqUi9JKbcSK11i/mHt5rlVKoJA1vNRc8ajPd9fLLhXNpttiNRv4ASiriQN5LlcwmB772wWakH2w3qm6EEAjTQEq1IfalJESBTB+bpmmadu8EiFwGd2wwLaOMYlScgFIY2QxxtY5/9ir+2Ssb7qb8EP/CdcxKMQ2SPXcY1wsgTlBJQtJoE1yeovznv3L7PhNJcHma9o/eJ3vyIPZwP7kXj6GCEJXI9Kq+YRBcmbnrhxGv1Ol+eB6zp0T+1WfJv/EcKo7TNZLksxfQNE3THjml0nOIJEyIg/TPrZbPrrB8doXVy7UN3/eTMA0kbbLi2vnOxpOelfNVgkZA7Vqdnn1lynvK9B3qJT+QW2vqP0/Yur8LKkophJEOVPs0YYj0M02l52c3yEjeFtxbv88t/9WeTjpApmmPwwPGjGSs8JoR9dkuMx/VuPjjxfV+Y5ZrYtoGYWd7e7zEYUK7GuA3I/r25KnPeXiNkFyPw+D+AtXr7fWsMk3TNO3BqSim89NT2ONDWD0lRMZFCJBBSNKcJbw6Q3B1lmS1cdt9w6l5lB8QrzawR/oxshlUGBHNrxBcnlr/93BqHtn1N+43COm8e4ZosUrmwC6skQHMfDbtgRaEJKtNgqszt90vWqzifXyBpNZKr5LcICXxYpXWD36OsO00wOc4CEOgdHxM0zTtkVMyDVbdqZQxCRPaCx3ygzmufvc6q5dqGwJJN/g1nyS65c1ccW/nAwpac21ac21mfz5PcazA7jfGOfoXDxE0QxqTTVbvI0CmEkV3xcMtOrjlzKfbcZLry+AUHaJOhF8PNl7U1+czn1s6QKZp20AYkKs4WK5Jvtclk7fIlW3Ko1lkJOnWQpItrkTcL78V8cmfzjN6vILfjljINNZ6kzkgYPFCk+AegmRu0cLNWZQGMmQKFoaV9hwThiBoR4TdhNaiz6WfLLHnxV4iP2F1usvgwSLjz/Rw4c8W8eq6XEbTNG3bxAndd8/Au2fu677R3DLR3PKWm6z8L7+39f2jmPDKNOGV6bvepXfqPN6p85vepqKYaGaR6j/6N3e9nqZpmvZwRN0IIdI+Y07JQYYJCIFK0uwpJRVBK2Tx4yUO/bmDGKYgaAWErRAl0/JF0zZQKi1JRH72Pm8j0gv7VtZGSYWMEpSEzkKHK9+5xp5f2IVbcnBLzm33E0JgWGI9wGdaRtoHTaoNFTNLp5eZ+OpuevdXKAzlCZoBSqWN+PuO9OEWHZZOLxPcZxmn9vTRATJN2wbZksOX/pODjD/TQ2Uki5MziUPJ4a8OU51s82f/nwusXO989kL3wGtG/PSfXOaF39rN87+xi77/4iiGKajPeXzw+5OsXGvDPezy5K+MceSrw/TvLZAr2yAEo8crrE53+PBb05z97jydWsD3/t55Xv9f7+PL/+lB8r0uzQWPi28u8v7vTxK09WQyTdM0TdM0TXuSNSabJKFk5IVBvNpBqherWBkLb8WjOdMiaIZ4Kx6X/+Q6u784zsn/+Bh9h3tZ/HiJqBPjllx69peRsWTmZ3Msfrz1xZitmLbJ4MlBJr66C78WUL/eIGyH2DmbsVdGKI4WWPx4mdb8LSc0Ig1u2VmbbG8WJ2+DgPxgnrAdEXUjYj9eL5G8/KfX6D3Yw+4vj5PpyTD1kxmSMGH81VHGvzBC7VqDq9+b3K4fq/YU0AEyTdsGfivirX96BSdnYa5dzVAq7QWWhJLWUlqG8sl35rn6zgr1OQ+ZpG/cS1daNJc8DOv24vhLP1li4XyD+pxH8qnJKygI/YSP/2iWi28uYbkGQkASKjr1gKCVBquaCz4f/duZNMOrtfUEybPfnefq2ytYjrHefDKJFUmUrE+7VBK8Rsg7/99rnPr2DIYlSCKJ34oJOvH6FZvGvM9H357mwg8W8Fs6aKZpmqZpmqZpT4qFj5a4/KfX2P3FMQ79+n6E2E/sJ1z+91fw6wFBM0TGks5ih5/+9+8w8ZXd9B/pY+SFIQzbJPZivJrPzM9m8ev+Z+9wE0oqutUuhmkw/too+76xBwTEQULYCjn/B5eY+vEM3eUukGatDT8/xLHfSiddWhkLt+xiWAav/9evkAQJsR8z/dYsH/zDjwHoLHb5+F9+wu43xhl5YYgX/uYzIARBM+D6D6eZfmuWlQur2/Zz1XY+8VkNtIUQugJX0zRN0zRN09ZY5R5KJ5+n/6u/ijA26f4MTP3T/xlv6ioPNiFH0zTt4SgM5ymOFcj2ZDAsgySWNK43aM21ibo3L3AbtkFpvEhhKI9TdBCmQEaSsB3Rnm/TWe4SezFW1mLgaB923mblXJXuirdhf32He8j152jPd6hdra9ng/Xsq5DtzWJlTIQhSGJJ1Ilozd5cG1jPFOs72HN72eUamShac22WTt/MaLNck/xwnuJoYe1+gqgT0prr0F7sbJhw2Xuwh1x/lu6Kx+ql2oa1i6MFSuNFlFTMvbfwYD987bFRSt1xyoIOkGmapmmapmlPNsPAdDOYhRJmLo+ZzWI4LsJ2EKaVBqmMtf4zMgEpUXGMDIP0TxCQeF2SbpvE90DeT8Ocmx40QCYcBytfxCqWMHMFjEwGw3YQppn2AZISkhgZJ8gwIOl2SNot4k4L6XUf6Ni3jRAYTgarVMLKFzFzeYTjrg1gSB8HSqKSBBVFJIFP4q09jlYTGdxf1sl2E7aDmcthZvOY2RxGNpc+F5aFMM30OSEd3a2SBJXEqChMX1O+R9JtE7db6eN5QoOhZi6PVSxjFUsY2RymmwHTWpvgp1BxgoxCpN8lbreIGnUSr6OnzGqa9tT5rACZLrHUNE3TNE3TnjxCpEGLQhpIssu9OH0D2JWetcBSHsPNpgEZ0wTDTINjcRrEkGGYBmS66Z+4WSeqrxI1G+m/rd0mgwDkNgYCbgRJlPrUJDSBmcthlSo4vf04A0M4/YPYlV6sQhHDzSJsGyEMlExQYYiM0scQ1euEq8tE1WXClSWiZp2k00bFW7dOeFiE7WAViunj6OnHGRjE6R3AKpUx8wXMTBZhWmAYICUyjpC+T9xpETfrhNVlwpVFotUV4laTuNVAPcpAjGFiZrLrQTGrVMHu6cUqVbBKZexSBSOTTYNkto1h2etBSxXfCI55xJ0OcatBVK8RVZfS11arSdJqIMPtbfhtuBmscgW71LPh31USE3fahEvzt9/JNNMgbLkHd3AYd3AEp28gfZz5QvpaM0yUUqgoJPG6xO1m+vwszhOuLBHWqsTN+mN5nWmapj0OOkCmaZqmaZqmPTmEgWHbmLkc2T0HyB88SnZ8D1axvGW21vpdTQtMC3Axc3nsysaAAkoho5BwdQVv6hre1DX82UmiRm3bsn/U2n6UlKxHyEwTK1cgN7Gf4onnyYztwcoX7vA4TLAdTMCu9JIZ2QWAjGOi1WVaZ07RvnKecGUJtc3BmC0ZBoaTwR0aIX/gCIVDx3EGBhHiDs+JYWBaFmYmmz4XY7vTxxFFhCuLdC58Quv8aaJGLQ1UqgfL7NuaQFgWhuNg5otkxnaR3bWX7PgEdqUXw9m8XGvDCoYBlgWZDBRLOP03b1NJQlSv0rl2ifb5MwQLcyRed9sCr3ZvP5UXX6Py4msb/j3xurQvnGHh27+98VhtB7vSS+HQcYonX8Dp7cOwN3+MAsCyMLM5nN5+crv3gZKEtSqdS+dpnv6AcGUxDfo9oRlymqZp20UHyDRN0zRN07QnhlUqUzh0jMpLb2CVK2kGjyFYO5V/YMJ20mya/iHKz71M9Sffp/7eW9tauqii8GawxzRxh8fo++LXye3Zj+G4aXbV/Ry7aeL0D9H7pW9QOHKC+gfv0Pz4fVT08INkdrmXysuvUzh0HKtcScso7/M5EZaFOzSK0zdI6flXqL/7Fq0zHxI1Hk6zbMN1ye7eR+HoSfJ7D2LmC2lgzzDSUtAH3oGB3dNPpdxL6diztC+epfb2mwTLCw9cznvH3WYyWKUymOZ6OaThuOQPHqXnC1/CHR5fL9u9NwK70kf5xVfJHz5G/ec/pfnxBySd5vY/CE3TtCeIDpBpmqZpmqZpj52wbfL7j1A8/izZ8QnMQintAbUdAYz1nYg0pCMEwjAIq6vEjdr29sNay1JDSoTjkD9wlMpLr5MZGcdwMw/0eIQQ68fuDAzR8/Ib2KUytZ//mKTT3r7HcAvDccntPUD5xdfIDI+lvcbMBzuFuPE4sG0ss0Tl5ddxBodofvQ+3vXLaansthy8gTs0Ss8rXyQztjstAXWza33Fts/64zEEhpkjf+gYZi5P/d236Fy98NCCZIK0D5xd6SNaXcHM5ig9+xKlky/g9A1i2PZ9LizWH5NdrNDzhS9hl3tonHqXYGFmex+EpmnaE0QHyDRN0zRN07THysjmKJ14nsLhE2RGxjFz+UeyX39mirC6sr0BDKXScjTDoHDgKKXnXiE7tjvNHNtGhu3g9A9QECeQUUjt7Te3vVeUVSiRO3CY8nOvkBkeQzjutgYshRBgmtjlHvL7D2NYNobr0r7wyfaUJyqF9L21vm8D2x4Yu10aWLJyBbK79yEDHyVjulcvPaTdifR10NeP9DppcOzE87gDwwjrwU/zbn1+CkdOoJSkZQj8ueltOHhN07Qnjw6QaZqmaZr2RKhkRslYRbyoSSPY2HQ6b/eSd/pQSJY7VwAoucM4ZpZIBiQypOgOYhkOSkmCpEs3XKUT1bi1U7rAwLXyFJwBMlYBIUwSFeFFDTphlTBJy+wMYdGTHcMyMrSCRbpRfcPxGMIiZ1foze1mtTuFFzVIVIRAYJkZSu4QGauAISykSvDjNu1wmSC+meWTtcrknd6121vknV5cMw9CECcBXtygFSwjVfxwfuBPAiEwszmKx5+j/NwrOAPDd531IqMobZgeR2nz9CRey64yMWw7nXLpONwIWtxKrU0k9GauE9W3u6xPIaOIzMg42YkDZHfv3SQ4lm5zYzrljceAUrB2/GYuh1kopc3ityjJFKaF3dNP8fhz+POz+NPXtq1BvFkoktt3iPJzXyC7e+/WgTGlSNYmbcpuBxmF6XOh0r5dwrYx3AxmvoiZzd3MtvoUK18kt/cgGAYyDOheucinphzcO6WImw3C5QXcgSGsYnnrTaVExRGJ10X6HjIM09eVTFBSpj3MLBsjm8XKFTCzufSOW/xczEyW3MRB4k6HsLpC3Kg92GPZgnAcMkNjWLkCxePP4gzeHhyTQUDcbZN4HVR087Um1gKSZi4dhiGMrTM27XIPhUPHUWFI0u08hN8bTdO0x08HyDRN0zRNeyIM5PfTl9vDcufqbQGyUmaEsdIJEhmtB8j683soZ0aJEg8/blPOjGIbLkIYRInHqjfNXPMMftxaW0WQtcv05yboz+/DMbMIYSJVQjeqUe1cZ6lzmVgGGMJiMH+QUmaI2eYZuo36huNxzRwDhf0c6H2D04t/TBC3SVSMaxXoze5mqHgIx8xhCAulJH7cYrU7yUL7AlHioVAU3H7GyydRCprBIkVngIxdxBAWiYzpRqtM1T+gHVaf2iCZmc2R23uQnld/Abvcc8cMH5UkyNAn6XRIAp+k3SLutteDGTIKEMJIgxiZbFpOly9gOC6mm8HIZDDcTNrTTCniRo1gcf4hlCYKDMumcPw5nN5+TDez9gDSYE/c7ZC0m0T11bWJjkvIwCMJgrQs07IwMjnsnl7cgWGc3n6sck8aXNokUGbYNk5vP+UXvkDcWCVcWeZBA0vCdsju2kvpmRfI7dl32+1KKZCSpNsmbjUIa6tE1WWi+moaKIuCNEBmWekExmIJp28onUJarmDmi5s2xjezubRJvJRpUKlZf+BMMpXEdK9dxhkcSct2hUiPH9JgT+AhPY/E75K020TNGlGjtj7hVEURSiUYtpM+L+UKTt8AzsAQdrkHM5vf8nVrFUvkdu8lWJil+dG7D/Q4tmK6GbJ79qVN9vsG0tc36e9L4nvEjVr6WltJJ20mXnet4X7am83MF7B7+8kMjaaTMss9CMveNFDm9PaTP3iUuNWg8eHP00CopmnaU0QHyDRN0zRN27GyVolyZgQvbDDbPI0ft8k7PQwVDjFSPEosfabqpwCFZTgMFQ4xXn4WP24yVT9FJD0K7gAD+X3s6X2ZSPqsdK8TS59WuELBHaAnM85M42NuDTpk7BI9mTGCpE3TXySSPqbh0JvbzYHeLxFJj9nmGbyoQdYuM5Dfy76+14hkwErnKpFMe15ZhkvRGaToDjLfOstC+zymsOnL7WG4eIQo8ZlufHhbBtvTQFg27vA4/V/7FexKz1rT99spJVFxQtxu4s9N0bl4Dn9umqixioruXFIoLDs9+R8ZJzO6i8zoOE7vAEopOpfPE7dbPHCW0qf3aZppAKVv4JbHoNJyv8Cjc/kszdMf4E9Pfna2l2GQ23OA0nMvkT9wdD1r6dPBC2E7FA8do3nqXaJGPR0S8ADcgSGKx54hv+/QbbfdyL6LW03a50/TOv0+wcrSZ+9TCKxCieKJ5ykeexZ3aBRhWbc9FjOXJ7tnP5UXX6X2zo9J2g/eGL47eZXc3gNkxyfAMFBJnE4zXVrAm5lMp5nOT991sFRYFnbvAJUXX6Nw6Fg6YXWLIJndO0Dh0HGaZz5Yb6S/ncxcnvz+wxv+TSXp70v32iVq7/6EcHnxM39XjGyO/IEj9LzyJdyBYXCcTYNk7uAIxePP0b1+OS1PfmiTRzVN0x49HSDTNE3TNG3HMgybbljjyupb1LxZQFHzplHAaPE4ZXcEwSkU0JPdRU92F0Hc4vzS9+lGdRSS1e4UUdxlT+VFxkvPUPNmiFVCO1jCz4xScPvJ2RW8qIFCIjDIWiXyTh9L7TTjDKDkDtKf24si4ezid+hEq0gVIzDwwhqHB77CrvJzNINFojANkAmRljRdXX2Lle4kUdIFBN2oTtEdpJQZwm5lgfrj+QE/RO7wGOXnXsau9ILYeqpj0u3QuXiO5pkP8Oem18ve7qZvmIojwpVFotUV2udPYzguTm8/mdFddKevEXdan7nGtpCSuFFn6Xt/iD8zSdJto+4mWCIl3tQVosYq4fIivW98DeNGRtqnmRb5vQfTbKHlhfs+VGHZlJ57mdzeQ2w2pVLFMf7MdVZ/+md4s2tBvrvp4aYUcbtJ/b238OdnKD/7MqWTL6QTGD/9ULI5Ki+9RvfaJbzAf+CAn/S7+HMzOIPXMTNZOpfO0r54Lg2yhiEqSe5pMICKY8KVRVZ+8McES/NUXniVzOiuTbc1XBenr5/MyC6C+ZlHknXlL8xSf++ntM+dXh8Y8Vmk59E+9zHB4hy9X/w6hYPHMDPZ2zc0DOzeAcovvs7Kn/171DaV9Gqapj0JdIBM0zRN07Qd60b5YsOfv6UMMSFMOiQqwLFuNnvPO704ZoZ2WF0LXiXr2/txiyDpUHQHMYVNTEA7rNIMlylnR+nP72W2eYZEhmTtMgV3AFAsti8Ty/TkPWuVydglvKhBO1whUdH6+kHSphvV6MnuxjZc1gMPShHLiJo3Qxh3UKQnspH08OMmWbuCsUVm1U5m5otkd+8jt+/gHTLHFFGtSv29t+heuUBUX72//lpSrveXkmFA4nuEq8skgf+ZWTXbQSUxweI8q2/9Gd71KyR+d73c8u7unxA1anQuncPMFej5wpdu63t1I9Mns3sC++qF+w+QCUHhyAkyo7vTbLVP926TCZ0rF6i//xb+zPV7n/6pFCoKCeamaRomwrIonXh+0+Mw3CzF48+RdFoEi/O3b3OPutcuEa4sAYq40ybptNNeXPebQSglMvBpnz+DlS9iuJkNWYM3CCEw3AyZkTHC5fmHHiDzZiZpfvwenYvn7vH5Uag4Jqqu0Hj/bQSCwrFnMD41sVQIgZXPkz9wmOZH7xKuLK79HDVN03Y+HSDTNE3TNO2Jt9XcPKliosRfD1LdoJREKomBuXZvhWNmcaw8JcPiUP9XNmyfsYrknB4s4WAaNiIxiGVAN1wliNsM5Pax2LpAQkjB6SNv99KNGrSCpfVAm2W4ZMwCmHCo/xdQt5x4O2aWnNOHZbiYwkGQZkwpJFHiEyX+enAsPX5FImMMceP4ny6Z0V3kJvZj5Qub3q6SmKjZoP7zH9O+eJaoUdueSZNrAZr4ATOS7kVYXaF19mM6Vy4gfe/+FkkSwtUV2hfOUDh8HLtcQZi3f413egcw88U0I+9eS9/WAjnFo8/g9PZv2u/Mn52ifeE0/vR9BMduIcMAf24aw3XJju3GKlU2lCjeCPjl9x2ie+UCYXX5gYMwcbuZltRuc0lg0mnRuXIeu6cPp7d/06b9huOSGRmn9ckp4OFlXCW+R/faRTqXzpN076+3nkpi/PkZ2pfOYpd7yO7ee9s2wjSximVy+w6RdFrErQcvg9U0TXsSbJ3Prmmapmma9ohtlcshhLEWLNpIquSWTLBb1lGAEmwMLgkEBqZwyNmVDX8MYdIOVljpXt+wnhc1aPqLFN0hsnYJy3DJO33YZpaGN0cs/ZtHLUiDDMIk62xc3zJcumGN5c6V9f5j6XFKpNo8i0nd6QeygxmOS3bXBJmRMTYt4VOKpNuh9ckpmmdOEdVWtyc49hgkgY83O0n7wpn7D46tUVFIWF2ie/0yMtg8yGJmsliFIkZmizLMOxC2k/ZpGxnH2KS0ToYBnSsX8K5feaDg2Pp6fhd/bprO1YtpGeAm7HIP7tDoHadP3jWlHlq/rGBpAX9uirjb2fR2Ydk4/YPwkLNB/YVZvKkHn8yqwgB/ZpLOlfPphNXbMh4FhmlROHQsDchqmqY9JXQGmaZpmqZpTwSpJAKBuK0flcA2Mlhmhii5/xPzWPoESRsvqnOt9h4oeVv8SSEJk+56NldavjnHWPkk5cwoApOc05P2LvOmPrV+SBB3SFTElepbKJVsGt/yohqKm0E49TRGwe7A7hvAHRzBKpQ2vV2FAf7CHI333iLxOuzkKGG0uoI3fZ1wZXFb1lNhSOfSOfJ7D2Hm8rdvsNYI38oXCL3uPa1tZrMUjz2Lkc1t2pw9rK7gz0w+cPDlVtLr0j73MfkDRzDczO37FQJ3ZAxneoCoVt22/W43FYWEq1XC5cVNsyKFaaYTNDfJytuW/a8FsLpXLhCsLLIdvzNRvYY3PUlcr2FvlhlnmmRGd2EVy+kQAD3RUtO0p4AOkGk72o2+JUpKdvIXaE3TNC3tuyWEwDGyWMJZ6+ElsAyHrF3GNfN4D9CsvhOuEsZdDGETxC3C2IP1skaBECKd0HdLqWMsA9rhKl5Ypyc7jm1myVgFvKhB3d/YF8mPmnhRnbzTRxB3CJMOaj0b7cb6bAiOfR7ldu9LG/NvQilFWF2hffajtKxyB1NK4c1OEcxNb9uaMo4JFuaQcYhSatNAlpHNbpoB9lnMTJ78waMYtrPp7Z1LZwm3OUglwwBv6hqJ100Dpps07Hf7h7Z8vTxJkm6bcHWF3MT+2280DEw3s2n55XZRcUywMEvcbGzTgpKoWaN95QI9Pb18uvBICIGwHdzBYYKleeId/vuqaZoGOkCm7WCmk6V/z4sYhkFt7hx+a/lxH5KmaZr2AFr+EmHeoze3m729r1LtTmKZDgO5fZQzo7cEm+7PqjdNzulhtHiC44O/yGL7An7cRgiDjFXEMfOEicdc88wtDf/TwN1y9yrDhSO4VoEw6dIMFjdsA9AMFlnpXqecGeHk8K+w2L5IN6wBCsfKk7XLxEnEfOssYbJ5KdbngTu6C6u0dclcWFuhc/XiIzyih0MlMeHyIuHqyvYtKhOiZj0dVqDUpgEXYdkI696+4huZHE7/IFahuOVEUX9uiqS9/VM/lUwIV5exyz3pYIBPsUplrGIJYZp3N/nzMZG+T9ysb3m7MK20b5wQ9zSk4e52nhDMT6dTWe9hGudnLtvt4s9OoV54lU0q3AHS102+qANkmqY9FXSATNuxZBxSnz+PEBB6j2hMu7ajmRYcfTHP4efzDI472I6g20q4etbjzNttVuajndrmRtOeCq1wmYXWOQbyB+jPT9Cb20UiI7pRnVVvkpxdeaD1o8RnqXWJOAnoy+1htHQSQ5goFFJG69MnP52RHCc+K52rjBaPU3D6WWxfpOnfPiUwliGr3UlQiv78PgbzBzCLNqBIVEIYd1gOrz5woG/HEgIzX8AuVzBcd9NN4nqNcHE+baa+w4Ury8SN2vZPypQJMghQSbJpyZ5hWQjTvqclzXwed2hk04miKkmIO22iRm3LXmEPQilFtFpFjgabBsiEYWLmCpj54h0DUI+bSuIte7MJIVCCNHD5EAJkSkqC5cUte9PdryTwCZbmkYGPMM1NX292bz9mfpNyX03TtB1IB8i0HUvJhKC9jVdltaeaacELXy7xzOsFsgWT0JfEkcK0Bc99sUi+ZHLqxy2mLz+86VKapt1ZLAOq3Un8uE3OrmAaNomM6ISrxDLEMbMY4uaJf7U7jRe1COLbp7W1w2Vmmh+nJ6brJZOKblQjbod4UZOsXcIUNgpFIkP8uEU7rCI/1cg7UTHtcIWrtbexDZdmsEQn3KwPk8KP2yx3rhAkHTJWCctw1taICJMu7WB5rXQU2mGVmcbHCGGu/9sNYeIx3zqbBtwyLpXCQZxMCdstIGVMuzZNrjSCYVp0GnM0q9eAdJhBoTxGrjyC7RZRMsFrL9GsXieObvSkElh2lsrgQdxcD6ZpI2WC312lsXyZKEj7fglhkin0UeqdwMmUEUKQxAHt+iztxixJdG9N54Vh4PQNYmZymwZiAMLaMsHywrZmwTwuUW2FpPtweqipKETJBLg9ECYsC2HdWzN4M5vHGRjafF8yIapV0+DLdmc+rUk6bVS8RSBRCIxMFitfePIDZFs9hjVpgOkhlFlKSVSrPpxgbLdD1KxjuC7CuL381i73YGRuD2xqmqbtRDpApu04hmnj5CpkS4MYpk3YbeA1F4nDjc1ohWGSKfTj5MoYpoNh2utf7r3GIkGnhulkKA8eoFOfxclVsJwcSkoiv0m3Po9MohuLYbsFsqUBLDcPShH5Lfx2lci/eZXbzhSxs2tNh5UiU+hDGCZBp4bfWl4/RmFYZMtDONkShmGRxCFht4bXXEb3Uns4LNvgi79WwetIzr7bZvZqQBQq8iWDYy8XOPJCnkY11gEyTXvM/LiFH7e4m05HDX+Ohj+36W3dqEY3ur3kR6EIkjZB9/ag2p3EMmSm8dFdbKmIpE+1e/0zt/SiOl5U32J/PsudywD0DB+jp/8AtpNDyoR8eQQnU8I0bdxsD06mSLs+g0wi8uVRKoOHcHM9KCURwiBfGkIpSas2RRx2Me0MxZ5d9A4fQ8l4vcG3wKBlTKbn7wrcbJly3z7K/ftJIn+9nC/0WxjNhXvvpGaYOP2DCHvr7Ka4Xnuim7Hfi7hZJwkebHLlVlQSbz3Z09g80+dOzGwWp7d/i30lRPXVh1feqNJeZOoOKdyG42Jskl32JFFKwd38jB5CfEwpRVRf/cwA3X2tvRYgdXr6YJP+dGaugJnJgmHs2GmzmqZpN+gAmbbjGJZDvjJK/96XyJaHaC1fZ+Hij4lXNwbInFyFnvETFHrGMCwbJ1shUxygXZ1i4dJPCP0m2eIAe1/+S8yd/yHZ0iBurgJC4LeqLFz8MV5zESUTnEyB4sB+esaOYWeKoCD0atTnz9NYuLQe+MqWhugZO4YQBnHYpdg/gWlnaCxepDoZEIddhGmTKfYzMPEimUI/huUgY59ObZalKz8n9FsPbQz555lhwO7DGX777y3wwZstouBmIPLqJz7/6X87Rs/AvZWkaJqmPSqWkyPw6qzMfsS+Z3+TXGGA2ctvUurbu5YtViDo1hgYfx7TylBbPEdt6SKOW2Ti+K/QN3yMOOzSCqew7Rylvn0Yps3stZ/RacxhWi6WnSUKWutZQplCP7niMGHQZvrCd0niEDdbRiUx8T1mj8FaBllPP8YWATKlFHGnTdxuPtDP6kkRNxvbXvK27g7X0sQt/71bhpu5Y184UDh9A5uWQD4ww8DKFxCbNOi/Qdg2hrN5Wa4GSEncaqDi7Z8kqaQkbtS3nFJp2DZGJoNhO1uWmGqapu0UOkCm7Thx0KE6/RHN5SuMHv0awtj8Zdy36xncXIWVqY+ozX5CrjzE4S//DRYu/5T6wkVknPbRMEyLntFjzJz5E9rVaYr9Ewzuf5XBfa8w88l3iYMO5eHD9Iwdo7M6zdWf/2sMy2Hk8JepjBwFDKpTH67vN1Pow7BcViY/YO7H/wQQmE4mvfoOuLkKI4e+jGFazH7yPbzWIuXhwwzsfYlBpZi/9FOS8OFccf68C7y0rPLWEwshQElFtyUJPB2Y1DTtyRQFbQKvQRz5eO0Vgs4qYdAmjjxkEmLZWUKjSXlgP8vTp2itTiJlTBR2qM5/wvCeV3AyaQBEypgo6tBbOEa5b4I47OJ3q2lw7BZx5IOAQmmUct9+GtUr+N3a/V/EMQyscjltVL6ZJCHptNbKEne+uNNKm+k/4YRpYbgZzC3K5MxMlvKzL1N+9uVHfGQ3CcPY+nXz8PZ6l3HGtZCkMLYccPCwKRSJ7z2c0mQpiZs1VLz12oaTwXAzOkCmadqOpwNk2lPLyfUQhx5ht4aSMaHXIvSaWE4Wy3II1wJWUiZUp07hNZZIooCgW6dbn6fQuwthmFh2lmxpEKUUy9c/QCYRUsbU58/Tv+d5igMTGwJkIOjW5qjNnF4r0RRIP167Ii+wMwXKQwe4/sEf4LVXSKIQr7FIe3WG8tAhFq/+nAQdINsOxYpJrph+WTUtgw9+1OT5XyjSM2Bx9ROPMFQUKxZf+EaJpdmAix91P2NFTdO0x0OpZK25vwIlkTJiPdqv0rYCtp3HEBaj+99gYPcLabmTEJiWgyGs9b5fUdBiefpDksin3LePyuBhgu4q1flPWF04t75utzHHokzoGTrM0J6XGTvwJeorV6jOnaHTmONeWwIIITBzBdgiUyjxOg+1z9WjJqNoR5ScCcfFcDOP+zDuSAjjnstG75lhYOUKWOUKVrGMmS9gZnMYmWyaJWU7YFoYlpkG60xzbTJl+r+GbT+cDLu7oUCF4R3LVO97aSVJfO+Ow0UMZ+3no2matsPpAJn21EpiH8OyMe0sCAPTcjBtFxmFyFvTxJXEb6+QxAGgkElMEocYlo1AYDjZ9H5JROitlX0oRdhtoKRMe47dMpFIJiFR0CZezwJT67cZpoVlZ7EzRYYOvE7/7udRSmJYDk62hGln0yuQ2rb44q9VeOUbaU84IQTlfot8yeTEKwVatQQpFbZjMDBqU6/G1JZirn6ig5Oapj2hbgkcqVs+W27cliQBSklqSxdorFxd+1xbu1lKOs25tU0lUdCmtniebnOBTK6XQmWcvpETxJFHqzaFkglSxnjtJZLYp7U6RTbfR6lvL73DR1EypttavLfjX2u2vlWDfhl+6vN5h1Nx/PD6dm0jYyeULwrWe+Bt25KWjdM/iDMwjNM/gF3uwcwVMGwHw3HSYQc3AmCGmfZqMMRapphACJH+m/jUvz1iSimQMu0/9jCCy2vBN+TWawvTSid0apqm7XD6nUx7arWWrtIzeoze8RNki/0YlktndQavtbzhpAFAJhFK3Zxylv5Jv+QoJVFKIda++Nz47iEM80Z93oaL6EomW15lU0qtrScJOlUir7W+37ZSyCRaL8XUHtziTMiFD+8uKyyOFYvT2z++XtM07VFQKJIkpNtaIA49/E6Vdn0GJSWm5WJYzvrUScOwsN3iWjBsGq+9jGln6SsN42Z70vuRYNk5DNMi9Jv4nSpee4lCzy7cTBnbLcD9BMhsB2FsHkSQcbQjAkp3S8XxQ8no2W7CsjCe+ODG3ZY7fsYqloVVKOGOjOMODOH0DWBV+rBLZcx8ccv+eE82lU40fVivNaU+M/iWZtHd2+RUTdO0J9GT/mmoaffNay5RGT1GJt+blkXGEcvX3sNvLa+NRr/FHS64xWGXOOhgZ4pky8N063MIYZApDmCsTai82zITJZO010u7SmtlksbCpXQKphAYpoUQJkn05Pcr2Sk++FGLD37U+uwNNU3TdjoFKEV1/hMKPbsoDxzAyZRAKQzTIY66dBpzhEmUTrHs3Y0Q5lqpJmmTf79B6DfXp1q62TLZ4lA6AToJMQwTUAR+gyi8v5J0YZlsFelQUXR3UwB3CpnsiHJRYRhblr0+TaxiGWdwmOyuCXJ7D5IZHkPYzmPJ+tpWivXf2Ye1A5XEadbqVh5j/zVN07TtpANk2o5jWA6WncHJlrHsDMKwcLJlolwLGYfrEyWdXBlhGLRXp6lOfpBmaimFMNJU+duCZFuQcUinNoeTLdG36yRKJhimRXlwP0pKWivX7un4I69Ffe4s5aFDyDjAa64gDAPTdlFK0VmdQcmnp8TkiSGgUDIJA0kUqJ1wzqJpmgaAjIO0dD/2UUoS+i3i0EOqhDjyCIMWcu1zozp/BplE9AwdoWfgEIZpEYceK3Mf020uACCEiZMp0zN0GMvOAhK/s0pt6SKN6tX1JvyG6VCojFHq3YNhOkgZ0a7P0qhepdtauI9HcrMUbTNpBvaTn3F1t9KgxQ74sBHGHYNESkpk4KPi6CEHYrYWd9rI8D6zvIXAKpYpHD5O6eQLZMf33HUwR6m1UmYp1/6/vPlva3/Scud0e8Oynvh+bvdDSXXHl7IQ25Php2ma9rjpAJm245QG9zO492VylRGsTBEhBMWBvQSdVWpzZ5k//6N0Q5VOjBzY8yIjB7+IEulJxsr1D1i+/j5e4+6/3DcWLiDjkKGDr3H0K//JWmDsOivX36e+cPGejj/o1pk//yZDB15j5Mgv4Ob7AIXXXGLpyjt063P3PSBM25ptC772Wz1cPNVl8qKP19Y/ZE3TdobGyhUaK1e5cYY6df476/9/ZfYjmP14/e9KJqwunE2b7QtI/3Pj5DbdJvQbzF35MXNXf8z6We0mwZxWbZJWbWrLde6HuuW/n5b2etJZKI/ep/rZfYr0PZqn38efm0FGj6cVQdLtENWr93VfI5Ol78vfpHD4OGa+eG93lhIZ+iSdNonvIX2PJAjS6aRxhIzSPyqOEKaJOzhC8diz93Wc903wkH9vRDqY4DOCqHfqUaZpmrZT6ACZtuO0lq/iNRYwTDu96olI+3rJhDjyEcLAyfcydOA1GouXmTnzXWQcgmHg5soMH/wSXmMRr7FApzbHJ9//+wSd1bS/AhB26yxfe4/VmdNp+SNpj7JW9Tp+exnDckBBciNb7ZZoVnt1Cr+9sja9ciuKOOqydOVtqlOn1saWp8MB4qC7fhza9rJsweu/UmH2akAU6i9xmqbtNGqL/7/Z39f+7Y7BrLsNdj14UOzWtVQSbxmMMSx7ywb+2kOUyDv2SlMyIarX6E5dRXqPZ9qzkjJ97dwLITCzeQa++evk9h3CzObvGOSRcUzcrOHPzRAszROtVonbTRKvk2aQSZlmkMlbssduZJKhsPJFlJSPPkCGWAuQPaQULpEONLjjkIS1/rqapmk7nQ6QaTtOEgV37NMlDAs7U8DOFomXunTr88gkxLAc3FwPhmmtf8jLJLwtk0zJhDhoEwftDf8u45AgvvOVUxmHhJ+xTboTRRS0iT61D+3hctz0CqvSVzk1TdMePaVQYYiSCrFJHExY9ueiF9aTRiYx6o4X5wTCNFFhgAx2ziAhM1+kdPIFcnsPYuWLWzaRj9tN/LkZutevEK4spOWc3U6aMRaFd90XTxhmOu3xERNrEz6FbW+Yqr6Ne0BYzh0DZDKOUbFuD6Jp2s6nA2Ta00dJIr+F31omWxpicP8XUEoiDAMnU6ZVncRrLT3uo9QesSRRnPugQ7nfom/YYWlGT6zUNE17pJRC+t20eT23Tws0XBfD2olTBHc2FYV37O8lDAMzm4MdVP4qLBt3YIjSMy9iFUpbBseCpQU6Vy/QvXIBf36WpLMTB/uIdNiT46bP0TYPuhBCYGYydyzjVHGEekzlt5qmadtJB8i0p45SkqBdpTZ3jmL/BPmeMRBpZljQqVOfP4/X1AGyzxspYfqyz+HnchQrFtfPe8SfKrVcmglZntMlrpqmaQ+DUoq409lySI7hZtMG54a5FkTTHgUZhkjfQ0m5eRDEMLCKpR1V/moVimTGdpMZHt30dqUUSbtJ69xHtM6cIlxZfPCdCsB4PJ3qBQIzm02z2LZ7EqxhYOYL6e/lFmR45yCrpmnaTqEDZNpTqz53jvrcucd9GNoTwjBgeJfDxNEsJ18rEAWK7qca9X/3d6r84Pdrj+kINU17Etk25PICxxFUVyR3aNV01+v19BoEvqLTUXyuqpKkJG41UPEWATLbxswXMLO5HZrJszOpOCLxfWQYYGayt90uTAunbxBh7ZzTBru3n9zEATbry6WUApnQvvDJ9gXHSEssH1sGpDAw18pI1TZf5xOGgVXuQVibB8huTDmV4c4pv9U0TdvKzvmk0zRNewBJrDj7boern3jrbTQ+3abj+nnv0R+YpmlPtAMHLf7Cb2Y58YzN/+Hv1Fleuv8ImW3D4SMW/93/tcTPfhbye7/jce3q5ydTSklJtLpyx2E0VqGIVSrrANkjJgOPuFHbPEBmmTgDQxj2zil/tQol3KHNs8cAZBhR/+BtwtrKtu1TWBbCcbZtvXtiCKxi+eEEMQ0Du1ReGyp1OxkGaQbi5yrar2na00oHyDRN+1xIYvjk523EHcofQl9PYNI0bSPDANeFbPbBq6eESNfL5gSuIxA7p6XT9pCScGXxjr2K7HIvTk8fwfzMIzwwLfE9wuryFkGltAG83dNPVK898Y36hW1j5vJp37RNyDDAn50kabe2tV+XsGzMTH7b1runfQsDp7cPw3bY7pC7YdrYvQNbZsfFzTrS1xcYNU17OugA2RNHkMv201fZT8atANDpLjO39P7jPSxNewp0mjoApmnavZmbTfjDb/v89CchTf0e8kCUTAiWF0m87pb9rpz+AdyhUVrnz+g+ZI9Q0mkTLM5TPPbsbbeJdEwi2V0ThMuLhE94gMxwMpiZ7JaN+VUUESwvfMbkzntn5vLYPb3buubdEoaBMziSNurfznVtB7u3745DGqLaKonX3db9apqmPS46QPaEMQyLof4TZDM9yCQmirvAdo9r1rTPH9OCF75cwslunbIxdcFj+nLwCI9K07QnXa2mqL2vh3dsC6VIuh2iWhV3YBgzd3u2jZkv4AwM4fT2Ea7ogTqPStJtEyzOIcMQYdtrQbGNshMH6Fy9SLi6fHuPgieIsK07lhqqJCZuNlAP2lBww04FVqGE0zewfWveC8PA7R9Mf6cMgwdulrjGzOZwR8bT8tFNXhMAYXWJWJdEa5r2lNABsieMaVgM9h1naeU0Cytn8IMaQuycqUGRQzmNAAEAAElEQVSa9qQyLcFLXytR6rn5ticMsGxBudei3Uj43u9WdYDsIROGiVUog4C429Zj4bUnjmXBiZM2mazg1vNBmSjOnInpdtRtsYFsFgYHTSq9BhlXIJWi21UszEuaDUl0F/E124aJvRa5nGB1VTI3m6xXf1kW9PYZDAwY5PNpaabvwdJSQm1V4j/ZCT0bKYU/N0NmeHzTAJkwTJzeAXL7DxPVqts/kU/blAwCwtUVwuoyzsAgYpNyOndwGHdolGBxLi1PfGIJ2CKYA4BSyG3+7DHzBezefqxieVvXvVvCEFjFEnbfAObSPEmnvS3rmvkC2d17EZvUg6fDDiTh8iJJe3v296DMcgHh2Eg/RLY697WGyLhYvSWMQg6kJKm3iKuNRxsUFgKjmMOsFEnqLWTz/h6Lpmn3TgfItiQwDBPDsBGkqeVKJUgZI9XNJpSGYWEIa/2DQ6oYKWOUkuvr2HaOJAkxhLm+nVIJcRJyIzvMEBamaeNYeVw7T5ykJ+mm6SLlzf1ZZgalJImM1u8rhIlhWOvHd4NpOBiGCRiAWrtfeMuxpT0LDMPGWAvCKSVve4ya9jRIYsV7P2ji3sggE2DbglKvxUtfLTF1yWd5VmeJPGyGm6F08CQYBq3LZwhryw+0nrAckAlKl2Jp2yRfEPzd/1OR3XtMHFtgWuC6giRR/Mf/wSoXLsSEt5xbW1baeP/X/3yWl7/gMDBgECcwMx3z7X+TlmbOzSV3rBa0bRgfN/k7/2We0TGT730n4F/+8y7tlkIIGBo2+eYvuXz9Gy4Te00cR7CwIPnOn/p8/zsBly7G29lK6aHzpq+R23sQZ3B40zJLu2+A4rHn6Fw6S1SvbVs2jHZnidehff40ldIXEebtGUOGZZPff4SoVqV9/gyoJ/N5UXF854bxQmDY29lMX5AdnyA7vmfLss6HL32ucrv3pgHMbQiQCdvGuTENdLPySqXSzMPqMon3ZARw3EO7sQd7CWeW8D66eF9rWIM9FL/8ItlnDkAi6fzsYxr//qeo6NGdGwnbIntsH/k3nqX95od03/3kke1b0z7vdIBsC7ado7/ncFru6FYQwqDdXWRh+WOWqumblGm669vksv0oJanWLjK/fIpONy0LyLgVXjzxv2Vq7i0K+RHKhTEUkmZrlmszPyIImyiV0NdzkN2jr+PYeSw7x8TYlxkf/gJeUGN59RyzC+8CcHjfr+EFdWbnf04QpVfv+sr76e89Sr01ycLyKUBgWRn2jH6RnvIEjl1AqZh2d5nJmTdpe0tIGSOEQS7bz9jQS1RKezCERbu7yGL1E1ZWz20IpGnaTpfE8OFPWhsHvgswDMGpH7f4lb/ax66DLhc/0n00HqbE67L60VtAWubyIIRt03PyVfylWbozV7bj8DSNVlPxn/9ndfJ5QTYr2H/A4pu/lOGrX7/9hNpxYWLC4r/5b0u4ruCD9yPOnolwXcFrbzj87//zAoNDHt/+lsfU5OYRLNuGXbtN/s//XYliUfB7v+PzJ3/s02mnF8EKBcHf+tt5XnzJ4fq1mH/wP3foeorXXnf5jd/MMjRk8i/+WZdLF3bOha1gaYFweZ5k9wRWvnjb7cI0cfoH6PvSN1n+3h/piZaPiPS6tD75kOKJ59KeU5tkYeV27yWqVwmWFoiqT2YJrIrCO2aICdPCKvcgjO0JZhnZLLmJA2TGdm/Leg8it+8Q3cmrBHMzD/wZ6wwMk9t7cMu+ZiqJ6Vy5QNJ9MrLHALofXkAYxgOVz0YzS9R+77sEFyfJPndoG49O07SdQAfINuE6JfoqBxkeeJal6hk8vwYoFIogvPklbaj/JMX8CM32LNPz72AaFkP9xxnsO8aKMGl15hFC4Nh5+nsOsrx6gaWVj8m4Ffp7DjMy8CxzSx8QhE3qrSmC601sO8eJg/8Bc0sfUm9eJ4w6hNHNDx7TdDENZ8OXFmGYWJaLYaRPp2W6DPWdwHUKzC99SMerYpo2tpnBD5vrga9CbpjBvmOYpsuVqR+ASqiU9tJb3ouSMSu1C4/mB65pj0gcbpYer5ifDMjkDApl/Zb48KntaYxsGGT6R3B7B4ga1QdfT9PWSAkry5Laapo0YRhQXdk8uNXTY/Af/q+y9Pcb/It/1uXPvh/QqCsME97+Wcj/8e8WePV1h7nZhKnJjVPe4iTNYn32OZu//jfzZFzBv/znXd76SUijIVEqDZ597RsuJ07anPog5Pd/1+P69YQkUXz0YcTf/i8KHD5s8cUvOTsqQIZM6E5exRkcoXjk5G03CyEw3Sz5A0dIfI/GB2+n/cie4L5XTwOVJETNOu2Ln1A67mBXbm84L0yT/P7DqDim9s6PiVYfLAv4zgTCcdLPjHsIeMgoJPE9ZBhsGtwxHJfM2G6EbcMDDl8UpkXlpTfI7Tu07Q3y74eZzVE4coKk00qz/O53nXyR/L6D5A8c2bz3mFKoKKJ94cy2lXNuizhBPegcTylRfoj0g22dcqpp2s6gzwY3kc30UiqO0fVXWK1fwQ/qKFgvQ4Q0UNVTmiCKPVZWL9DxlhDCxHVK9JQn8PMNWp359e29oEazPUOrs0Au00su20+xMIpV/YQAiKIOUdTBtnJIleD5VRqtGeLkPj65hcA0HRynCAg8f5U49jBNhyj21gJkgnxugGJ+hPnlj6g3ryFlgmHY9PUcpKc8oQNk2lNFCCj1WhurBASYpmDXQZdc0SSOPx8nX1a+hNM7iJUvEjVWyY3vw8zmiVt1unPX8Rdn0g0Ng+zQLrJD41j5UjqBbnWRzvSVm1eMhcBwsxT3HcUppyPmVRITNlZpXztP3G2BUhhulszAKPld+zEcl2BlgfbUJeJWfcOxCcsmNzZBZnAMK5MHIUi8Lu3r5wlqyyiZ4JR6KR44QWZojEz/CGauQHZkD0no481P4s1NopIYM1cgMzBKdmgcM5tDSUnUqtOdvU6wMr9+st338leIGqsgDNz+EYRhEHeatK+eJWrWb5ZvGka63vBu7EIZYZrEXjfd53y6T4TAKfeRHduLW+kHAWGjijc3SbCqT/B3CqXgRoVWGCi2qtYqFARf/LLLwoLkk9Mx164m60/x8pLk/fcjfu3XM+w7YJIvCKJbgvSGAc88a/Pc8zalkuBf/7bHT98MWV6W62uYJrz8BQfbhgvnY86cjtb7jdVWEy6ej9l/wOLgIQvT3FnncsHCLN3rl8kMj2NXem67XZgmZr5I8cgzCMOkffET/Llp5HZMy1srsbP7BjEsi6i+StxqPPi6TwEVRbQ++QinL234flvQRwisYpnCoWMIw6B55kOChRlksD39Ow3HxSr34A6N4A6O4M9N481cv7eeZ1KSdNpE9VXcwZHbbhaWhdPXT3bXBJ2rF+/vNWUYWPkixWPPUjx6ErvSu2m58KMmDJPM6C6k7yPDkO61S/f8uWNkshSOnKBw6MSWPdWSwMefm8afn0WG29+7VdgWzt5RzGIeq7+CkXFJGi3CuWWyJw+StDr4Z64QzS2DZWL1Vcg9fwSznCeptwguTxNcmdm4qGlgD/eROboPq68MhoHyA4KrswSXp5GdezvnEq5D9vh+7LEBjIxD0vYIJ+fxz19fD+iapTz27mHcvWPrPc3iaoPg0hTh1ML6cyNcm8zhCZw9IxhZF+kF6aTfx1ayq2mfXzpAtgnHLuA6JRZXTuOHTaRKv3EmKrllmzyOU6DrLdPxllBKopSk2Z6hv/cwGWfjB0qzPY8fNNZ6jwX4QYNiYWzTppf3buOVHSkjmu0Zsm4P+dwApungB3U63WWiKP0SYBgmrlMkl+0n61YY6j8JSpFxe8g4ZRK5g65Ea9pdsGzBl/98hVzx5pcNQdrYtn/EprYcM3ft89Gg38zkyI1OkBudoDN1CTOTw7BsDNvFsG6WkWWHxilMHMLKl9Mr+IZBcf9xlJR0Z6+RdNsYTobcyB4Kew4hoxCVJAjLwcrHa+Urgpv9EgWGmyE/vg8rW8Bfnr8tQOb2D5PfdRCrUEIG/trJWAVhOwhhpFeGhUAYJqabRRgmwjAQ5tr/3vKealg2Vi6flnAJgWGZuHuGMEyLxOsQt9MT4vLh54laNYLV5fTnYNlkB8fSq+PXzxO16gjLxukZoHL0RYRpps2JATOTwXQz61m9TqWP/K6DZId3pScNQpAb24thOagkIayvPLwnVnvkMhnB+LjJuTMRzaa87Tx08npCFKWZZqWSoLpyc4P9BywmJkwOHbY5fy7izR8FVFc2rmEYgl27TXI5wdHjFr/xW9kN6x86bNHTY1CpGLiuoNvdOQHYpNvBm7pGp3+I0nMvb9rzSgiBXemheOwZrFKZ7vXLBAtzxI0acaedvi/dxcm/ME2MTBYzm8fMp+8JVrkHZ2CIpNulff5jHSC7RbAwR+fiWax8Mc20+lTgRxgGVrmH4vHnMDJZvMkrBEvzRPUaSbdz11nCwrQwXBcjm8PKFzDzRexSGbt3AHd4FHdwlPrP3yRYmifh3sps41aDYHF+8wCZYWBmcpROvoCMQrzpa0jvLoMjQmBm8zgDQ2R376N08gXsSi+GfftQg8fFyhXITexHGAaGmyGYnyFuNT+z5FKYFlalh/zEAYonX8QdHt006KekJG7WaZ09lZY/P4wegZaJs2sI9+BuVBhjZF3cw3swL09j5DK4B3Yh2x7Rcg2UQgiBMA2c3SOo0QFk178tQGb1lckcniBzeA9Jow2GgeFYaeDKvLfzMSOXwT20h+wzB9OMMymxi3ms3hIqCAkm5yFOEI6NWcxjlgtgGAjDIHuiH8O1SVodktUmAO7B3WRPHsQs5UnaXUzbwqwUEZnt7JWnadrd0AGyTQhhYAiTRN5sov+pLTCEBQqkkusnSgCJjNM3aWGuNfdPxYm/oYE+Sq03/7/n47vlv8BaI/6bf5cypt6cRMqE3so+ysVxKqUJ2t155hbTkk4hTIQwse0cfT2HUCpZf6xKKXx/9Z6PS9OeZIYpOPpinnLfxre9JIbVpYh3vtfgypnPT/8x083glHtpxRGND94k8X2EZXHre17p8POYjkvr6jna189j5fIMvvErFPceIem26XbbmG6G3OgEhpOhduZd/IVphGVjZnJr2WPpF2cZeHSmLxPUltJAlrH5x092cBy7WMabn6Zx7gNkEuFU+oladWQcglKEtWWqH7xJ3G1RmDhM4/wpWpdP37ZWEvh056bozk0SNWuYbpbBN34Zt28Yt29hPUCGACtXpHX5E5qXPsZwMgy+8UvkxvcR1JaJWnWsbJ7ivmNkh3ex8v6bdKYvo+IQw3bTwN3aiUdubB+58X34izOsnnoLYQh6n/8i2aFxZBzpANlTRKz1MDRNCLeoAAtDRSIVppmWU97q0CGT1VVFsynp6zfYu9ek21V0Ozd/B4UA1xEUSwavv+Fy8pnbT8LbbcnCQsJOTDQIlxdpnvkwzRYaGYdNgmQAVqFE8chJsuMT+HNTeNOThMsLxO0WKgpRMr1IiZRpAF2ktbHCNNL3IzeTBsT6BnD6BnH6B7B7+kEIutcu0b12f828n1pK0r54FjOXT6cz9vQBbHhuhBCY2RylE8+TmziAN3UNb+Ya4coScbuZTh9dCxys3SG9v1i7oGHZmJlsOnmxpxdnYBh3YAirWMFwbgkK3OeF5LhZx5udpHDkJMLa5HUlBPmDR5FRhGHb+PNzSL+LjKL02JVaG4ZpgGmkF0+cNJjnDo2SP3CE/IEjGI67vrYMA2QQIGwHw3U3fS0/DEomyDBMH+fa75BVKJE/dAxncJjmR+/hz00Tt5rIKEjLEKUE1NrviYXhOFjFCrmJ/ZROvohVKm+ZEZd4XfzZaVrnP0HFDzdt1SwXaf3ZewjLpPDl5zHLBWq/+z36/+ZvYvaWMHIZZKNNtLBC449+jPQDnPGhTdey+nuwxwdRXkDjD99Edn3MShGVJMjOvY0CNntLFL/6EvFKnfYP3yNaWiVzZC+FLz5H/rVniRZXke1uGqi7PE1wZZp4pY6RzVD5ra9hjw1ijw2tB8gKr54Ew6T9zhn8T65gDVTo/au/uva9TNO0R0n/1m1CypA4Ccg4ZYQwgVuvuKTZEGHUQSGxTBfLdNanTrpOAakkceKjbg2ubdNFXaXSL3/G+heGtMeZ8amTTYFBsz1Lsz2DbeXo7z3MrpHXCIIWS6tniaIucRzQ7ixy7sof4PmrGyZvatrTJvAk//3fnnzch/FEif0utY9+xnpwPLl51V8YJrmxvbSvnsVfmUub3sYJnanLlI+/hFUor90nJu40ye89Qm5sAhn6hLVlwkaVO47t2+qYOi2E7ZAZGiOoLeMtThHWlu+r2bAMfFQUgmFiWPZ66add6sXM5DZs2527Rnf+epr1paA7c53igePr5UVmrkB+136aVz7Bm59E+mkwNbm19k4YuH1DGE6G9uRFxNoVaX95Dqd3kEz/7ZkM2s6lVBoA67QV5ZLAcW7/7KxUDBxH4HuKTntjBO3sJzF/9Ic+hgn/1X9d5G/97Tz/0//Y5uwnNydSKgXNpmRuJuF73/V566fhpglT9braUdljN6g4IpifYeXP/oShX/st7EovyjC3DCxYhSKFQ8cpHDwGQNRqkLSbJJ6HDHxkFKYn+7aDcF2sXAGrVMJws48sWPG0SDotWp98hDBMet74CoaTQa1l6nyaVShSPPYMxWPPIKOIuNUgbreQvocMfZAKYdkI28ZwHMx8AatQXMu+fThliXGzgTd1jai6jDMwlNY0fyrAhzApnXie7K69eDPX6V69SLC8SNJto6IovZjjuJi5PE5vP5nhMTK7JnB6+28rPVVSEizO481MkhkeJbtrbzri9hGQQUCwMItVKGKVe8G204xty8btH2Lg679G4nUJFucIFueJ202k56FkgpnJYhZLuIPDZMb2YLiZO/6uKJngz07RPP0+8hFMrkxW6shWB2GZxPNVwrklVBAi2530MTo2d5u/Jrs+Koqx94yQOb6f4OIkSbOdTqeU9/D+KQRmqUDmyATLf/93SVpdMAySWpNobpn8y8dp/PGP0316PjKIEJaBsG1UnBAv17EHezELaUawMA2cPSN03j1LeGUGFYTEKw28UxfJPnvwHn9imqY9KB0g24Tn1+j6VYYHnqXVmafVnkcphW1lMAwTL6gTxV1a7Tkybpm+nsMsr57DNGyG+k8SRR063sOZ7BNGbRw7TyE/QhA21wcK2HZhfRvDsCjmRwmCBmHUIZEhYdQmSYL0wx4ARdev4gd1xodfYXL2J4RhG9NycKw8AF1fN77WtKeVjGMSv8um0XthpL1nLIve596gfOzF9MujSHuEibUMAIC426Zx/kNkFJDfc4jC3qNErTrNix/Runh68/XvoD15AZmEFCYO0/+Fr6c9bi59TPP8KeJO857Wsgol8rv2U9h7BDNbABROsYewUaU7u/EEIPH9W/qoKJSKb2Y8kJaemNlCWta1RbDOzGQwbIf8rv3s+gt/fT2lSFgWwjBpXdVj2p823a7iww9CDhyyGBwybusD9vwLNo4jWFiQ1Gpqw/ny3FzCxQsx9Zrk7/+/O/yd/zLPX/6PcvzO/6/LmdPpayxJFKc/jhkdMwlCuHQxxtskECblzuo/disZBnizkyz96b+l78vfILOWSXY3rEIJK1dIM/mVYv39RohbMsl0YOx+Rc0azTMfIOOQ/q/8StrU/jMIy8Iu92CVyulzsh7RFWvPC7c8Lw/3uYkbNVbfeZPBb/46Zja/5XZWsUTh4DHyew+ikuTm60ncCKSlZf1p5psFm0y/DBbnaHz8Pt7kFdQzL5IZ3f3Isn9UkhDVVqm98ya9X1r7HRIbj9FwM2TG96SZmlLefF42ZPV9dhqqNzNF6+wpvOlrD+Oh3EbGcZrtpgyUTFBh+t6obj3+uxTOLKLejJHNDsUvPUf5V17HP3+dzjtn0nLMu+zVJhwbI5fFyGXo/+t/HhXH6VuPaSAsK/372nGZlRKZIxNknzuMWcqBVFj9FeLlOlyaAkMg8lkwzTTwd6OXn5Ik7S4qeQjlq5qm3ZEOkG3C82ssV89jGjZjw6+sN+f3/Tqrjct4QR1QLK6cprdygP6eQwz0HkUIiOOAldULNFtzD+XYllfPMdBzhLGhlxgeeIY4Ceh4y+RuOQk1hEUxP8LY0EuYpks6gVPS7i6yWr9KFKdpxK3OHIYw6Os5yIE938QwbJSSeH6V1frVJz5AZmBQoMwIezCxWGWJFeaJ2YYJedpTx7TguS8WuXLGo76yMcBhmLDncIZuW7I4tfVo+KeL2rpviFJp9lWS0Lx8hs7kBZJbm/BKmTacX9s28T1a187jL89jl3vJjuymdPAk0vfozl67p+wvFUd481NEzTp28QJu3zDF/ceQgU/7+oWbZZGfZa1fWm5sL97cdfzl9D25fPj59Mr/p75TKyVRcmPW74ZNpERGAaabWeutdjsZRsg4xl+eo/bRW8S3Xl1X6p4DfNqTr1aT/M6/8viv/m6R3/rLWQaHTC5fjLFteOY5m1dedfj4o4gP3o9u+3VLYggjxcqK5Ec/DBgdN3n9DYdf/tUMvudx+XLav+w7f+Jz/ITFG190sC344P2IZkORywmGR9IMtevXYt57d+d+9qkw7QNVffN7lJ55gdzeQ1j5wtZ3uBG4Tutcdd77wyIlUbNO69xpEt+n8uJruAPDG0sgP0UIAaaJ4PHX/Ca+R/fqReofvJP2CivfPgwCWMsUc+AOj+tOvOlrNE69S+fSOWQUEsxN3xzu8igYAiwTf36G2s/epPziq+R270XcEmgWa/2vsO6/V5o3c53GqXfoXLmQBoEeBfXpapxPBbHu5Zc/ToiXVmm/fRr/wiT2cB/Z4/vJvXAEFcWEk/OfvQag4hgVBEg/pPEnPyVeqqVZaOu3J8hmBwxB7vnDZI5M4N/SlD//hZMY+bV+klKh/BCkRNgWwrbSvwuB4To681XTHgMdINtEIkM63UUWliW57ACWlUEAQdheC46lOt4yCoUfNtayrhRdr0q7u0AUpydGUdTlytT3aHcXkDL98hrHPvXWJGHcJQhbt+372vQPabZn17e/VbM9h5QJ+Ww/hmERx2mAzLEL+GvHJlVMszNHIiMsM/2wj5MAz1tdK6VM1o6tQ6M1TSIjspkezLUAmR80NjzOJ5WJzQBjDDCKJWyEMvBo00D3T9NuZ9mC13+1Qn0lvi1ApiQ8+3qRxZnwcxQguxOFjCL8lQVkFBB3O2tTGpM0QGQ7JEHa0FhYFla+TOJ38ZfnCRurWJkc2cFxrEIlLc28h/MEq1hBxTFRY5WosUridykffR6rUMawbylpUQoZBhi2g+m6afnMWv+htGGvgVPpw8rl8ZZm8eaup836DYG4jxOEJPDwl2bTvmQrc8jQR8Yxhm1jWA6x10YlEVGjmp7YK0V35irqxja2e7MXj/bU8LqK996N+N3f9nj2eZuvfd3l9TcchIB8XnDqw4jv/InPhfNbB6/iGBbmE779bzx6ewUnTtp0Oorm73osLUquXY351u97vPa6y/ETNocOW6DE+nnj5GTMzPQOTR+7hfQ9vMkryDAgWq2SmziAO7orzWx5mCeJSt515sjnUpIQN2q0z59GhQG5fYfI7t6H09u35cWCB6YUMomJ6zWiWhUZ3ufnspTErQbNj98HpSgcPoHTP7Atx63WLiR1r1+hfe4jutcvp4MeDJNgeREZ+Gm54iOYbCkMEzOTXZtaeRFQSK9LbuIAZm7rzLm7oZRChSHdqSu0PjlF99qle5so+gQx8lmEayPbHkG1Qbxcw92/C7NcwCjew88pkSStLuHkPMKyCGeXiFfqaVAr66allEk6gdIa7MEsFwgn5wkuTmGWCwgjLQ29QUUR8dIqVm8Ze3SA4MoMRiGHe2AckXW3Pg5N0x4KHSDbQiLDtR5es1tuo5Sk012i0926nDJOfKbm3rpt7VZnnlbn9isVUsbMLLyz9XqxR715nXrz+pbbSBnTbE3TbE1vuc0NUdyl1rhKbQcObzIxKVLBEjYWNhmyuORAB8i0TRiGYOJIdsMUy/Xb1jLI9DnSrRSty2fIje4hv/sAdrECKAzLJuq08JdmiaMQw86QHdmNaTvItUwxq1ghatWJmqvrQSG7WMGu9OGU+3Aq/QjDJL/7AFYuT9SqE1QXAXD7hrDzpfQIZILhZIg7LaLGatrL5sbRKUlYXyYJfTKD45SVIvG7a/3P0veAuN1EVvrIjuzBLpTTQJWTua8r+3G3TfvaeXqe+QK5XQexy/3pOkoStZskcx4qifHmpzCcDNnRPWtBO4WwLGToE6wuk/gPv2eL9vB8+i0iSaC2KvnW73vMziYcO27R22uQSDj3ScLP3gq5eDGm1VQ3t68pvv/dgIsXYtq3/PulizH/9g98vvCqg9e9WY4ZhvDDPwtYWpQ894LN7t0muZyB7yuqVcn5sxFTk0/H5GkZBnhTV4nqq4TVZXK1FZzeAexKD0Y2nbb7oJSUqDgibreIm3W6k1eJWzq7845UGnBpnf2YqFYlrK6Q3bUHp7cfq9yT9nx7gEDQjXI5Gfgk3Q5xq0lUr6739JLBXU6Y3OLYw+UFmh+/j/Q9cvsP4/QPYhVLgLjn4Kta+1lE9VX8+RlaZz/Cn51Kpy4DyIS43SSqr2Lm8gjn4Qc4bkyrRAiSbofOpXPpz7HTIju2B7un756DdTcCgDceZ/vcx3hT124+zieIyLg4u4YwCjmcPSNY/ZU0u32tSX54dRYVxZi9JdzdI2CbqDBKA6WmQbxSJ2ncDPo5e0YwK0Xcg7uwBnsRrkvuhSMkjTbR/ApJo01Sa9J5+2OcPSPknj+c9iETBqBIak1kq4NSiqTWQg4HuPt3YVVKCNfGyGU2DjdQ0D11EffALnLPHcYa6EE4ac8+nUGmaY+eDpBpO5ZCEhIglUSKhJhIl1dqt8nkDEq9Jvmiie0I+oZsRvbcOiELimULN2uQJJ+PCJlMIuJ2k9C+czlJ++pZVJz2A6scexFh22k55eUzN3tzGQZWJkdh4jBGJpuejDRrdKYu0Z29tj7F0qn0U9x/DKdnIP0ijyC/+yBu7yCd6SvrATLDdsiN7cWp9IFhpFfo5yfpzlzZWKIoJf7yPJ2pyxR2H6Jy4hXiVp3GhY+IWg1UHNGZvozhZijuOwIKgtVFvIUp1Hr/tVSwukTcaa0HztSNYFu9up4pJwOPztRlhGlR2HuY3OgehGml/dYunV4v+fIWZ5BxRPHA8bSc03XTk/6564T1J7tsXducWJtUqVQayNosEbBalfz7P/L5939057WSBKanEv7H/0d709vffivk7bduz5YJfPjwg4gPP/gcfMYpRdyo0Tz9Pu2Ln5Dbe5Dc3gO4gyNYhWI6IdCy0z6Ipnl7P6sbvciUSoNhSZL2LooTVBwhA5+41cSfn6E7eZlgfhbp33sARiUxSbtFMD+TBsM3IW8tTd9mYa2KuTi39n76qdtWl+/rMX0mJfHnpgkW5+lc7CO3/xC5iQPYlV4MN4Nh22mfStNMgw9r/bvS+6r1P0rK9DlJ4pvPSxgQ1aoES/P4s1N4s1NIb/smS4cri9TbDfz5GQqHT5Ddsy89Zse5ecxr00/XDjgtf1Npgz8Zx6goQgYewfIinSvnaV84u2mjepXEdK5eQkmJmb05EEZFESqKtj9j0TA3vA5kGNC9dolgcZ78/kPkD5/A6RvAzObSYOaN359bn5/15ySdiCkDn3Blkc6VC7TPnyHpPOKsMZlmaRmrjbTkME6IVxvIVhelFHG1QdJIG+wbuQzZEwewxwcxi3mEbWKPD1Io5YkXV4lml1FRjLBMrOE+Mod2IxwbFcaE0wv4568TzdxMdnAP7sbdP45ZKSIcG7O3TP71Z4nmV5BBmAbImm3aP/2IQpzgHp7A6i0Dimhple67Z9OfaxTjn7+OkcuSe/ZQ+v1ofpng2hwqjJDtm6/vzntnEYYgc+IA7t4x4tU63ffP4h7Yjew+hN9lTdO2JNRnvEkLIT4fZ4zajmNiUqGffRzHwmKO68xyTQfJtA2Ov5Lnm3+5l94hhwPPZJm/FtBq3LxyJwQMjDnMXw/4039V5eff05kEmvZ5Zhgbz1+ffd7mr/61HF/+isNf/HNVZmbktk2m1u6emc3h9A+SGRnHGRzBLvdgFkvpSb/jrg8OUXG8FswISHyPuNlYz0gKlxYIlhaImw30k7h97N5+3OExMkOj2P2D2KUyZqGE4bgYlgWINBgWhsg4JOl2iVt1onptPVswmJ8h8b1HU+5qGFj5Itnd+8iMjuMMDmOXejAymfXJmkqmgaLE65A0G4SrKwQLc3gz14lq1fuarPwg3JFxKi++RuXF1267TSUJUX2VqX/8/yLpbpalLHCHRsjumiAzuivNoCtVMJxM2phfJiR+QNJpEdaq+LPTeJOXCVeWHmqQV9M07XFQSt0xNVNnkGk7VkJCjRVO8zaAziDTNnX1rMe3/9Eyh57LMbzH4conHovTaYaGApDQ7SRc+qjL3DX9RVDTPs/6+g1efc2h2ZD4vqK31+CNL7k897zN229FeFsMftUevsT38OdnCJYXb2Yo3Wg8/ukypBuZSkqBTG5mkiXJWmBDP4nbKarXiNstvGuX06w+00izsW7NUIJbnheZTudbf27itUmAj+h5kZK406Jz6SzdaxfTZva3HvMtx6ukvJldFcfIOHryRsYKAeadyicV4coSUX2V1rnT6e/PjQyy9U1uybiMo/TPk/Y4NU3THgEdINN2NEmCz/al4GtPH78jmb0a4HUlr/1yhVM/bnH1bJqufmMgUhQq2vWYMNAnTZr2eVYuC774ZZfRUQPLFiilCEP46U8Cvv0tn1ZLD1p4bJRKp8c9qul52t2TCSpMSNhBF5mkTLOjnpoMqTv3qlJJnAaHn8AeYpqmaU8SHSDTNO2pphSEgWJlLuKH36px8aMuK/M601DTtNs1Goq3fhowNGhiOxBFiuqK5OrVhLNnIiL91qFpmqZpmvbU0gEybcco0YuLi2Dz8dwBXTq07rvMUiCwcXHJYOFgYiIwEIBCIZEkJCREhAREhEjuLv1cIHBwcchg42BgYpCmw99cOyYmIiIkIkCyeaaCjUOOwtrETmjTwKf7GccisLDooR+BSUJElw4emzeKvpWFjUsGGxcLGwMDtXbUMTEhPj7eXf8sHpc4Urz9nQZhoDNANE3bXHVF8od/oDMsNE3TNE3TPo90gEzbEQSCXeynTwxh4yI2SSVfVNNc5yItave8voFJljwV+qnQT0GUyJDFwEIgkEhiQgJ8urRoqTp1VujQIuHO5R4mJhkK9NyytkvmtrV9PDzVpkmdOst0aW+6dp4S42I/w+wC4JI6zSLTdyw1NTDIUeAoL+EIlzYNZtVVpu8QIEuDehlK9NJDPyXRQ44CFjYSRUyER5uGWqXKAm2axISoJ7i3SxxtPDbDhGwu7TkSePK22zVN+3wwDQfDsFBKEic6QKZpmqZpmvZ5pANk2o6RkCAfQvBFICjTxz6OUqJ3PbPrViYmJllcspToYZjdVFlgmitUWdhybQODMv3s5xhFKojPWLtML8PsZoV5prnMKkubrPrwpdl0Dgc4SS+DOLifOub0uF0yVOhnlAmmuMwc1wh5Mk8uhQHDexyaqzGdZkKSQKFs8dJXi5im4PTbbRanw0fWI1jTtCdHT2mCUn4UL6wzv3zqcR+Opmmapmma9hjoAJm2IygU1zjHtLqMhYWJhUuWIcapiH4s7PtaVyDIkGcfxyhSxhAGIQEtVadDcz2Dy8LGFVlyFMhTQghBS9Xp0rrD2gZZCuzn+Np9DEL8tbXTUlCBwMImI7LkKJITRQSCpqrRvYvyx4dBIMhR5CDPUKIHS9jERHRp0VQ1QoK1x5ajKCrkRBFb2exiPwJYZPqxHfudOI7gL/yNQT76aYsz77TJ5gxe++UyX/hmGa8t2XXQ5Wd/2uDce3rog6Z93tSa12l2ZpHyyS4V1zRN0zRN0x4eHSDTdowAjwAPgUBgrGdzlei97zUtbHroJ08RU1i0VJ1l5lhliYgQtdYHzMDAVBY2Dg4Z8hSpskhwh2wpe8PaJk21yjJz1Fj51NrmbWuvsvjYMrGyFBhhDxXRh4lFizorap4ay4QEa73G0p5mWZWnlyFGxG4cXIbVbny6hPjEn1F6+qgZpmDiaIYPftQk6Er2H89y+Pk8P/p2jUY15pWvlxnbl9EBMk37HEpkSCLDx30YmqZpmqZp2mOkA2TajpM2iE+b5ScP2BjexCRHAQMDgaBDkxUW7tjHTGCQIUeIf8fG9CYWWQprjf4FbRpUWaRF/Y5rZ8kR4G/ZpP9hMjApUGZAjGJiERGwrOZYYHrThv4dWkSEZFWOHgbJiQI9qp8OTZr30QvuoRLgZgz8riSTMxja5WAY8Na/b+B1El75RplCefMBEJqm7Rz57ACOncexC1hmhiQJaHUXKBd2oVRCszNPx1sCBI6dp1LcjWsXSZKQtrdEszO7YT3LzJB1K7humSBsks/049h5osSn3V2k1Zlf21KQy/RSyA3h2kUQ4Pk1Wt15grANT3B/Rk3TNE3TNE0HyLTPOQUbmsoLBCYGrM2u3Pw+8q6mP97cw421jbX+Znde+3GWJ7pkKFImTxGlFE3qVFnc8vFKEjo0WWKWCv0YWBRFhYIqP3EBMqWgVYvpH7Ep9ZoMjjtcP+9TX4mxbIEQIG6f/aBp2g5TzI9QKe7CMjOYho1tZVmuXSKfHcB1ClimS9evglKYhk0+O0BPaQIUrNQv3hYgs60MleJu+nuOUGtexXVKOHaeMOoSJ8F6gCzr9tJb3k85P4YwDAQGpfwopmlTa04SRk9e6bmmaZqmaZp2kw6QaZ9rkoQuLSQJCouS6KVfdQkJCAlISNZLIe9VQkyHNpIEA4OK6MNXXUJCogdc+2HJUaAgyut/r7FEgHfH+0RENKmtZfYpMuTJkH/Yh3rPZKy4eKrL0Zfy9A7aVOcjvvd7qwCUey3CQOJ3n6znQ9O0++M6ZWqNq3S8FfaO/QLl4jhXpr7P7pFXyWZ6sa0cYdTCC2pcm/0RXX+FSnHPluuZhkMxN0SrM8vMws/xwjqGsBDiZtbpQM9hivlhGu0Z5pY/xBAGB3Z/k97yAZIkYqV+8VE8dE3TNE3TNO0+6QCZ9rkWEVJlkXE6ayWRecbZTx/DLDPHCnN0aN1XKWdIwCqL+OwjR4ksBXZzkH5GWGaWFebXA2hPCpfshuDWjWECd6KQaz3V0qw4CxsbGwPjsZSJbiUKFd/+R8u8+ktl8iWTK6e7XPiggxDQN2Jx9azH1KUncwKnpmn3JggaBGGLKO7S8Zfx/Pr/n73/DrPkSvM7v2/Y6116U957+ALQaAO0tzPdMz3L5hg9NJohuaslH+1SWlHa3UcPuUtyRHKppXb1rCjNDMcPObZ993QDDQ8UgPLeZlZ6e/2NuOHO0R+RlQblsgoFlDuffgpoZEVGnIib9+aN333PewgiFz9w0HUD00zgB9dfZOVapBRMzB7BaZeJX/mW91nUKWTX4AdN5irnECJAAPPVC/R17SOd7LyTp6coiqIoiqJ8CFRApjz0AgIucII1cjMlrRtLs0mTY1BupIdBHJrUKVNljjrVWwq0fNqc5zhr5BaKWieWZpMhhy0308tanIXOZFXmaFC762GZsRBvXbGVfUQEK6ahXouOgbHwchIvoWCgY9xTAZmUUK+EvPWjGroObVcgFoY3cs5jejTAb98741UU5fYJGSFkFE+jF4JI+EgpuDK9XePW5lMLKfBDZ6GR/9Wvh5aZxDAsevI7yWcHEDJ+LbeMJKaRXNanTFEURVEURblXqYBMeehJBHXKjCCoyXkKdJLXSqS0zEJFVZqMzFOkmxZ1qsxRXViJ8mYEghrzCARV2UGRTnJakZSWgcV95yjRTXPZvm9WtfVhiYOueMqQpmlkyN3WfrSFjmv3GhFBbf7q1TXbjppeqSgPEimvhFjv//cVt9pwUCJlhLzOZwVChEgpaDozzFXPEYbt5d9J05m5xeMpiqIoiqIoHzUVkCkKEBFRYx6XJg2q5GSJLHlSZOI/Wpo0WfKUyFIgJTPMMYlL66bVVRERVeZwaNKkSk4WySxMuUyTIaVllvYt86RIM8cUbZyb7vtWrLZiYvF2UkpqlIluI6xrUrunqsdWY/OeFE4jYvLyzYNPRVGU5SIR4HoVdN2i6cxQbYwgZYSh2+i6iRBXB/OKoiiKoijKvUUFZIqyTNycf5Yqc9gkKNBJgU6yskCKDAktRQc9ZLQcSJhm7KZN7Jf23aZMmwqz2CQp0EmRTjIyT5ostpakU+sjSwEpYZZxPK7TE0uyWACxmtgrXp3z5k93QbRimuc0ozg0bnkxAY/2bfVtu5se/1SOqRFfBWSK8pDQNJ1UooRpJskku0nYeQAK2bVx4NUuL0ypXA1JpT5EMbeejsImdM1ASIFp2AgR4rTncT312qIoiqIoinIvUwGZolyDROLRZoZxZhgnRZZuBuiX68hSIKGl6NXW4EmXacZuY98uM4wxwxhpcov7zmh5EqTo09biSZdZJm66P23hfzeio2OTvOl2EeGK6Z0uDlXmibg/qx8sOz7fwI/r4lIZHe06l6B70KbVuL9CPUVRrhaJgCjy4mmPQhBGbaIoACRh5KHLaLG6q6/rEQrZQZJ2Hl23yKS6yaX7cNplhidex2nPIaUkEj5+6MANPiyYq14gjAJ6O3axee1nsYwEQeQyWzlL269/ZOevKIqiKIqi3B4VkCnKKrg0mWAIhwZ7eRodgwwFUmQ/8L6dhX27NNnNU+gY8TTOZatJLieRK6Yvmtg37felY5Amd9OAzMPFpUWWAgBZ8jSp3rcB2a79GXRd4/CrDayExtf+dheZvHHNbbc/mmbqsvcRj1BRlDttrnKO+eoFpIxASi6NvwJSImTI6PQBQFuY8igZnngNXdOJa3GvvD5KpBREIv6woO3XmZw9yvT8CcLo+q8RUkZUG8PUm2Noi/uU8YIBaoqloiiKoijKPU8FZIqySiEBLk1cWqTJYqDfoUb0kgAflxZtHFJkF1aBvPa+I8IVfcFSZDCXrTx5LTYJOuhB59rh0BUtmjRkjS6tH4Bu+qlRpo3LtVZuu9fpuoa+cMqGqfHYJ/LMTQXXbNSv6ctvkBVFuV/JhQqxxf8WS6+X7w+qhAhWMYE8DtdEdPOQS0pBJNVUSkVRFEVRlPuRCsiUh5qBSY4CLg4+3g17bekY2CSxsAGNkPCGlVUmFhnytGkt7Pv6AZOBgU0CEwsNCAiuu+8AfyGwiuW0IllZwKF5zZU102Tpop+MdvMKMp82DSo0qZHVCmTI0yfXLKz0WVnRn+xa55AmR0iAR/uG235URi+0F6dUaoBhwun3mgydvrq3W1e/ReDfXwsLKIqiKB+9VLKDdKqTSARUa8Mr/i6T7qG3ex8TU+/i+Q2kvPbvFcvKkMsOUMitxTAs6o1xqrUh/KD1EZyBcr8Ja1XqJw7hTV+79YbwPYSvquAVRVE+KBWQKfeVuNuWjoaGiY2xrCJKx8DCwsRCIJALkxFvxCZBL+sWQqcWPu3FcOrKNMb4WBYpMpTowiYBaDRlHZfrv5FNkKSPdQtxkYNHmxCfiGhx3zo6BiZpMpToXrbvGi7ONfcb4OHQpI1DghRJ0nQzgIZGgxoRARKJjkFiYTGADq138ZrciCCiSY1pOUZCS2Fh0an1Y0iTCrO0cQgX9r98/CY2CZJkyFNmhjIz90RANjexVDkShZKjrzc5/laT0QtXv4l89ONZmtW7P2ZFuRvMRJpEvptkthPNMIgCn8bUBUJP3awrd4OGaSbJpnupN8fuwSmqGmjX7v+ZTBQZ6HucufnT+EHrugFZvBcNy0xRLGxA1w2arSkVkCnXFDlN3OEm7vDFuz0URVGUB5oKyJR7XtzvK78w6dBAx1iouEqSJrs4FTFBiiLdWCQQRAtBVPzHXwip3s/EokPrJkWWiACHFq6MK76uVHAZGCRIkdFyZMgBGp5sU2aKBrXrjtvEpkPrIU12YQplE1c679u3SXJh32myIDU8XOaZosW1mzoLBA4N5uQUfazF0Ew6tT7S5GjKKm1cBAILm6xWIEWaUIbMMUk3/ViafcPr7dJimlHSMkuRLpJail5tLR304lCP9y9FvDKmFkdjV4I6AE+6VJm96eP6UQsCyUt/UaYye+0brUsnXarXmHqpKA+DdMcgxbW7SRX7kCIi9Bzc6qQKyJS7QtdN0qku+vsepzU0e88FZG57Hrc9f/0NJDf9QCoIWsxXzuG4cxhGAiHUBzSKoiiKcrepgEy556XIsE97hgSpG/b8ymsl8pRWfO3KipHTcozzHLvqeySSUIYIIgws8lqRvFa6arsr2wopEERMcplpxnBpXnc8EkkkAyIiTKx4fFrHDfcdETLBMDOM37A6zaHBKBdIkyUrC3GFm5YhpWVW7lVK2rjMMcllzpEmS45rn99yLi3Ocpj1bKdHDsZ9zjSLAl1x+/4VH5pLpIyDu6Vg8t7rVyYFTF6+fm+gAz9Rq8wpD6/8wA7MRJbJ4y9RnzyHYSeJAtVLS/noaZpBMlEknxskYecwzWS8IqkUC/3lxIptdc3gylx6KaOFoEku20ZH0wykFAv/P34fEe/zSiilLfydhpQSXTcADaRArDimhq6bC/uQSCEQ8hrhnRbvz9BtNM0AJEKs7I23umuho+vm4vkvZxj2be1TURRFUZTrUwGZcs/T0DAwb9o/6/rff/1m+g5NTnOITnrJUyRFlgRJDKyF6ZuSaKECzaFJnQrzTOHQJLxGv6/lWtQ5zWE66SVHkTQZbJKYWAvN8iURIT4ercV9T+PSIFzWhP9aJBKHJid5l24GKNFNlgIJkugYhIR4ONQoM88UVeaQSFxaZMiv6rpFRIxwjlkmKNJFiW4y5LFJYGDGASDhQke0Fg1qVJmlSY0A1QdDUe4npp1CRgFeI66KiXyP+3FhDuX+Zhg2vd376O3eRzrViWEk2Lfzl5Eiot4cZ3ruBJVqPMVM1016unbT1bGDVLITIQIq1UtMTB+k7dUAiWWlKeY3UCpspOlMk8+tIZ8dJIzaTM+eYHL6EEIEZNJdFPMbSCZLtJwZ+noeJZHI02hOMD1zjPnKOQDSqU4G+/dTzK8nijzmymcZGX+T9z9XdM2kVNjIxnXPk7ALeH6dufkzTEwfWnWgZeg2+dwa1q35OCPjbyyet4aObWfZue0XmJo5wszcSYS48XsGRVEURVFWRwVkyj3PpcVx+fZC77FbJxD4XN2UPf67CIc6AR5zTGJIcyFO01kqk5KIhbUjQ3x8vFX114oIaVHHp80cE4v71u7Avq98p4fLDONUmcWQV0I9DblQzRUs7DMkQEPjMueYlJcRC997M+Gyc6jIWQyWn8OVLm/xGYQEBAs91u4VH/tSgd37s6ve/r2f1Tn8auNDHJGi3DvMRIb+PZ/GTGbI9mxEQ2PtU2ki36U1N0pl5BiB20DTDRLZTkrr95LM94Km0a7P0Jg6T3PmMovhgKaT7V5Pvn8ryVw3aNCaG6M6fgqvMQdSBW7KjQkRUq5cIIo8OopbyKR7uDz2OmHoEIRtPH+p0re3ay/53CCN5iST04cxzRS9XXvo7tzJXPksbruMho5pJikWNoIG1doQs3MnkUAYOIthlaYZJJOlxeBrbOLt+LebCGm3l1opeH6diamDeF6dXLYfw0hc8zx03SCb6WN69jhh6JHPDlAsbCAIHebmz1676uwa16LlzGLoJpl0N44zi+fX0Q2LUnETQgQEgXPPTT9VFEVRlPuZCsiUe15ESOVD7Gl1JSxaTWB06/uOPrR9X+HTvm4AuJxE0qJ+g4mb1xZfnzbeKo5xrxEibs4PoOmQK5r0r7dp1SPmJgMCX5JM6azdmmRmzF9c8VJRHgYiCmnNj6JbCRK5bjQNWnMjBO0mfrOMCOOqlGShl+KaXSQyRZzKOEiws0XyA9tBSJpzlwHI9mwg37cFw0rRmhsBTSfdMYAUITXAq997vQkXGQZWbzeJjeswigUQgmB6Fm94lKhcibcxDfKf+STB+CRaMonV04WMIsKZOdpnziPc+DXSGuwjvW837okzJDZvQM+kES0Hf2wc79JlEHLpmH3dJDbc4JgAlkVy60as/j70dAqERLRauKfOEZUryDAETUNPp0hs3YTV3YVmmUSNJsHoBN7l0fsmnJRS0Paq6E2LVKoT285Sq1/GD97fzkCnq3MHrjtPpXqRRmsKy0qTzfRQyK+j2ZrCbZeBeJqibaVpOTNUqkML+9LQF6ZdLu5xYepktTZMozmJkOHi9Mgrosin5UyTsPMkE8XrnoeQUXy82mUCv4kQAbado7O0lfnKBYhuHmpJBH7Qot4YJ5kokkp14vl1DMOms7SNZmuKtldFVXoqiqIoyp2jAjJFUR5Yl066VGbjm3zT0vj4V0oMnWkzes5l/JIXB2Rpg+0zAcmUjojUjYby8BChR3n4CADZ7g0AzF18j8BZqpjRdIN0xwC53k3MX3yP6tgppBQU1+wi37+VwpqdiwFZYWA7VjJLdfwMtbHTaJpG/97PkOlcS+DW7+mAzB7oI7l9M2ZfLzIM46n9HSU026Z97gJRuYpmGOQ+/gzt85eIanW0VBLdtrDXDSLaHv7lUYTjYvV0k3v+OQC0dArdtrF6ujBKBYTbJpiYBikXjrkFs6/nfce0aJ+9SFSpgq5jr+knuXMbRiaDDALQNIxsGu/SZSI9TvX1bJrEpg2k9+5EBnH4YnaUMAt5RBAQTEzdNyHZzWkYhk061U0kAnLZQdKpLnTdxDASpFOdmGZqaXMpESKk0ZxcUYEWvW+qo5SCIHCo1ke4EjrdaAXKGxEiotYYIwwdhAxpe1XaXpWuju2LPdBWuSfmq+fp636UdKqLemMM28qQy/YzM3ccz1cVz4qirJQdyJJfX0DTNKYOThL5kcrRFeUWqIBMUZQH1syYz8xY3Csumdb51j/s43v/YY6jbzRoO0s3PueOtPjVf9xH//oER16//sILivKwMawkiUwHumFRGTmOiOLAuTU/SqrYR6Z7PQCaYZEq9iOCNjL0SRV7AQjaLTJd67Azxbt1Cjen66T27MDq78U9cYbWoWPotkX+M58kuXUTRBGt8mFAi8OpfJbW4WN45y5idXdR/Pkvktq3i6jeQDhu3KDdNDE6itT/+hWiRoP0I3tI7dtJat9ugqlZkJLU3p1YfT24x0/TOnx82TE3QxjReu8I6DqJTRsw8jnap87iHjsFUmJ2dRLMlxfDMKunm8xTjxHV6tRfeh3RbJLet4vUnl2kH91DbWoGontn+vsHoWkahm6haRqF3FpSyY54FZYFQeAQRUt9MCWSMGojb7JKpJQRYdTmztxJSqQIkQuhpFho9q/r1i33U63Vx+jt2kcykSed6iSd6oqnX7pzhOGHV52uKMrdoRkadtbGSls48w7Cv7WgvntPD9u+sR10jfmz84hqG6k+AFaUVVMBmaIoDwVNh0KHgRCSMJRxGzgZL34WeIJU1iCZuZVP9hXlwadbCTTDJAr9xXAMQIQ+IgoxrCSabmDaKXTDotC/lcLgTpaHDCIMqU2cvQujXx0jm8bq70W4bZzDxyEMEWGIc/QkuU9/HHvdIK13Dy9u3z53iWBsEun5hJUqzuHjZJ5+AiOXWVxeRbTbOO8dJarXkZ6PPzqO2dNJYvMGNF1HTyXiY7YcnCMnrjqmtW4Q3jsSVz/V6xjZbdgb1hHOlfFHx/EnJpemamoaZqmIvXaA2R//DNFykJEgmJrF6i/Hx9S0+6yAQC5VvL1v7ruUgiCMe29NTB9keuYYQejchTFen4aGZWXQNQNBgKHbGEYCP2whb/GREMKn0ZogmSjQ2bEN00gwVz5DGKhwTFEeRMlSksFn19D7eB/Hf+co9ZFbW2VdCknoRyAkUkhVPaYot0gFZIqiPBREBCPnPZ7+XIFESufsYQevLcgXDZ77UhE7oVOZVc2OFWU54bcRoY9h2uimjQjjikzdSqCbJpHvIkVE6DmIKGDu0kHmzh8g9Ja6HUog8u/dm3k9nQFNQ3h+PIVxgXAcQENLJkFfCs+F5y1uJyNB1HLQkgkwlr2lEpKo5cSNEAEZBMggxEinQLvJMTUNPZkEXYMowjl2GuEHpHZspfDVLyDDAPfICVqHjyMdFy1ho6WSmKUS3X/nl5FRPJ1GMw00yyKq1bnNRaDvGiFCoigglShhGkkCrYWUcuFzDYmUEeXqRXKZfvxik7nyWaSIsO0sppnE8xt3tboqXo1zL647T9uDXKafXKaPanX4ppVs11KtDdPdtYuO4haiyGd45GcL1W6KojxoEvkEPY/0kupMo5u3/sHt2JujTB+dBgl+zYtDMkVRVk0FZIqiPBQCX/DjP55n/2fzPP/1Ep/9ZgdCSAxDw3UER15vcPbQrS5hoCgPtiho4zXLRIFHx8bHqAwfQ8qIbNd6rFSB5mzcf0yKEKc8jp3Ok8h14lanEFGAaacx7CTaPbwChvDacfhimWimGTe9B7REApBxgCWWNXO3LTQzfvuk6XGYFW+zLPjQNPRUMi5dBTQz3rfwfJDxMbnuMUH6wWKFmPQ8vAtDhHNlzI4S1kAf6SceQbht2ucuItw20veJmi3qL75K1GgujVfKOIQL76/plX7Qot4cp9Pbyub1nyUSPo3mBOXqJVrONACT04fpLG2lo7h5obeXgZQhleow5drFDyUg6+3eSzbTRzbTRypRIpIhtp3F82rMzp+i5cwiEYSRR6M5QX/v43ElmW7iuHPMzJ1EiDgQLRU2UixsJJ3qJJ9bgxAhCbuA485SrY9QqV5cPK7brhAGLrpuEgQtWu4c4jaCNkVR7n12PkHnji78hn9VBe1qhE5I6KgPfBXldqmATFGUh4KI4NwRBykla7ckKXSamKaG5wpmxn3OHnaYmwxuviNFeYhIKXDKY1jJDNnOddipAgBmMoPfLFMdP7O4bW38NLnezWS61pPIdS2EYhpec57m3Aihd29Ng7tCtByichWjkMPeuA7v4jCaaZDYtB6kJJyZW7G9NTiAOTSKaLbQsxkSWzYSzpURzlJFj2ZbJLdtjr8uJWZ3J2apQDAxhZQS0XIIyxWMXPbqYwpBOLtwTE3DKBWQnk8wNUM4O4/0fTJPPrK4iADNFlGtQTA5DbqOPzwah2SGjp5IoOn6fdegX4iAljPD+NQ7C6tFarjtyoreYi0nXvSh7VVJ2Dk0zSASPi13liiMt4sWgqqxiQM3bGjv+Q3KlQuYZvKG4/L8Bppm4PtNdN1EIokinyBwCKO4utJx5xkeeZlKbYhspg/LyhBFHi1nFsed48p8pyB0cNw5gsCh2ZqKxysCgsAhCFZ+WCNEgBAhYeDSaE4SRT5q3pTyMChuLtG9rwd3zmXu5CyFDQWKm0vYWRsZCdpVj8ZonblTs0TetUPjdHea0rZOcoM5rKwFEoKmT3W4SuV8Ba967WrMVGeK4sYi+Y1F7KyNbunX/LDn4vfP0xiLX190UyfVmaKwsUimJ4NdSGDYBlJI/IZP7fK1j1nYWKS4sUimL0tpawfZgSx+w2fHL+2kXVnaNmyHnP2z0wStpferRsIgv77I4LODmMmlW/t22eX8t88RBVc36dctnS1f3YaZMpk9PsPs8ZlrX7ueNOs/vQEzZTH8kyEa4/WlfWnxte3Y1kl2YOna+g2f2nCVyvkyXs275n4V5V6mAjJFUR4anis48XaLkwdamJaGaWm0HXG/3Tsqyh3XmhsBWNFn7AqvPkdVxG+wk4VuroRejekhnPLY0j7mx5AiItuziWShG8O0ifw27fosMrp3P82WfoB3cYjE1k2k9uzAyOXQDJ3E2kHC2Xm84ZEV2xu5DIkNazEKOYxCDrOzhHPwKFFt2eqfhoFZKpLcvgXCEHvtIADu6XMgBDIUeBcWjrn7WsccjXeka9iDA+jpJDISIARGLkdYqRGVq4vTM8O5Mu6psyTWr4VIIFw3nhYqJVGlFgdm99kLXRi6zM6fvsEWgpYzvVhRdi2RCGi2phYDqOsJghaV2tBNx1StDd90m3a7wtjkAQBazrVvOgGarWmareuPfTnLTGNZGYLQoVK9hArHlIdFcVORLV/dSrvcJtmRpPfRPrIDWcykiW7qRH5E/XINM20x9e5EvGLjAt3USfdkWPupdfQ+0kuqJ4NhxVW9Ukga4w3G3xhl6uAUramVCzRl+jL0PdFP//5B0t1ppJCYKZN0T4ZkKYkIBPXRGl7FY+Tly4vfZ2Us+p4aYPBja0h1pDCSJrqhoenxn+pQlcsvDjF9eIp2eSn4yvRm6NzVTXFTkexADjNlgabRs6+X0Fv6/ek3fc5/5xwsC8h0QydZTNK1q5tEMUm6K0WqK01jvMHFH14gCt8XkGlx9fPgc2sobS5hZSwq58uE7ZW/p3VLp7ipxK5f2UvohkwfnqI50UBKiW7pZHoyrP3Uenoe6SXdnUZffm3H6oy9Psb0oUla02p2hnJ/UQGZoigPHSkh8CWBr24yFAVg9txb1/07KQVeY57pM6/deCdS4JTHccrjd3h0H772mQtIPyD9+D5yLzwHYYQ3dBn3xGn8sYkV2waT0+iFHNmdW0GCd3EI98RpovrSDZYIAtqXhknu2IJZLBDV6rinztJeCMgWjxmEpB/be/UxR68cM56qmdq9A7OjBJpG1GzhXRyKp1c242OG82Wcdw+jPfkoyd3bMfNZZCTwJ6ZwDp/4SK6hcqdpGEYC28qQyw6QSnbgeXUazYmbf6uiPGA6d3eR6k6B1Jg+NIk775DqTNO1p5uBZ9aQ6c9SvVimNePE09M1SBSTbPjsRrb9wg7ceYf5U3M0JxvohkZhY4m+J/rJDebRbYNLP7iwogKt/6lBtv7cNuxCguGfXGLu1ByGrdO/f5CB/QOga1z64UUmDozTHF+qTjVTJp07ukh1pWmO12mMNwhaAXbWontPDwNPx1VeoRsy/uayD5imW0y9N8H86Vk6tneR/5U9ODMtzn/33IrwTgSCoOWvuDZhO2Tu1Cxe1cXOJVjzibWse3799S+mhMiLmD0+Q359gfzaPNn+LNWh6orNkqUkhY1FEvkE42+N4c67cT8zDZKlFOs/t4ntv7ADZ6bF3MlZmlNNdFOnuKlI7+P95Nbk0S2doR9fvG51n6Lci1RApiiKoijKQ00GAe2zF2ifvXDTbYOpGZzDxxGt608ZlUGAP3QZ553Di/3FrnnMM+dpnzl//YNFEa13DtF659BNTkAS1RvUX3oNXrpJkKncF0wjQUdpC5s3fBZNM5ieOcbk9CEk4ubfrCgPmGQxSWOkztu/+Sb1kRoyij/gHHxuDfv+zqN0bO2gtLUDvxkQNH10Uye/vsDev7WPyqUKh/7Xg8wcmV5RSfvYf/EkGz+3kf4n+ymfnWf+VDy1XTd1uvf1kOnPMPrKCEf/v0urGFfOl4naIes/u5FEPoEz3VoR/jizDsd+6zBhOyTyo8VxarqGmTb5zL/9PB3bOihsLK4IyGpDVWpDVTRDQ/gCKSRezWPynQmqFys3vDZSSIKmT/lcGYBMf5b+J+MQ70amD0/R/9QAucE8Xbu7rwrIsgM5uvf2IIKIybfGF6eF6pZBYWOBPb+2h+pQlYP/7r14iubCtdUMjcf/8ydZ/9n42lbOzzN/ev6GY1GUe8mtL42hKIqiKIrysFp102RNTYRTblsYeZQr5zl68vc5cuJ3GZ14C9er3u1hKcpd0ZpsMn14isZYfTF0AnBnnTgY0jUyPVnMhAFAuidDz74edMtg7LVRWpNXTzOfOTKFO+fGfb82lRa/budtrLSJ3wyumnrpzru4ZRfDMkh3p9HeF0LJKA62wna4YpxSSEInpDneQNM1rLR17dWF5bLZkB/yL5DK+TLN8QbJziSdu7quGk+2P0vHtg6cWYf5M3OLfc8yPWm69/agmwajr4zQml55baWQ8RTSeZdMf5bChhKKcj9RFWSKoiiKcheUSvG70UZDEoZx7rJ7j0kupzM1FTE8FN1vbaMURbljJGHkEbqqybWitKtt6qN1RLCygjJsh3g1D03TsLIWmhnXfiTyCQobCuimzrrn19O1q5vIX1nNmyylyK3J0a62SRQTi1+P/AgRCnRTx0ytvFU2kiZmwowDL+/q5vcAmqnRvauX4sYi6Z40ds7GsA10y6Brbw921l4I1jTuZj/B0A2pXCzTsaOT3No8+TV56mNxE/50T5r8+gKGZTD57iRe3YunVwKJQpLCugK6pbP+hQ107+l537XVSJaSZAdyuGV3xbVVlPuBCsgURVEU5S54ar+NrsHBgwG1umDPbovPfyFBvqAzPBRy4IDP0SP3bnP7h40MQxovv4E/Mo70r7/ibTA1TeOVN4marcV+Y4qiKMrtC5wAr3L1apNSSEQYv87qpr5Y4GsmDZLF5OLXE4UEQthXfX/lUhVnuoUz5y5+LXRD6qN1Sls66NjeRd8TfTSnWuiGTueuLjp2dOLXPeZOzMQrRC7QdI1UV4p1z6+n55E+zKRB5It4qqWQSClByjgS07S7nY8BMH92nu59vZQWVgttTjYRoaCwoUhxY4nACZg4MLbiPM2kucprW8GZbuLO3ZsrWCvK9aiATFEURVHugv37bQJfcvx4QC6r841fSJIv6DgtydatJpm0ztEjzZvvSPloRBH1n75y082CiWmCidWtTqgoiqLcnAjFitUcb0rT0AwdKSTjb41RG6petUrjFaET0lw2lVJGkpnDU+QGc3Tt7mH7N3dRvVgGTaO4qYSdtZl8d4Kpg5MrKtrsnE33vl52/cpeZCiYfHeCuROzNKdbBC2fyI+ws4+TyN87FVX14Rq14Srdu7vpe7Kfyy8NI4SgtLlEbjBHa6bF3InZlZV7etxnTEaSsTdHqV+uXffaBk4QT29VlPuICsgURVEU5S7I5zUmJwVzc4ING0yefz7BP/unDQ4fDvja15I8tf/qT2QVRVEU5aFzi5VW8WqPAVJKasM1xpc1mV+N2ROzpLoz5NcV6N7bQ3FzaTHsGfrJJcZfH8WZWVkZlenLMvDMIOmuNGf/4gxn/+w09cu1pQ00EEG0ij6WcnH7D5tX86hfruM3fLp2dZPIJ9BdncLGImbKpHqhgrusug5A+ALfCZBCUhuqMvH2OF5NTQVXHhwqIFMURVGUuyCK4hl4pZLOvkcspqcFw8MRs7OCSICt8jFFURRFuWV+w6cxXkfTNEpbSswen7mlgCzbn6V7bze6ZfDO//Q2kwfGEYFAShlPl4yuTuysjEWmOxNXoB2Zpv2+KaGarpPuyWAmr3/7HU/DXNh+1QvCfDCNsTrzp+dY+6l1dO/rIWpHZHoztGZazByfuWp7v+HRHG+i6RqlrR3MnphVAZnyQFGrWCqKoijKXTA2FrFhg8k//EdZvvrVJD/6UZtyWZDJaNi2huff7REqiqIoyv3HmW0xc2SayI9Y84l1dGzrwExfHUyZKRMzZaIZK8Oo7GCObH8OEQhak00iL4qb9wfimuEYxM39/aYPGiTyNoa1dJtt52w2f2UzmZ4MunWD228JkRcRtALSPenrr3Z5BzXGG8ydmkU3dXof76PvqX6SHWma403mT85etX1rusXM0WlEKFj7yfV0bO24ajEDuP61VZR7naogUxRFUZS74NVXPFxXsmGDycmTAS/+1KNeF/T06LRaghPHr98IXlEURVGUawvcgMqFCue/fY4Nn93Atm/soLipFPfL8kKslEWilCS3Js/8qVlGXrlM0Fz6netMO7SmWhQ3l9j7tx8haPpx9VgkCdshzqzD/Ok5Zo5NI/y4P5c771I+O8e659ez/tMb0Uyd5ngDM2VR3Fikf/8AgRsSOjfupebVPcpn5+je28vmr26lsKGAV/PiRQh0jdFXR4j8pab5RsIk3ZNeWClTJzeYiwMrDbp29+DX24TtiKDl49f9q/qFBU2fxlid5niDrp3doGvISFAbruKW3fcPL1798nyZC989x/rPbGTbL+6guKVEfaRO5IVYaYtkMUlubZ7Z4zOMvjpC0FLvZ5T7hwrIlEXrt9hk8jrV+YiJyytfyPY+lSJX1DnylovTVKtyKYqifFBnz4a4ruT8uZByRTB8OUIKcNtw/Fhwtxe3UhRFUZT7kwB3zuHi984hhaBzRxf9+wfo3tuDjASaoS8GTvXLtRU9zsyUSaY/g5W1kKEg1ZkmUVhorK+BYRogoXN7JzISlM+WCZyAdqXN9OFpxl4fIb++yPoXNuA3/MXvq16qIAX07x+44dCdWYehv76EkTDp2tVFYV2BwA2QkaBd9Rh/e3wxINMMjUx/lh3f3IFuGRiWTn5dYWG8Gtt+fhtBO0T4EbWhKlOHp6icK684nhQSZ9Zh5vgMGz63CcM2mHx3Ih7vNarl4u1bXPzeeaSQdGzvZODpQXr29V51bauXKrf9ECrK3aICMmVRR49JZ0/8ov/+gOyZT2dYt9nm0mnvIw3INA0SKY3eQYvxYZ9QfQChKMoDwvfhwoWICxeiFV+fnxPMz6kPIhRFUZSHmzvvMndilsAJ8OpX97kK2xGNsTqT70zQGG8QeUu/TyM/onKhwuk/PknfE/107ugk3ZNBtw2ilke70qY2XGXm2MyKqqqO7Z1s+OxG0l1pRl8doXKhQuSHSAm6qZPqTNG1q5uBZ9fgll2cWYfACYjacWXVid8/ztpPrCM7mMOwDPyGR+VChdFXLpPpyyLCiMZoDeS1PwZrV1xGXx1BRpLOXV2kuzPopkbgBDgzLaRY9n2ahpk0ya3NL37Jb/nMLkyNNDMWZsYCIGgFWAv//+pjthl/c4xMbxbd1pl8Z4LqUPW6j0vkRZTPl2n/0YmFa9tFuieNbhmETQ+v2qY6VGXm2PR1V7hUlHuVJq/z5FzcQNPUh9gKv/7fdLFus83/+k9nmBr76F7oLFtj3Wabb/ytIr/1r+eozEY3/yZFUZT7gL7QhkQsy8LsRPz1KIRAfSCgKIqiKB+pZ//Jc/Q82sfwi0Mc/52j8cqTy2nQvbeXT/2LF2hNNXnn37zN/Km5uzNYRVFumZTyho3xVAWZsmqS637Y8aEplAy27EpQ6jIwVJNHRVEeIL29OlJCuSzw/TgYe/ZZm85OnUsXI44dC1aEZ4qiKIqifLhy6wpEfogz27o6HAOQIEW8oqWZNNF0dX+iKA8SFZA9gOyExuZdCT7/jTw/+16DY+/EDRY1HfJFnb/9X3Vx+C2Ht19sAbBui81XvlWgq89kciTg7Z+1OPiac9V+S50Gn/hijl2PJ7FtjZGLPm+92OLUIZdo4ffHtj1Jtj+SWAzSnvxEhlRa49AbDm/8pMnYUEAmp7N1d4LnvpCld8DCMGF+JuLEuy4//XYdEUEypfH0pzM897kc67fYdPYa/OPf7MVvS4bPebzzisOJ9+LzMm2Npz6R5tFn0/StMfE9yekjbV79QYP5megjD/UURVFW4wtfSKDrGj/9qcfcnOAzn03wpS8nyWQ0Rkci+gd0fvgDtXS6oiiK8uBIrumgtH8j+d1r0GyTsOow8nuv48827vbQAIiCCCuTJpFLoBnaVX240t1punZ1Y2ds5k/NEbpqCqGiPEhUQPYAiiJJeTZk3Vabjdtths971CsC29bY9ViKrn4TXdeIwvgFvzIXcfB1h2c/m6HYaVDqNK6533zJoLvf5OBrDnZCY+ueBE98PI3nCs6diG/isgWd3U+kMEw4e6zNO680sW2d2cmQthsfT0oIAsnE5YDRiz66rrF2k81Tn0ozctHnwqk2YSgZvRhwutvFskE3bN571aFRiyjPhsxNLc092v/JNHufSuG1Be++4pDK6Ox5MoXbEhx83WFmQv3iUhTl3rNps0mjLmk2Bfm8xje+keT06ZDx8YiNG02e3m+rgExRFEV5oJSe3EB6fRfuWJn2ZA2EIGrfOz0F5o7PkOlO0//0AGE7pHa5hvAjdNsg1ZmiY0uJ7r29+E2f0VdGrrnSo6Io9y8VkD2AohBmxkMmLgd09pr0r7WoVzzshMaTn8gwPhQwORoQLuRGc1Mhr/2oSUe3wfotievu1/ckE5d9/vov6hgG6HqBzbsS7Hg0tRiQAeSLBo1axOnDbc4ea6OhYSc1fE8u7EcwcTlgdjKkVo5Lz577fJYXvpZjy+4El897uI7k0hmPwBekMzrJlM7L328wN7Uy7NI0+MQXszTrgrd/1uLUoTbFToPeQZNHnkkzcTlQAZmiKPekREKjHAqCALZsNVm71uS3fsvh+LGAX/zFFM88a9/tISqKoijKHZXZ2ocMIuZfO0fr4jS6bSL8e+e9+tgbo1gZi66d3Wz4zAbcsosIJZqpYactzLRF2A65+P3zTL47gX+NxQMeNkYpj1HMIf2AYHzmbg/nQ2N05DEKD/55PuxUQPaAkhKOHXDZ/USSdZsTnD/pkc0b7Hw8yXd+v8rMxK1/UjM/E3LyUJvAlwTA+ZMe67baDG5YuSKKEDB6yefUofbC9EZJEMgVfx/4klzBIL/JQNMgldHxXEG+ZCzM5b/5vEhNg0Qynk56/F2XVFpn294EiaROrRyx/ZEkhetUwymKotxtjiNJpTT27rN48kmLc+dDxsYiWi0JGujq5UtRFEW5BemN3USOhz/fRIZxE0szn8IqpAkbLkHVQU9aZDb34E3VMLJJjLQNQsYrO07XkFf6bmkaRtom0Z1DT9loGshQENRd/HIT6cfbGSkbq5TGzCbRTB25sC9vtoFYqAzTEyapNR1olkGiJ09QdbC7smi6Rtho483WF8drpGyszixmJgEaRK5PUHEI6x9Npdb8qTmidkhjtE7nrm7S3Sl00yAKIto1j+bJOeZOzzJ1cDKeXqlauWAUsthreola7gMdHBmF3B07Ty1pY+SzhLOVj77Jt3JDKiB7gB17x+GJT6QZ3GCRyxv0r7fI5HQuX/BvazXIMJC4raWO0W0n/v/J1MrmlE5T4LbkdZ/r2bzOvv1pPvmlLKUuE8OEbC6+Exw+56OtstelbsRTOk1L4zM/n+fjn8+uOGbblUjV4FpRlHvU0KWQJ560+fVfz5DPa/zO77SoVgS5nIZparSa6g2ToiiKsnob/t4LNM9OMvWdw/jzTTRDp/DIWjo/uYPy2xeZe/EkyYESu//l32D0998gs72PzMZuZCRoXZhm9A/fxJuqI8MII2mS29lP/88/QXKwhGYZRM025bcuMPPjE3jTNQBSazvoen4H+UfWYeZTiCDEuTTLxJ+9S+v8NDIS2F051v/G81j5FIm+IlJIMlt6iZptqkcuM/kXBwkqLfSESWZzDz1f3EdmWy+6ruOMzDP/2lnKb11YDNw+bNVLVaqXqvDnZz6S493v/OEJ/OGJuz2MD50/NI4/NP6B96OZJvaaPjLP7KPyn36M9O+dKcaKCsgeaLNTITPjAamMzr6nU6zfYnP4TZfa/O01rrdsjWxeX/zvdE4HNJzW6sM2XYdN2xP8nf+6k+/9UY33XneolSP2PZ3ik1/M3tJ4oghqZUHgS/7styq8+sMmzdrSWKSEVkMlZIqi3Jt+8AOP+XnJzl0mE+MRP3vJx3EkGzcaVCoRb72lXr8URVGUO0wDDJ3i05uY+u5hRn77VdIbu+n+7G76vvwIE3/+Hv58k/SGbgqPrMObqXPp//1TZChIdOcQXkRQbS3uLqg6zL92jtmXzxDWXOzODBv+3gsUH99A1PTiXmNTVc79j99F0zW2/Ndfwi+3mPz2IYJyE+GHRG4cEOR2DdLx8W0IL+DcP/02Ukq6P7ubwuPrkZFg/tWzd+miKcqdYxSz2Gv7MHIZVl0ZonxkVED2ABMRXDjlsWV3gsc+lqazx+Anf9GgXr316jGA3kGLJz6eYficj2Fq7HkiRSKhceawv+p96EY8nbLQYTA9EVCeCTEtje6+uFfa5fMr9xX4Eq8t6Oo3yeR0KrPxFE00kCKuajtxsE1nj8nAeotDbwSEgSRfMshkdXxPLvY+UxRFuZdUKoK33vI4fjzAbct4aiUwOSV49ZXVv64qiqIoyi2RkvrRUVoXZmhP1dBMHXd4jsyWXjQ7ntUhI4Fm6CTXdJDsL9E8P0VraBYECH/pXsKvtAgabYgEIogIW23ckTJGysbILvQ2juTiFEkRRAgvIKg5BFVnaUwapNZ1kujJM/kX79KeqoKE5ulJSs9sJrujXwVk9xJNw+wqknlmH9baPoTr4Z2+ROvtYys2S2xbT+7T+2m+cpD04zsxOvLxthdGab1zHOm0F7c1uookt28kuWMDejYNQuIPj+MeP79YoaYlE6Qf20Fiyzr0fBrRauOfv4xz+AxiYV+J7evJPb+f5qvvkX5813WPqVkmiS1rST26A7OrBIaOaLRwj56jfWYI0XTi8+wuxee5phfhtPHODF11nhg6ZkeRzMcfxertQktYSM/HH56g9c4JonINLWGTfnIXqX3bsAZ6MHJpuv7eNyES+JcncU8snSemQfrR7SS2rccs5hFtH+/SGM67JxCt+LmU2LGR7CefoPXqQdJP7sYo5eLzPD9C690T77u2JZI7NpLcvn7p2g6N4R4/TzA9j72un+wnHqf+128RjE4tnpNRyFH65udovn4I7/wIMrh3+gV+WFRA9oC7cMpjcIPF48+lcZqC8yfbuM5SVUKx0+DRZ9P0Dpjs3Z+i1GVS6jIodRnMz0S8+dMmbUcSRRKnKdAN+KVfL5HO6HT3mVw47XHiUPsGI1hJRHEvsxMH2zzzQpYdjyRpO5JcUWdi5Ory0npVMHTWp16J+PlfLdKoR4xc9Dl7tM3YUICU8LPv1Hn02TSPPZti12NJ9IUit4unfU6856oqMkVR7klRBOWypLywWImuxx8AuI7EdVSwryiKotwB16lQcUbmCOtOHGy1Q4KGi5Gx0RbeSHvTdWpHR9Esk45nt1B4dB3O5TmaZyZpj1cW92Nmk2Q2dZMcKKInLDRdJ9lfRAQRmqFf89jXoictrGKa9PouOj+xg8LjG0FK7M4syYES3lT1A10G5Q6TEtH28EcmMQo5jM4iZk/HVZsZhSypfdsQTptwvkYwV8Xq6SC5dR2i5eIcPAVCYHQWSe3dRmLLWsKZecToFJppElXryCuLOJgGmWf2Ya/pQTguwfQ8eipBcu9WZBjhnh5C1JsY+RypfVsR7rJj9naQ2LIO0XIWjimxBntJbF2PnkrQPjMEmoaetBGuhxRX7h8lwr1ynlmMjgJmd+ka55kjuWsT9ppe/EvjiCBAsyxE00WGC4FyFBFOzxOMzaCnkiAk7TPDyCAkmq8SNZzF80w/uoPE9vVIL8C7MIKWSpLcvRnR9mifuoSoNzGLOdL7tiKvnOdsZdl5LlxbKTG6iqQf2Ya9cZBwprx0bSv1OPCKBKLtYW8YwF7bS1SpIZouejJBYus6zK4i6Pqya/JgUwHZA25mIuD8CY9cwWB+NqQ8GxEtC341Pe4hlsrqTI3GK0uGgSSd1Wk2xOLv1LPH2tQqERdPeTz+XBrL0jhzrM2xAy7jQ0uVDvPTIUcPOEyNXnsutRAwNRrwo/9UY89TKeyEjtMKuXja4+jbLlKyoqG/0xRcPO3xs+80WLPJJpXWSST1hUb+sdNH2ogItj+SpHfQxLI1nKagVY8IfHWTqSjKvau7W2fjRoOBAYNUSqPdlkxNC4aHQ6YmherbqiiKoqzelV8ayzIx3TbhGkGVaAeLjfFBgpDxjcGCoOZQPzFG5Hjkdg6S6C9QfGwDZjpB2Qvx5xqgaxT3byK9rnNxn5qhodvmivfqq6GhgUb8/UkLk7ifcdQOaF2Yxhmeu6X9KR8+0XBwj54DXSe1Z+uNN9Z1nIOniOarJHdtJv3kbpI7N+IcOQNCYK/vJ7FxAOm2ab5xhKhcR7NMNMtEhuHCohEpss8+QvvcMM67Jwgm5zC7S+Q++wypx3cSzFbw683451/TQNOuPuaOjTiHz4CIMIpZzI5CHK4dPkNUbaAXskjPR7YX7m8lcVXZkbPxee7ecu3TSyYwezrQMym8CyP4I1NgGmiWuVjxJcMI78Io0g/RbBOrr4vmK+8hvZWzBnTLIvOxRwjnKrhHz+IPT2B2l8gvBF3h5Gx8nrzvPMs1knu2kH5iF4kdG3AOnQYpSWwYwF4/gHDaNN84HF/bhIVmmsggRAYh4WwFf3wGq7+bYHwGv+mip5Okdm/GGxonKtcgUgGZ8gAIA3jvNYf3XnOu+feV2Ygf/Wn9pvt546+Xeg0ceev6q8hcvuBz+cKNpwbVq4K3Xmzx1outG253RXU+4nt/XLvu30chnDrc5tTh1VeyAWi2hZ5OAZKo1rytFUT0dBItnUL6AeLKC5WiKMoqdHRoPPWUxac/k2DrVpNkSsNrw/BwyKuverzyss/s7MPxZkRRFEX54IQXolkmRioBWhM9YZLoK2AkrKs3vsn7Xs00kJGgcWqC+vEx7J48g7+0n9zuQdqTVfy5Brpp0P38TtpTNaa/f4TWxRnMfJJEX3HFNMzViLyAsObSujTD1HcPxQ3+Q4FmaGiGWtb5fibbPu6h03E1WBASVmpElRrWYA8a8UKg9mAPGDruyYtEc9X4+zx/MTzSLBOjmMPs68T/6zfwx2cgEoTlGs6h03T88lcw8kv9rKXrrThmVKkTVeqYA91cSZCjSoOo4WANdJHatwV/dJqoUkcEwUJPn9UTbptwtkJy23oS2zegJSzC2QpRvRVPGVgtTUNL2iQ2rSUYn0GzTKzBXvR0gqhcI/X4LvRMasVx4/NsxOdZrsXn2de5GJRbg72gQfvURaL52uJjIlm6Z5dBiHv4NOnHdmL2dOKPzaDnMtib1lD7y5fie+WHhArIlIeW2ddNat92iCIaPzuAbHu3vI/E9k2k9m0nmJim8eLbt/xiqijKw+u5j9u88EKCdhv+5b9oMjcX0dlp8PnPJ/jUpxLYtsYf/eFHs6y9oiiKcv/z5hrYHRnSm7rxKy2SfXHVl568RkB2E3ZnBrszhzdXJ6y5CC8garbRF3qUoYFm6miGjnB9RDvAzCXJbOohs6WX5tnJWzugkLgj86Q3dNHzuT2MzTcJG23MTAIrn0KEAndk/pbPQ7n7pBBEtcZSBZKQSCHjysaFEEdLJdA0HdG8zvseQ0fPpZFh3MNucV+RIGo4aEkbzTYXpxS//5hSCqQU8RTihWP6lycQbY/0YzvIfOwx8p0F3CNnab5+OF6t8hbu66JKndaBY4iWS+bZfWSee5Rwao7mW0dx3j21+pDM0NEzKTRTJ/+Fj5H7zNMrr6Xnr5w2HQnC6rLzFBKkXJwqDcTTOTXt+tcWIIxwj50n+7HHMLtLmKU8VncJ3bbwhicWq+AeBiogUx5awcQ00VwFkEjv1sMxRVGUD2LvPoupacGf/LHLzHREFMHoaMToWMjP/3yKRx+zVECmKIqirNrcT0/S9eldDP7Sfgb/s/345RbVw8NktvTe8r6sYobOT2wjt3cNumUigwhvtk75rQvUT46BhMj1mX35NB37N7H1//JVopZHe7JK5Z1Lt9XMu3F6AhFEdH5yO9v+z19FT9sIP6R1bor518+pgOy+JW9asShcD1kQ6LnUtTcII0StiWYa6EkbDCMOnQwDs5BFtj2kH6w8zipmB4VzFZqvHqT13kms3k7yn3mG9BO7IIzwL0/cyknGlXLHzuGdG8bsKpF+cheZJ3cjHI/28fOL45GL/7iGSCCaDjIU1L7/Eu6JCyuLOKSMq9KuPvp1xyXabfRsCj17nWu7bPzepTH0VILUY9sxMmmcw2ceuvtkFZApD68wQoTq5vNBl0qUyGcGkQjmqucRIljxd1vXfZ6h8VdpubMIee03c5aZppBdQ1dxG5aZotoYYa56Htcrf1SnoTyAMimd2bmImemI9sIM8SCA2VmB40gyGbX0t6IoirJ6rctzRD84SvntC3FlVzvAm2tSeecSQTm+qfYmq5z9p39F89wUwovf9wRVh/LbF2ien8afj6dStScqzPz0JNWDQwuryEjCZht/toFwF95LSagcuIgzNIuZSSBDQdhqx3+vsXKVygXj//FthBcurmq5XOT6tC5MEzbaWMU0mqkjhSSsuXizN28Jo9y/gvEZrJ4OUnu34Y9Mx6s+mgZaKhGHRi2XsNrAH50msWlt3JR+fAazs0h6/x78yxO3PA3Q6MijGQZRw0HM1+KWOZ6Pblto9q1VXWrpJEYxh6g1iRqteLpjrYnZ14WeSrA4l5R4OqOMIoxiDj2VIPKX9e6WEuH5tM8OY3QU0LMpvKk5EBI9k0JP2VcvvHGTINAfncbsKpHauxV/bJpovoZmmeipJDIMl6rDpKR9ZojU3q2k9mxFOC7NVw8ivWv3Fn9QqYBMuecZxRzZ55+mfeI8Zm8nRjGH9HyCiVnaZy4tlr/quQxmTydGMU9UrmJvGETPZhD1Bv7w+OKnAHo2TWLzOqyBnniJ28kZ2qcvwvs/6dLAGujFXtePUcyDZSJdD//yOP7wePwpxftpGvamtZjdJUS1Qfvs0G31Nru/aJhGglJuPdXmCME9FjpGIsAL6kgpkXJlqbRpJOkubmd85iBOe/66H75IGeEHTdx2mVzHTjKpLmrNUdyH6wMV5Q6bnxfk8zq791gcOxoQBGBZsHOHSXe3zsy0mrKtKHfSc59JYyU03nvdpVn/aJ9f2bzO1l02uqFx7oRHo6ae38qdJ9wgbmb/vob23rLZjpHjUzlwceX3eSHeZA1vcqnnb9hoEzbaXLuL8ZJgvkkwv/pgonl26vp/KePxOUOzq96fcpfoOsldmzC7O0hsXoPV341se4gvPIdotmifvkRUXn2o6Q9PYOQyJLauI/fp/fF9mQZhuYZ/aQy/6SDcNs1XD5LYvIbMM/sQbQ/NstAMHee9U4QLvctWy+wqkdi0Ju7pJQRX5l4G4zOE5YXngqGT3LUZs7tEYtNarIEuhNNJzg8RjYXzrNQxMimSOzZidhQWpjtK9HyWcHKOYHxmxf2gqDcJJmZJ7txI/gsfQ7gewfgM3uUJorkq0g9ovn6I5PYNpB/ZTnL7hngBDSkJxqZou5evauy/qmu7ZS25Tz+9dG3na3iXxlZMnwzGpkluW4+RyyCcNv7lyaVVOB8SKiBT7nlGIUfhq8+jJWzQ4sb4umVjDfYRNR3CyRlkEKJn0yS3bSCxYxPeqYtx6p5OEiWslS+YpoGeTWNvGMQoFtCH8ngXLq8sBTcNzI4C6af2YhRycXNQXUN4PlG9AaNTwPK0nzgcW9tPat929FQC7+zQR3SF7i5dN0knS/R07KLVnrvnAjI/aOIHH6yxZBh51FsTuF6VdKoTIW592oCivN+RIwHPPGPzla8k2bjJwGlBOg1bt5rousaBAzd/81NKrSWMPFpB+boVkHeDqSfoSm+k4o7hRw4SFQYod9/Tn0qTzumcOeZ95AGZYUKuYKAbYJjXrg7VdejpN9ENmBj5aJ7Pd+OYiqI8ADTQsynMUg4ZRgRTcyAlZmeByNDQrDhmCOdruIfPIFpt5EJRg3DaBGPTSM9DRnFwFJVruCcvIH0fe+MajHwGGcV9xOSyfmPukTPIMCSxaQ1GIYdw2zhHztI+fQnhxOX40Xz16mO2Fo7peovFFVemZBr5bLwoRRDiDY3RPjccr9oI8eqZ2RRmKY8MQ4LJZeepL52nDCOkF8T9wywThIgDqAsjCwHZ0qUTLRd/aAz3cAFroBs9lSSqNZcWo4gE7VMXIRIkNq/B6Cyi6TrCceNqroXrEc5VcY6cRbht5EIAJxwXf3SKqOUuhnLRfJX2lWu7YRCjkEGGgqjauKo3mmi5SD8gclyCydnFa/owUQGZch/QQNcxO4vUf/wawfgMyW0byL7wDJlnH6Xxo9fiJoyAlkxg93XhnRmi/uPXiRrNeIngZctWi2qD1huHCKfnyTy975pH1FNJUo/uJLlrM81X38M9Fr/46MlkXO69IrWXoGuYXSUyH3sMzdBxj5/FPXbuAa8eiyvH0slOSvn1pJJF0slONDQiERJGLmG0VGJlGklMI4muxy87UeQRhO6ym3oN07AxdBshI3TdxNRtJBCGLkHoIhFomoFp2OiaRSQCLDPepxAhQegSRvELuaYZWGYK00gCkjDy8IMW1yoTM3SbZKK42MAzijz8cHWrrL7fzc9TUWJvv+2TSMLXv57i+ecTBKHENDUuXQz53vfavPLyzQOyTaX9NLw5LlcP4kX3zgpDSTPHvt6vcHjq21TcEUKx+k86FeVBVCsLXv3xjX+vZLI6TzyXwrQ0vv2HH810skxO58mPp9ANje/8kZrCpijKKkUC5+3jN60w9C+NUb40tvJbyzWccu2qbaO5Kq25Kq23jl13f9IPcA+dxj10+rrbeBfH8C7e/Jj+8AT+8E36jIXRDcezuP9KndYbh2m9cfim20IcbtV//MYNdhiHZO1TF6+7iXdhBO/CyMpvm6/hzF99bcPZCuFshdabR284Li1hoyVsoko9ngn1EFIBmXJ/EBL38GnC6Xlk2yOYmME7e4n0xx6j+fIBuPI6oIHwfBovvbUYYskgvEHbwmvTMylSj+6kffwc3rkhRD2+8RTXqkSSEj2VpPjNLyDbHs1X38U7f/n2z/U+YegWPaWdrO3bTzrZgaaZ7N70daQUNJwpJuaOMD1/AgBdM+kqbqO/ay/ZdB9IyVztAqPT79B0pgGJaSToLGyio7AFt10hm+6mo7AJIQSTc0cYnX4HP2iSShTpLGwmlxmg1hhloPtR0qkuWs4s47OHmJw7AsT9xdb2PEVPxw6klMxUz3Bp7OXFAG2RplHIrWVt334yyS78oMVs5QxDk6/dcqWYrpl0l7bR17mPXLoXKcWy85zhRg00lYeP40h++AOPn73k0dNj0NmlMT8nmZ0VuK76WVGUD4PG4gJm95y1myzWbrRp1D666SxrN1ms2WhTrzxcU2gURVGUZTQNpIyny67pJarU8S6M3u1R3RUqIFPuEzIuH10oA5VhiHA9jEw6nh9wRRgRNZxbWpb3WjTDwCjkiJoO0r9xSGKUCiS2b0JPp3DePYZ4SBpTRSJgpnIapz1Pd2kHhdwahidew2mX42quZUFUX9de8tlBKo3LXBh9CcOwWNv7NL0du9DQaDhXmmNo5NN96JrBbOUclyffBE1DSkkYLu3PMlMUMoP4fpMLoy/GoZemrdjG9SoMTb5GtTlCZ3Hrdc9DAzLJTsam38X1quQz/XQVtzPQ9RjT5RO3NGW0r2sfhewA5foQF0ZfxDRs1vY9TW/HbjT0ZeepKEs8DyYnI2Zm4kr3UBUbKsqHprPH5HNfz/LI/hTprM70eMiL321y8E0Xpxm/d7ASGp/6YoanPp6ib9DCdQTH3m3zoz9vUJmPkBJME3oHLb7xv8uzaatNKqvjtgSnjnj84E/rTI6GSAldvQbPvpDmU1/KkEzrHD3Q5rt/UmdqLH6i6wYUSwa//PeL7HwkSe+ASRhJnnk+jZDwxk9bvPrjFlNjIYWSzp4nknzmazm6+w10HabHQ9551eUnf9VYnCnzt/5RiVKnwcXTHp/6UpZMTmdyND7PQ286tNuSYofBr/z9IjuuHDOUPPtCGiGWHXNcvRgpiqI86PRMisT2jeS/8CyaYdA+M4Rz8NTiVM6HjQrIlPuEFpd8GkZcg2MYaAkL4XkrpjFKKUHcgU9BhUS2/bjvmaHfcFPp+QQjE7QvjpDatYXE1vWIlkNUedCnKkjCqE3br+GHLSLh43rVuNn9Chod+Y34gUO5dommO42umdSaoxSya0knO1YER4ZhU29NUG1cjnuHaRqaZiBktGyPOpqmMVs9S9OZjlem1FY+Tlca67f9OlF0/dBSIqm3xqm3Jmn7NaQUpJOddBW3Mlc9T8BqA7Ir59mkXB+Kz1O3qDbi80wlSyogU65Jynj1ymBZW8MdO0wGBg1eevHmgXvSzNKX3U7GKqHrJu2wwUzrAk1/Lp6urBlkrE660htIWQV0TSeI2tT9Gaab5xafWwkjQy7RTcoq4vgVSqk1JM0s7bBJ2R2l7MZl/LpmUkoNUkquIWlkQdMIIpcZ5xINb3rFdMqs1UHB7iFhZhFS0ArmmWqeIYjaSFVRqdwFXX0mHd0mP/yzBhLJUx9P88j+JE5TcPBNF8OET385w45HEowNBxx42SFfMtj/yTSNuuDAyw4zkyGdvSb7P5mms8fkpe83adYFqYyO6whaTbH4092sC46910ZKePbTGYodBpa9VMMmBbSagpd/EO9j12NJquWIV3/YRAJTY+FidVcUQb0SceSAS6suMCzY+UiSJz6WYvSSz+mjHkJAV4/JnieSeG25eJ77P7F0noffdmk1BD+7csxHk1TmI1790dIxa1VVUaYoivIwEJ6PPzJJ/UdvgJTxdMxbXPDgQaICMuX+oGkkNq0hGJtCej5mKY810EswMnnt1SQ/IOH5+MNj2OsHCEYnEU0HGQTxSikJG9FcqlKTnk8wU8Z55xh6Kom9bgDpBziHTiHdh6+x4fuZRoKEXSBh5YjEDjrym0DTyCS7SCc7sczUiu0jEeB6Zbwg7ivHNVaflAiCqE3TmSa6cjMub/PNvISWGy8uIGWEH7ZwvQrdpe3ounFL55m0C9hWhh4R0JnfhKZppFNdZJIdWEbq5jtRlAUbNho8+qi1qoAsbRbxTQcvaqEJg1yih0gECBHSDOYBDUM3kRBvg4ZtpOjNbMXxqzT8WYQMMXSbrN1Nd2Yz884QkQhxwwZh1F7xHMzZ3ZSSa7CNDE5YQ1vYP9eIvAqJPpygQjtsYhspOlJrCaI2s84QoVCvj8pHz2kKhs/5vP6TFmEoyeUNdj6SZO0mi4Nvuti2xvNfzjB8IeC9110unPbp6jVYt8nm8WdTXDrjMTMZYtsaHd0Gnd0Gs5MRp4/FIZhla/ECAAtPhrYruXwhIAph0/YElr1yPFKC15acOOSRKxp0dBtMj4e8/tOrO/t4rmB0KGByLKRWFugGmJbG/k+mWb/F5sxxD0Q8U8ZzBWPDweJ5FooG2/clWbPR4tBbbnzMgx75hWNOjF77mIqiKMoDLoyI5iq4c5W7PZJ7ggrIlPuDBkZHkcTW9Vj93Vj93RjZNK13j9/ylEazpxOjkItXSOksoQtBcsdmRL1BOFshqjUQjotz5DTZTz5FYttG9Fw2DuI0kE4b79LoUo8zIZG+j2i6OG8fJfv8fhJb1hE1WrRPXrhqdZCHjabpaGiYVoZMqhu5LMhqOtO0vZWNJMPIR9ykClBKQRh5d6wCJV5hTy7+l5RyYWGH1Xaq0eLz1DRs8+rzbDjTtP2rG2YqD5dsVmNgYHWh69atJv2r3BYNWkGZicZpQLK541mydhetoEwzmEdKgRvW8Vrn8CMHpKAjtY6NpacoJvtxwxp+FE+lMjSLlJnDj9rMti4SCBcNA01bei6krSJJM4cb1BirHycQLikzTxC1icT7PrDQNGadIereNFm7i7WFR+jObKLanlABmXJXzEwEnDrSpr3Q529qLGTrbkk6q6PrkErrbNqeYHYqYs0Gi1KXQSqtE4WS9Zstsvn4edlsCIbOeWzeYbP3ySTFTp2JkZDJsTgM+zBIQDc0egZM1mzU0DTo6DRAQrags+xpyvREyOll5zk5GrJllySTvXFVvKIoiqI8zFRAptwfpMS/PIG9aS1WbxfCbdM+dQHn4AkIF4KIMEK0XKJKfXGp22tJbt9IYudmzM4SeioBQP6zzxLOVWi9dSReTrjt0T55Ac0yST2yk9SuzWiWRVit47xzbLHvmfR8RKO5uARuOFvGefcE6Sd2kdq9Ff/8ZYT74AdkUgp0zUDj6jfeQdgmiFwqjcuMzx6i7VUBGW+rafH8krtJg4SVxzBswsjD1BPYdpa2X18Rct2YjM8zbFOuDzE+e/iq83x/FZzy8Nm40eBbfzO9qgb8O3aYeN7qAuCGN0ulPU4kfUCj7s3Qk8lj6vHrW1xx6WLqCSwtAXpc69UOW9hG+qrnbSQCpptnCMSVDx+iFetLeFETISMyVgcdqbU0vGn8qL0wtXLlmOecIVpBhUgG+FGLpj9HT2bLipWFFeWj5LVlXOG1IIokINH1+Fd7OqujG/CxT6fZ91Ryxa+odlvi+/HPeGUu4s0XHVoNycc/l2bf/jy1SsSBlx1e+kETp3HnpxB3dBk89Yk0T3wsTSK1EJB1GUgpOf2+hcm8tqTZeP95XtWNQFEURVGUZVRAptwfpCS4PE7zpbcR3pUpdQLE0hvQcLZM8+UDNDXthk0Fm68fpPnmIUBbKhCSC/9Ytj+EwD18GvfomaVtZfz1K33P2qcv0j5zKf7vha/5l8fwRyYW9/GgEyIkDNsk7AKWlUJrG0gp0NAWKrME1fplcpk+uotbmZg7ShT52FYWy0rjB82419hdoqHRXdpB050hinwyqW5K2fWUa5eIIv/mO1gkqDaGyaZ76SpsYXLuKJEIse0slnn3z1O5+wYHDT73+QSvveav6J14LemMtngjfjOh8AmX9dmTxMGutvACp2smebuHwfzexT5lhhb/aYcreyVKIvzIveGHDGV3lFD49Ga2srH4JLaRZqJxivHGCZygumJbP3IRMlzYt0Qi4h6C9+w6gsqDTrLyV/1yYQS1ckQYSv7k39d49cctmstWlJSwojqs7Ureec3hvTccegdMvvCNHJ/8YoZGXfD6T1p3tJJMN2DXo0n+5m8U+cP/rcpbP3No1iKe+1yGj30mffV5ytV9/iRR6ysriqIoyhUqIFPuG1ISr2J5oymLYhVv9aSEaJVvB2+27bJgbOlr3P2qqI9QELlUmyM0WpNsGnweKQUNZ4rZ8hmqzbip91T5BEHkUsytZ19xO4ZuEgmf+dol5qrnP5TgqK9zL8XcerKpbpKJIiBJJzpwvQrT5VNUG5eJFxrwqdQv0duxmw39HwckDWeKibkjBFHcoL+UW09Pxy5SyQ6yqV6QgnxmgJY7S6Vxman54wBMzh+nM3Qp5tbRXdqx7Dwvfmjnqdw/PF9y6WLI//xvm9e9Qb/iK19JsnPX6n5Fy4X/raQt/jtl5tnV/VmmW+eZbJ7CCx1yiS76szuv+j4pr+zxxpr+PF7YYqp5jqzdwUBuD4HwmGldwAmW97BQt9/KfUSC50nee91lyy6bmcmAQ2+2iUJJsdMkk9OYm4poNQW5gk7voMn8dES9GlEtR1TKEYEPlnl7EXCrIbBsjc4eg2RKo+1KDCP+rM0wwE5qWLbG1HhI2xUUOw02bbdZu8Hm0plb+UBnidMQ2Nc55k1yfEVRFEV54KiATLl/aKy+JZTykZFS0PZqjEy9TcLOoWk6ftDE9ZZukj2/Qbl2CbddwbYyaJqOECGuV1kMjSIRUGuOE0av0XRnr3s8P2gyWzlLrTWBFNf/eL7hTBGEDpX6EJoW94wRIiCMvMWxuV6N08PfpdGaJGHlsKw0UkS0/dpCbzS5sF2V2cpZTCOBrlsL5x0RRt6K3mLxeV7E9crY5tJ5OsvOU3l4jY5EfPvbbUZGbj519/LlkGLxg8+F0tAwdZtsoouR+mGa/jxCRuSIV5ZsBuVb3mfSzIMUBKKNHzmEwmMwtwdLT2Jo1opt1f31tX3lq0keedSiVFr5GH//e22OHPGpVj6cK7dzp8njT1ps2mRi2Rpzs4JXX/G4cD6k2VSPFkAYSH74pw2e/HiKpz+V4ZlPZdANCEM4eahNs+7SakI2r/Po0yk2bLGJe1eCndAYOudz5pi3+Fne7scT7Ho0yfotNjv3JdANDcPQGLsc90I78vZSL77RoYDLFwL2PZXkv/zvunCdeGXNU0faNKqCydGQU0c8vvY38jz/xQzNhiCV0Ri+cHvhGMDIpfiYe5+Mj+m0BIfeio9ZKz88H/bdz0oljf3P2DzyiEU2q9NqCU6dDDnwts/MjHoMFUVRboUKyJR7XlRvUP/x64SzZWT44Pfzuh8JGVJrjt5gCxmHTjdoVC9lRNuv0varNzxWGHk03RlwZ264XcudpXWDoC3el8v0/AkAnPb8dbe72diX3Pw8lYfXxITglZdXt6jI+XMh9foHDywkklD4VN1xcnY3pp4gkiEJIxs37L+NCCtjlcjYHeiaiZQRumYQCI9WUF7Yp3Ize/dZfPkrSQbXrFyI4cKFkHPngg8lIOvt0/ns5xN88UtJ1q0zMC2NclnQ16fzn/6jy5HDd35F6HvNe2+42AmN1rLeXFNjIe++6lJfmEopBJw97iEkbN5h09VrYprgtCQzkyFee+GDE0cyMRKQzujYifj7yrMRF057jI8Ei9VXgS9pNQXT4wG1cnyMtitoNQT++/oMVucjDr7h0HYEnT0GQRBP4xRRvP+RSz4/+vMGOx+J+wtWyxHzsxFuSxAE8XYA77zmYBgarebSeU6OhbzzqkOtEl3jmC6uI+jsXjims7Qv5d6Wy2nse9TiV38tzc6dJpmsjuNITp0MyGQ1/uMfu6oSUFEU5RaogEy550WVOtU//dHdHoaiKMoH4jgSx1ndncrFixEXL978DrXWnsYNa4t9vkDihQ4Nb4Z22Fz47yaXa4foSm8gn+jDjxzcoMZk4xSaZiAWFqOIRIAbVql5iYX+gdcmESSMDGmrhK7pRDKk5k1SaY/hRVcqQn3mnGH8sIVYmHIuZIQb1Km2J4nkgx/G3Gt27TJ57uMJdu1eqvIbGDD48leSnDwRcOpkgH/7hUj3hVd/3Lrqa6NDAaNDK38eowjOHPU4c/T6gXZ1Pm7S/+aLNw6Fz53wOXdidRdWSjh/yuf8qWtvXysLDrzicOCVGx/zlR9e4zwvBYxeuvp5JyWcO+lx7uStrQiu3Bt6enWefsbm459ILH4tmdR48imbKILv/JWL66rpsoqiKKulAjJFURRFuU9dKL9+1deq7XGq7fHF/w6lz3TrPNOt8zfclxc1mWqeZap59obbld1Ryu6NKkbBDescmvzzFV/zI4eZ1gVmWhdu+L3Kh2P9epNC8eo+BYWiTmeXTuYWFoZQFOXeUCrprF1rXPX1ZFKjs0uno0NnclLcsH2voiiKskQt9qwoiqIoivKAk4v/uJoQ11/ZUVGUe9iN1kGR8cqsiqIoyuqpgExRFEVRFOUBN3QppFq9eurszHTE9JSgpZr0K8p9Z74suDx8dQrWbArGxyLK86p6TFEU5VaoKZaKoiiKoigPuNOnQl552Sed1ti40cQ0NSYmIn70wzbHjgWE118UWFGUe9TMtOCtt3x27WmzZ2+8imWtKjh0yOe732k/8H0F74SPPWfz6c8kSCbjKei/89sthocjIvWaqCgPJRWQKYqiKIqiPOBmZwUv/rTN3GzEho0mpgGTU4I3XvcYHVElJopyP2q1JCdOBPz+7zns2WORyWjUavEqlocOqcVQbiaT1Xhqv8Wv/Fp6MSD74Q/bjI5EqFdFRXk4qYBMURRFURTlIXD+XMT5c+q2T1EeJLWq5Gcv+vzsRVUudqv6+3X6B4zFcExRFEX1IFMURVEURVEURVEeKhs3mgwMXL0KqKIoDy8VkCmKoiiKoiiKoigPlY2bDAYGVUCmKMoSFZApiqIoiqIoiqIoDw3DgPXrTXp71e2woihL1CuCoiiKoiiKoiiK8tAYGDDo7dNJp1X/MUVRlqiATFEURVEURVEURXlobN9h0tGho+sqIFMUZYlaxVJRFEVRFOUWJJKQzepksxrJpIZlsXiTFUWSIIC2K2k2Jc2mwH/f4nJSgrwL477XaBpYFuRyOskUJBMalq1hGKDr8TUVQiIEiAiCUOL74PsS15G4bnyt5Yd0MQ0DkkmNdDp+nBNJME0N01h4vDUWxxdF8bi8tsRtS5qNeGwfNcOATFYjl9VIpTUSC9cTTUMKSRCC50mclqRel3hePP6PeozpTDzGdFrDTsRj1DQNKSVhAJ6/NMZ2+6Mbo2FANqeRySw85raGaYGuaUjkws/hwjV04sf5oxzf/UbTIJGIn+OZjEYiEV9Pw4hfL4WQi8+dtitpteI/H/ZzR9dh5y6TUoeqFVEUZSUVkCmKoiiKoqyCrseBzpYtJvuftnnyKZtt20y6u3VSaQ0poNGUTE9FXLwQ8s4Bn7ff9hkbiwh8Fm+iw1AixJ1Lda4ETVduOm+FWAgkouiODWdVTBNSKY3BQYOnn7HYvsNk4yaT3l6DfEEjndKxbAh8cNuSRl0yNxcxORExNh5x5lTIyZMB01OCdlsSLYRoH5SmxSGJYUBHp86WLSZ79lhs2mywYWP8WOdyOqmUhmnGY2u7kmpVMDEhGLoUcu5cyNtv+szOLoztA47LNOM/mrb0+IahJAxXhoOmBV2dOk8+ZfP0Mza7dpusWWOQy2uYpka7LZmfEwwPhxw/FvLKyx4XL4Y06h98jIbJUnB4ozGa0NGh89jjFs88a7Nnr8XatQb5vIZpaXgelOcjRi5HHD8e8OorPufOhdSq4kP9GdV1sG2NQlHj2WdtHnnMYts2k8FBg85OnWRSQwhoOYK5WcHl4YgTJwLeejPg/LmARiO+hnc6rL3WY78aUsbj+TCCJl2Pf9aMZY91FMWP9fKg0DAgndbYtNng2Y/ZPPaYzbr1Bj09BplMHDC7rqDRgMmJkLNnIg4f8jl6NGBsNLoj4bemxX90fenfhqGRSsPefRYdpasDskQiDpeNW+zdH0Xyqg9DFEW5/2jyJq88mqapDzkVRVEURXmo6Trs3mPyn30rxf79Nt3dBokEccWTDtrCfdaVaqIgkHhtmJmJePUVj+9+p82J4yEA//n/IcMvfjPFps0rP6f8l/+8wXe/4zIxfmvlKFu2mvyNb6X4/BcT3GpEduliyG//lsOrr3x0d3alksYLn0nwhS8m2bXbiquILDCtpeqxKze2UsZ/hIj/hKEkCsFfuL5joxGHDwe88YbHwXcD2m152zfVpgld3TovfDrB/qdttm036erUsReqiCxTQ7/W+AREC497GEj8AJyW5OjRgO/8lcuBt33q9dt/O/2tX07x5a8k2bBh6Y79T/7Y5XvfbTNyOULXoVTS+cYvJvnSl5OsWWuQSmnxuI34Z/PKWKMIwnChCs+VHHwv4Nt/6fLWmz7N5u2P8evfSPJzX0+xZcvSGP/iz9t87zttLlwI0TTIZjV+4RdTfOkrCTZsNEkvjNEwl66plCxWafl+XJ115HDAd7/d5tVXPBqNO39bkkzBrl0WX/25JC+8kCCT1VZUM8bVbfG2S9WMECyM79y5kB/+oM2rL/uMj9/ZFO9bv5ziK19Nsn79raU15bLgtVd9/s2/at7R8QA8td/iW38zzVP7rcWvHXjb5y//os2bb8SvI4YBL3wmwVe/luSxxy3yOR07EVdgXnmOQ3w9pYx/JoMgrmicnhK89abPH/2Bw/h4dNuh05Xn87p1BmvXmaxbZ7BuncGatQa9fQadnXGV4PunWM7MRPheHDLeir/+sce/+VdNXFfdOivKvUxKecO3SqqCTFEURVEU5QZKJY3nP53g699IsWNHPC3Hsq79/urKDbVta2Qy8XStfEFn3XqTH/2gzQ++36bVkvj+nbuJsu242mntWuOWK01ajiSV+mh68FgW7N1r8Yu/lOKxxy0GBg3yeZ0bDfnK312p5kgkljaWEkodOmvXGezeY/LbRov33g1uOegxDNix0+RLX0qy7xGLvn6Dzq54Cq1t3/jaaBqgw2J8kdKQEjpK8WO/dq3O7j0WP/h+m3Nnw1sa1xW5nEZff3yTf8Wu3RZvvO4zNRmxa7fFt/5miqf22wwMGCSS1644ulJBY1lx9V6hAB97TqOvT2frVpO/+kuXiYnbmyuYycb7WT7GnbtM3nxDxx6BzVtMfuVX41DlSoB3ozGay8b4zDMavb0627ab/Ol/dBkfj+5YpdaGjQaf/VyCFz6dYNNmk54efSH8vPHz27KBtEZh8dwNHnnE4id/7fHSSx7yDk25zOX0qx771UimIkodH87zOpnU6O5e+VhXq5I1awN0HfIFnV/9tRSf+GSCLVtNisWrQ6grrjyvTTPeby4H+ZxOqaSzeYvJH/yew6GDPtXq6h/wfF7j2Y/Z/Pw3UuTz8TTedEYjk9ZJZzTSqXi6NGjXfO3p6bnF0rEFHZ3BYvCnKMr9SwVkiqLcMs0wyG3bR7Knf8XX3YkR3IkRwlb9Lo1sSaKrl9TgRuxix6q/R/ge7vQ4rUtnPsSRKYpyP+np1fn4JxL88q+k2LPXwravfVN1PbatMTBgkM1q5PMaUSQxTR66qTiZjMauPSa/9mtpnn3OviPNsTUtnsKVSOh4vkG1KgnDW09OpIxvip99zubRx+zF6rAPMi60uKorn7fILVTP/MHvOkxNiTvSr2r9eoNSSeeRRy1+4RdTfO7zCUod+i0HpKWSzr59FtlsXDH1h7/vUKncmemMa9cZdHXp7Nxl8YvfTPLFLyUolvRbngpcKMYhYz6vY1nwe7/rMDcrCG8vbwTix2jHTpOvfi3Jpz8Th2M3C0OvJ5vV2bJVp9Sh09Gpk81p/OSvPZzWw1NJ1NOj09en09Or8/Wvp/j5r6dYs9Ygmbz1a2onNPoHdLq6beRChdmBt30cZ3XXM5nS2LLV5LOfS1z3gwxFUZTrUQGZoii3TDNMctv2UNj52Iqvlw+9gV8r3xMBmd3RTWH3E2TWbV719wTNOvrJgyogUxQFiCtDHnvc4pu/lOSJJ+2r/j4IJJWyYGpK0GwKPC++mbPtOLjp7NLp6tJJp3XyeZ3Hn7AxDLg8HN3Rqi3HkVwejjh2LMC2NSwrXjhg+b9tW8O24ylOHzXDhHXrDX7xm2k+/4UkdmIpZJQybsg9My0oVwSthet4JegyTY1EAlIpnVxOI1/QKBV1jGV9mVotyYXzIWfPhnjerY9PCGg2BPPz8qoKkCiKe4yVK5JmQ9BsxtPqgiBuMG6aGsmURqmo0d1tUCytrJYxDI0NGw2+8IUk42OCP/8zh7Z7W5dxhcFBg8cet8jlNT7/xSQdC83GWy3B/LygPB+PNQjiBvK2rZHLa3R3xdVxy4MLy44Dha9/Q2N2NuL7321Tq33wcKe/3+CRxyz27DP58ldSdHbFY3QcQbksmZ+LaDSWjdHSyOY0urp0unviKcxXHmPL0li/weAbv5Bidlbwve+0mZ29vaTRsqC3T+frvxBPXR0cNJb9PMb/rtUE83OCSkXgOJLAl+hG/BzK5jQ6O3W6upbGqGnQ1aXz3HM2nZ06rZbk3QP+B76O01MRZ8+EeG259Jy2lz2vrThQut1w704pFnW277B4/gXBt34lxeCggWnG1ZSuG/cPnJ+Lr6W3MH3RsuLqro4Onf7+uPLxynNH0+Jr/fFP2szMRMzPC44dXV1DtSsBdxTFz9/rse2lx24535dxMHeL1yD8EBcMURTlo6MCMkVRFEVRlGvYssXg059J8MyziRVfFyJewW5sNOLgewHvHPAZHY2oVuPqoHxeo6fHYO8+kyeetNm6NZ6WmUxqPP1MgvUbIrLZO3dDOzcrePGnbYYuhYsr8F1ZZTP+/xpd3QZbtpp0dX30N9KFgs6jj1n83M8nsRNL1VlhKKnXJEPD8YIGZ06FjI/H19FrxwsIpNMahYJOT6/B2rUGGzYabN9uUizGlTrZrMbUpOD113x87/b7j12+HPHqyx6f+pSNYbK4QmG1KpicFJw5HTI6EjI2FlEuxzf6vi9JpXS6uuMpik88YfHIY1Z8s78s3NF1jYFBg1/6GyleebnN5MQHr9AqlnS+9nNJbDuuAgvDuAH/uXMhR48EnDwZNzpvNePm6fmCxrr18TTAJ5+y2bzFJJ9fCvMMIx7jb/z9LGdOxwsgeO0PNsZCQeeLX4yfOx2dOlEkmZ8XXDgfcvRowMnjASMjEc2FMeayGmvXGezdZ7F/v82WbSb5/NLiE4ah0dWt8+u/keH8uZBmM7jlfk/aQmXf5z+f5JvfTC1U3cV/J0QcfE5PR5w4HnLkcMC5syEzM3GQZ9vxlMc1a3X27LF47DGLDZtMOjp0TDMOWtIZnb37LP73v5GhURccORzcVmh7xeHDAdWaoKdbJ5vVyWS1hed1/PwuljQG15hs23Z3b+kSSY0nnrRYv95g/fp4LL4nKVcEFy+EHDoUcOJYwPS0oFaLXyfT6Xjq7M5dFh//hM3WbSal0srp67at8akXEoyORpw5E+Cv4loGvmRyIuLQwRuX6e7eY5HNXr24yflzIY3GrS+kMjwc3jCQUz462ZxGZ4/J5FhI4N/+7wXl4aQCMkVRHkwSkAK5fC6LtviPpS99kHk0iqI8sAwDPvGpBM+/kFhRYSBlPD3yvXcC/v3/p8Vbb17vJizkxZ969PW7fOMXUnzrb6ZZuy6uoOnru70eN9fTbEpOngg5eeL6c842bzH4b/5Jjs99PnlHj70amzYZPPOsvaJqTsq4kfhLP/X4V7/ZoFqVN5h6GAFL1SOGCbt2mXz8Ewk+9bxNtSp59WXvA01dnJkRHDrkMzYWUioZHHjH5+WXPN454DM8dKOeV4KLF+DAWz5/+RcaH3vO5v/4X2XZtt1E1+Xi75hkUmPjRoP9T9v87CWPSvmD3bFpGmzcFL+NF0JSKUv+/f/W4rvfbTM7c40LMQonT4T89Y88Nm02+Y2/l+FLX06Qziz9HrRtjcFBna9+LUmtKrh48YOleJoG69YvjdFpSn73tx2+/Vcu49dZiOLUqZCf/sRjcNDg7/2DDF/+SpJCcWmMpqnRP2DwxS8nmZ8XnD51a/Ms7QRs3WbyX/yXWQrFlZWMvh+HHP/Tv27yzgGf2jX7XkUcPQI/+J5HR4fOt34lxd/4VprBQX1FtdvTT9t87gtJqlXJ2TO3Pxd0dCRidOT6j0Nnp84XvpTgf/wXhds+xp3S22vQ22ssNrcfG4v4kz92+O6320xNXfvxPnMaXnnZ5z/+scPf+wcZvvZzKfoHVk4V7u832LnLYsMGc1V9/MplyZ//WZs//7MbJ7x/8CclHn/cuqqa91/88wbvHvAfumnwD5L9n0jxD/5PJf7JP5hlZCjA91RCpqyeCsgURXkgtUYu4tfKmNk8RiKJbicx7AR6IoluJ7A7ekgNrsdMZe72UBVFuQc9/azN449bi1PXrpASXvqpxx/9ocORwzef8jM3K/jLP3epVgX/8B9l6em9cVP6B1H/QHyDu5yU8O6BgN/+/zk3CceuFoVw7mzI2GjEd7/jIgTMzogPXCUwOhLx3/+3DWo1QaUsaDTilR5Xu1+nJXnngM9v/ssG//xfFujp0TGXvdO2LI3HHrM4+F5ApXznVju8dCnid3/H4Yffb1Ot3vhCRhFcHg75d/9zE92AT30qQeeyqkLDgC9/Ncl778YrMrY/YBXZFePjEf/htx1+8L02c3M3H+PERMT/8982QYPPfCZB7/tC5c9/IcHRwwHDQyHuLUxZ3b3b4pd/NUWhqK2YTus4kuPHAv6Hf9Zg5HJceXcjUkK1Kvij33eozAu+9ctp9u5b+TP+1a8lmRyPmJqM7siU1fuFEDA0FPG//Lsmb7zuU6nc/Mldq0n+4PddpNT4lV9LkcutfJFcv8HgiSet217oQlEUZbVUQKYoygNJeC7+vE9QnQfdQDcM0A00w0DTDdLrNmMXO1VApijKNT3zjM3mzeZVPbtOnwp45RWPY0dXN70rDOPqpANv+/zlWpe/++sZ7KvbmT3Q8jmNnu6VQWO1IhgaCrl8Obytyi/PA8+TVCp3LnhoteTClDh5Ww3gpYR6TXLqRMhf/6jNV7+WpKt7KdgxzXj1yTs5vXZ+XnDoPZ+f/HWbcnl1IaHvw8R4xO//rkP/gM4TeXtFD6uuLp29j9icPRty8cIHD/IqlXiq4Q9/0GZmZnWLFIRhHHr+yR859PXFDfCXj7GjQ2f3HpPjx0zOrLJCK5fT2LnT5Oln7BXT6oSIA9ff+w8O586EBCGrakAVRVCpSF78qUdPr0Eup7Fh49KtVVeXzlNP25w7F/Laqw9HOZIQEqcl+b3/4HDgbZ/5udX9TAoBkxMR77zjs2OnyfMvrJzW3t2ts3mzum1VFOXDp15pFEV5YMkoQi40enn/+3GrUEIED8cbVkVRVk/ToFjU2LnLpLtnKdyQMv7z1hs+Rw75NBqrD2au3Py9+FOPL305ycCgcdeban+UbFsjlV55vu22pNWS99Q0JiHikOyDkBLqdcGLP/V47hMJurqX/k7XYXDN7a3sdz3DQyFvvekzfZ0pbNcTRXDieMB77wQMDhiLUyE1TcMwYN8+k4PvmnckIBsbjXjjNZ/JiVtPQk+fCnnv3YANG0w2LQtIDENj126LLVuDVQdkGzbG/c06O1dWo83MRLz3XsCbb/oEq+sDv8L0tOCVlz3WrjVYu85Y0TNt9x6TRx+zOPD2wzFlr9WSHDoU8NorHnOzt1bVGUVx/69DB/2rArJCQWdg0MA0+UCrlyr3PzuhseexBOs2mmRyOlJCoyY49HabmamQK2/tTUtjcL3J3icSpNIaXlsyMhRw/JBHe2FF1FKnzsatFus3W2RyOiKCmamQ00d9JkZDkmmNjVtscgWdnj4Dy9KYm4mozEfsfSLB3HTEoQNt5qYjNA2yeZ09jycYWGNi2RrVcsTQuYDzp/07snqx8tFQAZmiKIqiKMoC04TtO0wGBoz39aaR1Grxzd/o6K2HBq4Lw0MRx44GFEv6QxWQXQkXl0smIZOJV6p70IKDIIATJwLqNUEUycXARNfjG/3lTcg/iCiSXLgQcvjQbaQ6xEHDgbd99u6zFgOyK7ZtM1m/wcCyuK3QaPkYLw+HvPPO7T3IYQgH34vHuOl9FUSbNhts2mys+mdo1y6LvY9YV339/PmQ9965Xs+x1TlzJuTw4YBPPm/T1bUUwPX1GezYabFmjcGlS3duWu29qlIW/OiHcaXg7QRZM9MRly6GeJ5cXGUS4h5+xWK86mWjoZquP6x0HTZutXju0ym6+0xEJNE08NqSi2d95mc1goXyz2RK49GnEqQzOomURjqjs2mbRduVnDwc96zM5XXWbbLY9UgCOxFPu3706SSJhEOr4WBaGvueSLBjr00YSjq6DLy25MKZgHWbTD72vEFlPqI6H5HJ6ex+NMHzX0yj60tTuPvXmLTbkpFLgfq5vU/oN99EURRFURTl4WBZGo8/YZMvrHyLdKW6YWIiuqWeR8u1PcmBAz6NxsP1UbLjSmq1ledcLBls2mSyYaOJcWfXLLjrhIBqJT7n5eGSpmkkkxqmBdodeAfuOJLxsei2AtsrTp8OGB29evW9rm6DwUGDYumDDdR1JRMTgsvDtz/G8+dCLg+HhOHKMXZ2GgyuMSh13HyMdgI2bzHZ8r6QLYokF86FnDzxAVJAwHUkw0MhZ06vTIVMU2PtWoPHn3jw51ULISmXBW++4ePdZlN034dqVVKprKw+0zSwTI1cTnvoejgqS0wTnng2SUeXwWs/dfjN/9s8/4//tsxf/EHjqmb8lqUxuN7iT3+vwW/+X+f58V81yRV0Pvm5NPrC75x6VXDoLY/f+V9q/LN/PM+/+b+X8VzBzn026zbFYbquw+AGkx/+RZN3XmuTzemkMhr/+r+bJ5nW6B0wSGd11m+y+OI3soSB5Lf/X1X+1X8/z7tvuGzaZvHCl5aOqdz7VECmKIqiKIqywDDi1QHfv7KZEHD8WEDtJk3Qb8T34h5XH3Qa3/1mfk4w8r6ARNPgqact/u6vpym+r2H6g6LVlPj+1Y+1bYN5B26WJicEM9Or6+l1PeV5ycS4uGYvt44Onb7eD/bAzEwLpiajDzTGSiUO2Srlq3dSLOoM9N98jP19Bl3dOtb7cqpGQzIyEjFxG9M/329iIq4Qfb+ODp2t2x78STuOEz9OI5cjog9QLBcEknrt6sfDMCGTffgWOVGWCAmVuYiuHoO9jyXYuNXGawvOnvRp1lcu9tKoC77/p00mRwNcRzI6HDJ+OaRv0Fj8GapWBCNDARMjIWEgqc4LLpwJCANJbuFDMiFgdCikVhXMzUZcOh8wdC6g7Uoq8wLLilsI9A6YbN1p8ed/0GBuOsRtSc6d8hkdDnn0qeQD+TvuQfXgv1oriqIoiqKskmHAhg3vn14Zv0keHgppObcfboVh3I/J8+Iphw/Ljd7l4ZCDB32e3L+UTmgalEo6n/lsknXrTH70wzYvv+QxPh49MD2GghDENYICjTvzwM/NiVWtEHgz8/OC2ZmIrq6Vd3ClDp2eXgOO3/4DMj8vmJ//4GOsVARTU2JFX0CIp6z2DRhw+MZjXLfOoLNDX5yyd8X4eLTqRvI3H2Mctr1fsaSxcdODXz5Sr8cVjR+UEHGPwvc/JrqukUg8JC+ayjWFIbzxkosfSB59Ksnf/UcF2q7k9RcdXvupQ7O+9EMThZKZqXDx94mIJFEUV3Ve+Snq6Td4dH+SR59KkitoSAEbttqMXAoWAy0p4ymcIgIpJGEgFyskhQBN10ildbI5nf41Jv/dv+rC90FKSSKhk8lqVOajhdeeh+vDsfuVCsgURVEU5T6kaToduY3k0/3YVpYoCmi608zVLxBGbUAjn+6jK7+FamuMWmuMSATkUr0UMmsQMmJy/ihy4Q1bwspRyAxSSA9imkmklDTdGSrNy7Tasxi6xZaBTzNTPUPdmSQSPoZuk0/3U8gMMlM9i+PNo6GTsHP0FHeQsovoukkkApruDPO1C3hhMx4/GplUD6XsetLJDgBa7iyVxjAtr8zdeCOpaXGvm74+ncTKHtEIAROTgvYqVq68Himh2YyrI3xfPjQ3exMTgnffCfj0Z0I2bV5qYm6aGqUSPPqYRamk8/QzNqdOBhw5EnD6VMD83P19MyHl9X+K70Q4Wq1Et7RYxPXUqtcOsYpFne7uD1b2UKuJq6bX3o56TTA3e/V+8nmNnp6bh0+Daw2K15iKOTMlqH6AqtDlmk3BzHREGEoMY2X/rK4unc4ujUpZPrDNuhsNwdTUBw/IpOTa10h7eD5UUK5Dxq8Fh/7/7P1nkCRpmueH/d7XZeiI1JmVlaV1a93TI3d35lbd7O3dYQ97xAGg0XAEaISBBiPNaCC+8AMJGgjwQJ4ZgeViDzgCp7k3u7d3O7MjdvT0tK4u0aVlVmoVOly+Lz94ZFZmZVZXquqq6vLf2FhnRXi8/rh7uIf7/32e//O2x9R4xJ6xxGD/1347R6up+Pg9n1p30kBrCIO7/pca0OiV75A04Ct/JcvBozY3r4TcuR2Chm98k67R/90vm1Z3vTS1Tv69MigQhUm2cKOm+Pa3mtSX1EoWpdbQbCii8Mn+PXuaSAWylJSU3WMjJ+aUlJRdRwhJT34/PYUDSGEQRR6GtOgvHSFWAdXmOGHsAWCZGfb0vYgfNolVQCW/j2JuhPna1ZWHd8fK01M4QCU/Rhj7hGEbIQ1ArzzkCWEwUD5J05uj6c0SK5DSJOv00ls8RLV1h7a/gGVlKefHqOTHaPuLRFGARCLF2luOfGaQnsIBsm4PQdhCCEEpN4oQAl3XtP3Fz3CPJhgGZHOCbFauiDjLaK2Zm1Xb9tZZRqlENPD9p0cga7c1n3wS8i//uMP/4t/JMNjtBgZJVojrJo0RDh0yOHXK5LnnLS5djLh2LeLG9ZhbNyPq9UcjLAgBlp1kKpXLkmJRkM0JXEdgO0mHTtNMOj8m/7/799GjJu5DPMatlqazA8F2mUZDU6+tHyebFRSKO4u/3da0d5B1uUyrpTcUsjJZQan04Bh7eiT53PrlFhYVzebu3LeEQbIvGw1NqXTXK8swBJmMoK/PoF6LPrcCmdfZ+BilpOwWQkDfoIHXScoXb1wJqS46fOWvZBndZ3H5fEBtaXNjWZbgyAmbfEFy9iOfC2d8yj2Sr/56dt3v/4MIQ1ici7l5NaTVVLzz0w7VRYVpgpuVGMZ9RN+Ux5JUIEt5rBGGgXQymNk80nGRpsVyzquOY3QcofwOUaeF8jx0/IjqMqSBmc1huFmk4yJMEyGN5EFPa3QcocMQFQbEfofYa6N30hZqFcv7yMhkMey760ZKUAqtYlQUoXyPuNMi9r2Naz52Aa3vvfoLpJvBzOaS42fZCMMEBKgYFUeowEd5baJOGx1+zlqZbRJhmBhucgyl7SIME5FMP686hiHK84i95WP4EH5phUA6LlahjJHJJTEohQp8onaTqFlD32ssIgTSsrGKFYxMtnt8QUUhsdcmqldRq6fwUnYFKUxGep8njD1mli5Qa90h41Q4MPQl+svH8II6YadDy5tntnqRI6Nfp1LYjxSSnNNL219krnaJ5enPQmaYSn4MjebO3Pt4QRUpbaQ0UFu8XthGlkJmAENazCxdoOXNY0gLKS2C+K67fU/xAAV3kMXmTaYXzyGEYP/gWxSzewgj75EJZLmcXGegvjxjfK/p+nZpNTXhBt5Un2dmZxR/8i87VCqCL7zlsG+/Qf4ePyHTEoztMxnbZ/Llr2ju3In54P2ADz8IuX4tYmpSMT8f43kPN1YhoFQS9PRIenslfQOS4WGDoSGDgUFJuSTJ5gW5bOI9Y9sCy0oy4iwrefAyTdZkET0MPJ8NPc62SqezsYhl20n2004IfPD9HQ0BJCV3G3n3WZZYVw69EbnucbqXZkPtisi4TBgkGXmFgrHGc8gwBMXi59Nrb5kwZNsNTFJSNoM04MgJGzcjCAJNHEH/oMH8bMTCbEywlWuNhuqiws1I9h+yyOUFxZKkVDZoNbd2j621ZuJ2yHs/7/DS6y5hAPVqnJRzSlicV1SXfNY9JqU8lqQCWcqjQUrMbAFk92ZFKVQYoPzuXe/yQ3eph8zIPnJjh7D7BrEKZaTtgNbEXoe408SbmaR95wad6XHC6gIq8Hf+MN5dv7TdlRh1V2RaI8JJibQcrEKJ7L4jZPeM4fQMYuZLiVBmSHQUE3VaRM0awdI8/uwknclbeLOTqCBg22VE0sCwHaxSBXdwlMzIGE7fEGaugOFmEJaNDrsiRbOOPz+T7KeZO0SNGir0d19kUSp5ihQiEX0yeTIjY+TGDuIO7MEq9WBksiDlimAXLM7RmbxNe+IG/tz0QxXwHjcScdPFKlbIDO0ls2c/du8AZjaP4SZi04rQ1KjhzU7SmbyJNzNJ1Kxt67subRdp210BVSfnXZCcd0YmR3bPAUqnXiI7egDpZlBhQLAwR+vmZeqXThMszt89B4TAcLO4g6OUnn2F7Mg+zFwBrRRRo0Zn+jb1Tz6iMzNB3GmlItkuYkiLSn4ft+feJYzaWGYWgaDenmS45xksMwNArEIanVnuzL3PSM8LuHaJudpFphbPEqu7Sk8hO4gQkrnaJTrBUvezPvE2LhGxCgjCFnYhT6WwD4GgE1QJwiZaJ+e2EJJCZhAhDFqdOSwzC0DLWyCfGVgpufysMQxBNsMGDlGaKIYoWu+Lsx3CUG9r3z7JxDFMTyv+6/97k6tXI/7qNzOcesYil7srXKzWkhxHcOiQyaFDJr/z1zSXLoT86IcBP/6Rz40bEa2WJgx397KyXGJbLAleftnijS84vPyKxZEj5krG2+NE4GuCXZhXiiJNuEH5j2Xv3PMpCHdHDI6iZKx7sSxwNiHiuRmxzqAfEoHx3u6YOyFWSVbfvd9Lw+Bz34ExijW+95Rd2FI+U6SAnn6DL389y8heEyGguhjz0Ts+7/3cY2khucfwOpr5mZgo1OjuyRiF0KprqosKTXL9fPtHHX7lN7P83r9fIAw11y+FnP3QIwzB9xRxrGm3FPWaIoo0nqdp1BVeJ/EtrC7GtFuJP9mdWxHf/laL3/jdHL/xu3l6+yVRBFcvBnzvz9qkDmRPDqlAlvLZIyV2qcLY3/oPMTI5AML6Eo3LZ5n76XeA5EG9dPJFSqdexukbQkiZ9ERfdWdh5i3MXAGnd5Di8ecJFmepX/yYpdNvE3faOwrRcLMUT7xA72tfXYmxM3mL+bd/QPv21ZXl7FIvxePPUX7+DcxcYcM4hSWxrBJWoURmaBR97Hliv8PUt/8Z7Ts37oqCW0AYJlalj56X3qJw6ARGNg9y2Xz2rkmDMMxEgClVcIfHKD3zMmG9Sv3CR9QunCZYmNnRfroXFUdopZGOS3bvIXpf+yruwDDCsBBSrOlrb2SSjDu73EfuwDHiTpvWrSss/PIvCZbm1mcqfQ5xB0cpPfMK+UMnMbO5Vd8fWH5EN0wTw3GxSxUyI/soP/sqYXWB2oWPqJ19l6jdZitTUpUX36R08iWsci9xp0XtwkcsvvcTtIopP/MKPS99EbNQWsnUNAwzEV/7h8gdPMbUd/4FwcIsOo4wswUKR07R/+XfSDLfZPLdF4BtO1iVPvIHTzD/9vepXzpD1Kjt/k58ChHCSAQxaXBg6EvsG3xz1XsSrRVi1bkWxR4zS58w2vcykfJoenN0/OqaMU3DBQRhuPVr570PfJ2gyuTiGcKoTX/lBCO9L9DqzDK1eK6btQaWkUF2S0J7CgdYvm1cjr/lzW85jt1AyqRk695tUiq5md4tMcb34VElPD9qggD+5F96vPvLkC9/xeabv5vh5Zc3UC5WYdtw6lmLo8ct/q2/leHnPwv4p/+kzcUL0a52BC0WBW99yeHv/HtZjh4xyReScsnHNetHaVYe/nZCGLGxQGaxY4FMqSTOnRJFG3cEtazNiXhuRmwocvoBu9oUQinuK5DlCxIpP7+PySpOvkspKQ+LMITvfKvJ9/+stcZEP+5ew5bPu3d+2uGjd7yk2UP3Fvn2jZDJ8RApBcsFK2fe9/jkY5+uo0RyvepesFSc/Pvb32omnwk1k+MR7/2sg1LJOv8f/+dF4jjJZNMa5mdi/skf1fnn/7CBFMmZruLEoywtsXxySAWylEeDEEjbxXDc5N/FCnbPAAiBVeqh99UvkztwLMkY22jKb9U4IBEG2D2DlJ9/A6d/mLmf/QVhbXH7IosQSXaP7azEaLhZzFx+ZZHs2GFKp14if+AYZq64SqDacMCu3iFBJE6PwdJCUnq2RcxCmfyhE5Sfew27m5ElpGSjnIflbYG72pRd7qH8/Ou4g6PUL5+ldu69XZuC11GEWSgm8T37Kna5F2HZ998vy7FhIHIF8gdPYJd6WHj/J7RuXkH5n89cfWnZ9LzyJXIHjuP0DnSzxT7FZHjVMdSGgd07QOXFL5AdPcDCuz+iMzW+6fJUYZpI2175XrsDe5CmRe7AMxSPPY9ZKK2PRQik7eD0DtL/1jeY/cmfEzVq5A8eo/LylzDcbHLOrD7OIhFqjUyOyvNvonyf6vkPnprswIeJ1ooo7qB1zO25D1hq3iJWwar31/p3WUaGkd7nCaIOrl0g5w6QzwzQ7NwVyOM4ADPbFco+jeU7vOWMH7mSvbaaMOowV7tCrT1Jxi7TWzzIYPk4ceyx2LxNFHsoFbJQu8qd+Y8I47vCnNaaIGptb+fslO4cw0aoxOF3V4jj3RENnlTCECYnY/783/ic/ijk2HGLr3zN4ZVXLfr6JKa59iAIcVeo6h+Q/MqvOZw8ZfKjH/p859se585FOy5dOXrM4Ju/k+E3f8tlYFDiuuK+PjRBoGk0FIuLilZT02xpvI4m8DV+kIipvq/58lccRvYYG5b27QZSgtyFlCTBwzM/T2Lc+ThC3OfU3GnBwC6MsW7M+8SaJlGnpOycKOSBhvdxBJ17MkO1WjbfX9XpMoY4/vSxovDuZ2IFq+9ife+edXQbAzxtFgqfN1KBLOWxQFoWVqGE3dNPz4tvkT90EqtYRkgjmR1VijjwEt+ulfJHZ81DubQsrGIFaTvoKGLh/Z+sZLrsVoxmNhHIMqMHKD/7Crn9x7AKpXXLaq1A0xWu1qLCAH9+mthrb7nE0a70Uzj2DMXjL+AOjIBYK8pppdBRlOwrFSMNE2k5SMtak1WWCI9O19fNoHbhNMrbuRglLYvC4VNk9x7C6Rvsmnwn+0MHISr0USpGmlYi0HR92iDZV0Ymizs8RuWFNxFC0rx+ISkj/LwgBFahTOmZVyieeAG73LtOANZaoXwfFQZorZJj6GQQRrKvhBAIM/mum5kcaE31zLu0bl/dcjaiNE2cvkHcwT3k9h/B7hsErYlazW6GWH7FC010z7vs2CEyQ3vR/cPkDp7A6ekHIdBhQOR7SNNC2s5KvAiB3dNHZs9+OjN38Gcnd3OPPqVoojik1ppEShOlIurtadAK03QxpI3qljKahkMxN8JA5QSTC2eQwiDn9jFYPoEX1LrdLqHlz+M6JSqF/TQ60/hhAylMDMPuCnIeoAnCJhm7gmPlieOAjF2inN+HlHdvJwxpY5s5wqhNy1sgCFvkMv24dhnLTDJylY5pefNknR4Mw2KxOYNSEabhJPGrR5OGoFXimXTvra0QSabKbokIn+cyq80ShrCwkHQQvHMn5vq1iB/+wOD4CZNTz1gcPWrS179WrBfibufLctkknxcMDEj+4i98fvxDf9v+cCdOmvz2X3X5rd922bd/7a2x1on/1fVrEVevRty+FTM3q6jXFe1OUj4YBEmGUxR1H7iipCR3/wGT/gH50AQyyxQYu3AnbxpgmOtjjKKde5yZhlgneG4HQ26cARZFms3MDwX+xqWUpsmu7MNlpEwaN9yrkMXdzDKVqmQpKSkpjzWpQJbyWCCkgVWsUHn+DYrHn8fI5tFxRFBdwJ+fIWpUiTvtJOOqm81iZgvY5V7cwT2J35eUKyJL4dhzhPUlauc/JFia250YTQszX8IslCmfenlFHFNRSNxuElQXiJoNVOChogi0SrLQLAcjk8XMFTELJXQc0Zm4hY62didvZHIUjpyidOKlrjh29+4rajUIqgsES/Mr3lQ6ju82OcgVsEo9uP3DiXghJYabITO8F2nbxJ5H6+blxCdqB2SGxzALJexybxJXu4k3O0lYXyJuNZO4VIwwLYxMDrtUwekbwipW7gpApkl29ACx1yFqN9eUtD7pmIUy+SPPUH72tUQA7mZqqTgibjfx56YJ60tE7eaKv9iygb9ZKOP0DWKVKkkzBiEQtkPuwLHEwD8MaN26srUpamlg5ooUTySCa1Sv0pm6TVBdRMcRdk8f2b0Hk0xAaSCkxMzkyO0/inRcMoN7UKFPZ2ocf3aSuNNG2jbOwAiZPfsTAY9ElHX6h3AHRlKBbJdQOmJq8Qzl3Ci9xUPks4PdLBBJ269Sb00Q6pic209/6Sgdf4nFxg3iOGCwcoJSbpS+0hFmls6jtaLensKx8hSzIwz3PEesfEASRi0andluxlfMXP0qGbvMUOUZ/LCBaTjEKsA07gq9lpmhnB/DNjMrQp1rFekE1a6/WfIdXWzcBKCcG8U2s2hACkkQtmh0Zgjjzz6DNI439g8SQmBZetdK7Ww7KblKSQSlpSXN0lLI2bMhH31ocOx4yPETJocPWxw8ZDC61yCXE93yNLqTBTC2zyRfkGRzknZL8/Yvgi1n6ZTLgi992eEbv75eHOt0NLdvRbz/XsiZMyHXr0fcuR2zuKg25f3VaDzcshrTZFfEJ9NKmgvcSxjs3GDftJL/7xTTZOMYo0TAfBDt9sYlmo4jsHZhHy4jZVLOua5MO06ac6Qm3SkpKSmPN6lAlvLYYOaLVF78AsK0UIGPPzdJ8/olmtcv4s9PrxWUhMTIZMgM76N08iWyew9i5ouJSCYkhuNSPPEiwdI8YbO2K90RpWVh9/RTOPoM+SOnMHMFolYDf2GWztRtOndu4C/MJCJZGCQCmZQY2TxWqQenbygR80yL9p3rWyv/FILs3oMUjz9/VxzrPgUEtUXa49dp3rhEZ+ImYe2ezm9GIoJkRsYoHn2OzJ59mLki0jSRlo07sIfy828Qd1q079zYsnC3muzeQ0k2URwRNaq0bl+nfuljvJkJ4nZrjVeWMC3cgREKR54hf/AETt/ASgdEadlkRw8SNetJMwNvZ55yjwPSdsjuSTzE7Ervyusq8AmqC7RuX6Vx+VwiNPmdtUKXlDg9A+QOHCN/6ASZodGkrBGS8sj9RxOBbXGOqL7J/tZ0u6sZBoUjzxA2atQvfUT13HuE1QUgEfR6X/sKxePPYxXKK5/L7juM0c3g7EzeZuHdH9Mev4aOQoRhkN13hF7DIH/g+MpnrFIFp3dgm3sv5V60jpmrXUapmEphH72FAwhhEEYdvKCORiMwMA0XIQxuz76LH9RROmKpeQvR7WYpkGgUHX+J+dpVlIop58ewzAxKxdRa4yt+YErHTC+eZbDnFIXMEDm3l7a/xNTiGSq5sZVsNBCYhk05vxcpLbROxl9q3Ewy3brUWhMoHdFXOEQlvw/DsIlin2pzfFd8lbZDHCcP0usFMjBkYgbebRC8IzIZ+Viavj9qwhBu3Ii5cSPmh3/ps3fM5K0v2rz2msXhIyaDgwbF0trOlz09ktffsAl8zcULIdXq1kSp4ycs3njT5tChtbfEYai5cjniX/9rj3/1rQ4zM1s/6EI83GxBx9lY2Nr6OBt3qwzCpFR0J9j2xt0jtzyOs3G3yjDUmxfINhD7sjmBvUOftdWYpiCfXy+QxXFSlpv6EKWkpKQ83qQCWcpjQ2LwndzpeTN3WHzvJzSunt84I0Yr4naL5rVP6Ezdpv+tb1A8/nzXIyy5K3F6B8iOHcZfmMWbHt9xfNJ2yYyMkd2zHyOTI/Y6NK6cZ+njt/GmNh5fK0XUrBM163QmbiY+ZYYJWm++9LPbKbDy0hdw+oZW7rY1Gh2GLH30C+oXP14vjC0Tx0T1JRr1JVrXL9L3ha9TPPY8VrknmYWXkvz+I/izE91ul9Mbj7OZUKVEa01Ur1K78BFzv/he8sS5AToK6Uzewp+fwV+Ypf+L38AuL3euE1iFItk9+8ntPUjjyrltx/S44PQPkz+YiFvLaKXwF2aonnmXpY/fub8/l1L489PJvpqboueVL5E/eGKl9NHM5MjuPURxaYHF93+y5diEadG8fpH6pTMr4hhA1KjSuHIOq1jGOlZeed0uVkBr2lO3qZ3/gNaNi3e3KY7xpsepXzhNbv+xZHwhMLMFzEI5+Y6kTwi7gtaK+foV5utX7rvMQv0qC/W1WZjNzizNzuy6Zdv+Im1/kTvzH9xvjbT9RW5M/XTdO3PVSyt/e0GV8bn3GJ9770FbQKM9TaO9/WvObhPH0Golnau01mtK2IVMxJiJiZidVqRncxtnw6Tcxffh6pWIq1civvXHgi9+yeabfy3Dm1+wVwSI5ePT2yt58ws2L71i88u3A5qNzYs6b33R5vBhY52gMT+n+NYfd/in/6SzKQFmI0xjd/y37ke+IMhmd76CfF5SKq5Pj/Q9Tbu9M4EslxPkcjuPMZcTlMrrYwx8NtWooVZTdDrrl+upSAqF3TlIy9ljPT1yTbap1powgupSKpClpKSkPO48pn15Up5mYq/N0oe/2HS5WNxpsfTxL2le+2Tde9nRA2RGxnYlLmFamLli0jESzdKHv2Dh3R/hzUxsfhCl0GGwpSwtw81QPPkiTu8gYpVflfI8Fj/4WSKObTJrSAU+C+/+iPrlM4kH2iqKx18gO3pgx9PdOgxo3rjI4gc/u684tjampLxz4Z0frXvPKvdQOPrsk2/YIyS5fYfJHzqx5uWwXqV2/kNqmzav17Tv3GDpo7cJ69U154dd6UtKH21ny+HpOMKbHidYXC+aeLNT+AvrXwdNsDBD68alde/EnTb+wuw9WZ9JabSRza9bPiXlcUEpaLc0CwtqnZ+VEILhYYPMBpk2W6VSkRtmw6RsTKOh+cH3ff6L/0uD/+q/bNJqrc8Sy+UEv/VbLuXS5m9tXTfxHxscWl/v+v3v+7z3XrBtcQwglxdYD8l/DKBSlhSLOx+/VJKUe9bvt2pVMT+3s8Yq5bKgXN55jIWCpLd3fYz1umJ29sExjndLY++lb2B39iEk38GBfol5T/pBFEG9ppiaUpu5LUpJSUlJeYSkAlnKY4WOY5pXzuHPT2/enF1rgsU52hO31j3IW8UKTu8gRtcLaScsZ1sJKalfOkPrxsUka+shTwdKN0vpxItJp8OuUKSikGBpjurZ94iatS35TsWdFq0bl9Z5e5m5Au7gKE7v4I7i7UyP0x6/sSU/s6jdoDN5k/bETdSqHuGGk8EdGMEsVEA+uYY97uAe3P6RlbLIZZrXPqF9+9qWGhHoKCRYnKVx+cyaMl1hWtilHnIHjiG2aPgSVBeIWo0NsxqV3yFqNdYJqlG7SVBbJNroOGuNCgPCRm3l/BBCJM0ZduFcTEl5mERR8jDt3ZNtIiXsHTPI7CBjR0ro75cUCjL1INsCWicZZRN3Yn78I58/+G9bLC2t/e11XMELL1qbPj5SQl+/pFiUa7L5un2BOHc25Pat7akZQkChIMhkxTqxZDfp7ZOUKzu/le/pTYSde1laUtsqLV1NpSKpbCC+bZVyRTC0gZBZqymmpx58nG7dillYWL8te0aMDYW37VCpSPbuvdtQZ3WMt2/FqTiWkpKS8gSQCmQpjxcqpnnjElGzvqWP6SjEn5+mc0+po7SsFf+v3UBrhQp8GpfP4s/P7FqHzPshbRendxCnf3jFnwsgbjVo3b5KWF3YmpcZgNZ4MxO0J24RB3e7HgrDwB0cITO8s4w7b3YKb25qa2bxShE2ajSvXUCFd8UiYRgY2TzZPfvWdXt8ksiO7sfuHVjpaqq1Jmo1aE/cIKjOb3m8qNWgeeMiOo5WvJqEEMhMluzowRXz/02PV1+6fwdMrVG+R9xZK5CFzQZRo35/gVjFxJ1W0tG1izCMbWW4paR8lsQx3LwR0d5AIDt5yqK4QSnaZrEsOHTYJJu9azifsnmiCKYmY/7Nn3nMzao1XQkNA4aGDFxnc91GpYSeHgPHWStmQNKoYX5Obap0byNMCw52j7N4iBnQ/QOSgQEDewc/j8ViIjxtJLQtLipmpnem6vT2SYaGdhZjoZDE2LNRltuSZmrywSLezEzM7ExMp7122XJZMrLHoK9v549EA4OS4yfWT1AtLSquX380nXlTPoX7nN5CsK4LaUpKytNDKpClPDZopYh9D39uao1ws1nC6gLezARaqTUGz2a+iNO3s6yolRijCH9+Gm92cl1GzcPAyOZwB/dgdLt0LhO2GrRuXVkjPmyFuNMiWJglXFpY87pd6cMZGE7MdraBikLC6jxRo7r1zwY+rZtXkk6Xq46fNC0ye/Yhn1TDHilxB/dgFct3X9Maf36GsLq4peyxZVQYECzMJVl6qwQqw3ZwB/esEVM3Q9Rqoj6l7FdH4bo4407rU7MEtdLdTpyrXhRyy7GlpHzWRJHmk/MRrebapyfDgJOnTPo3KKHaLLaTZDnthifT00oYJtlAS0try2CFEEkThS3MD7ju+uRkrcHzFEGw/Q6UjiN4/XWLYuHh3mYXCpKRPXLDEtHNcvCgyZ5RY51Jf6OumJlWG5YlboV8XjI8bDAysv0Y9+0z2Dtm4N5TltxsKGZmYubnHyziddpw62bM+PjaZW1HcPCQyZGjO/ttsm0YGzM4eWrtOFrDzIzi3NntN0BKeTiE4cZzfJaZNGVJSUl5OklP/5THBh1HhPUlok57W2WLUbtFWF1Y96BvZrJYxcquxKjCgNatq8Q7dWjeJIabXVfyqJUibjfxpie2lqV1D1Grvs4/zXCzWMUyhpvZ1phxu5V08dyG6LOcBRh7nTXHXxhG4r+2G33iHwHJPq1gOKv3qcabndi+yKo1KgoIG9U1WYzCtLArfUm23RayFmKv86mZiFopVLR29lv53gOOs+6Oefc7KoTYcnZbSspnTRTB6dMhCwtrM5SEEOzda3L4iLlhJsuDkBJKxcRMfrdMwZ9WhEhsG9d2O9VdUUvfLzFkHVG0prnyythCsMZkfSsYBvT2SL7yVYdi6eEeZyFg3z6TZ5/b3u+jlPDiyxb79q+/Lt+8GXP7Vkxnh7c7QsCeUcmLL20/xmeftzh0aH2M4+MxN2/GtDf5U/rJJxEffxyh1NpvyNGjJi+9bOG62woRgKFhg+MnLfaOrY2z3VLcvB5z7myaQfa40W5rog0OS6Eod7WzaUpKypNFKpClPDaoKNyZp5dWxH5nXXmmdLNYhfLOAyTJIPNmJx96aeUyhpvB6e1f85qKQqJWc0seXxsRex2C6toMsuWOmXZP/8YfegBRs74tcWwZFYZEzdoakVMYJk7PAPJJzDySMonddtcKVl3fPOVvf1+hNGGzjlotkEmJtGyMXGFLmVoq8D+1oYLWal22oo4CVBjcf1DN+m6VXR+/lJTHmaTEMubGjYhGY7VAlogfX/6Kw4mT5pZ7h2SzgsNHTF562SaXf3rOg2XBabeQMim56+2TOKseYuM4MZUPAu5bOrUaraFe10SRvkdoExSLBrm83Fan0XJZ8tLLFi++ZJP/DI7zsWMmX/6yjbPF6nUhkvLKL7xlc/Dg3d8LrZP9cfZMyI0bu3Ovc/Cgydd+xdmWAFUoCF5/3ebY8bUHQ2vNJ58kXU43y8WLEac/Wt94Yf8Bk9ffsDl4aOvnNSTXhbe+aPPmmzaGcXcAreHatZiz58I115KUx4NGPckUvZe9e40dldKnpKQ82aRnf8rjQxwnRuHbLBsE0GGYlPetLtGzHYxsbttlg2vGVzFhfWnrvl/bRNoOVqlnzWuq096yR9tGKN/bsBRSOhnscu+2xozazU8XTR6IJmrU0KvHkBKzUHwiM8iEkNg9/ch7zFc0iY/Yp5U1PgiNRgc+3DMTjkhKLbciRKko2PJ5p2OF3lTnzZSUJ5P33g24dXP9w/drr9l86SsO+w9sPhtSSjhyxOR/+b/K7ihL5UmkUpH0D0iyu1RWWiwKvvk7Lj29ck2WVxBoPvkkXNdc4X7EMUxOxht2xDSMRHga3mJZYDYnePlVi//tf5LfkefWVigWBc+/aPG7fzOzpdJf24b/4O/mOH7CWher78HHH4fcurk71/h8QfDMcxa/9/sZsltscvHv/vtZnnt+fYyBD+fPhVy9unmBzPc0ly5G/PiH6+9TnnnG4j/83+SoVMSWG2h84S2bb/wVl6PH7imvVPDhByHvvbuT+6KUh8Xt2zHN5vrrxetv2DsqCU5JSXmyeQJTMlI+rywb4O+kbFDFUddM/N6yLhNpWTvKboJuqZnXWV+T8ZAQhpVkH61ChcH9DdW3gIrCpJx13TrNdd0WNz1m6O84uy72OmuzooQAYSAsKzGLeZJEGQFGJou4x+RGSEnfm79G5YU312dZbXZow0iy05x7n7ZFYoS/lUwtpbZ83mmt1otzKSmfI37xs4DnnkuySlZnE2Sygl/9NQelNH/8LzwuXfz0a142K3j1NYvf+d0ML7xgYRi7m1H1uLP/gMGv/KrD6KjB2TMhZ85EXLsaUqvpLXX1EwKGhyVf+xWXv/PvZimX5RoD/E4Hfv7TYMMH3vvhdTS3bsYcP6Hp6xMr6wH42q863L4dMTsbsxlXhT17DH7l1xy++Tsuo6PGtks0t4o0BGNjBn/7b2cxBHz/ez5zc+q+yfhSwtCw5Lf/aoZf/02X/v61+1Ep+MH3PS5eiLbdpGD9OgXDw8sxCr73XZ/Jyfi+MQoBfX2S3/xtl9/8LZfhEWNds4Mf/9jn/LmQ5hYys7SGK5cj/vRPPJ59zmJoWGKaSVOHQjHJVPvP/vMi//yfdfjkfPip3yUhIJcXfPVrDn/jb2Z4/gUL214b4y9+4fOLn/tMTjxB9y1PEZcvR1Sr67+Ezz5n8ZWv2iwsxFy9kh67lJSnjVQgS3l80DrJPtqBQIZWqGiDmTopkJaN2mztxX3H16go3FGIm0YaCNNclwmk42jjbdwiOo43zPbaSadBHUXbFnyWUWGwYZmtNG2ElE9Y1pLAsN31ApmQZIb3PrS1StPaWuc0fW+J0eY+s6NzKSXlMWdmRvH2L3wOHjL44pfuXhOFgNFRg2/8FZdKWfLeuyHXrkXMzyvaLY3SGtcV5POS0VGDY8dNXn7F5tnnTApFidYwPRWTLwgKOzRx7+kR9PUbFIsC2xbYNliWwHaSv21LYHVfHx422H9g/W1fb6/kr/y6y94xgyBIMrHCsPvfQK96Lfl7ZiZmcUHhbXKeJp8XHD1m8uYXbI6fMHn9zZjpKcXkZMzMdMzCgmJpUVFvaHxfk/wEaAxDYNlQLEj6+iV79yb78oUXbQ4dWVsK124rblyP+OlPAhrNzf8GKQUfvB9w8qRJX9/aFKXDh02++TsZMhnJhx8E3L4V027rld9/y0q8ioaHJUeOmjz3nMUrr9ocO2ZiWYm/2cx0RLEoKZZ2Xy3TGlothZSQzUqOHRf8rd/PcuCgySfnQ27dipmfU3Q6iRDpZqC312D/AYPnn7d460sOe8cMLOvujowizcK84t/8a5/bt6JtO16sjrHd7RqZy0kOHTb5m7+XYd9+g/PnIm7ejJidVXTaSYyOm/i3je1P9ueXvmxz4ICJ464updXUqoq/+LbPtav3F9nuR72uOX064J//0zZ/59/L0tsnkVJgmknZ7q9+3aFQFHx8OuTypYjJyZhaVdPxNIYBrivo7e1+H4+ZvPq6zYmT5ppy2jjWzM4ovv3nHmc+Dtmqm4KbgYEBg95eie0k5/HK+W3f/du2BeWy5MTJ9ed1Nis4dcri7/5HOUJfE3TP3+Sc1gQhhKvO7XpNMzUd06g/Pb/rn5wPuTMec/y4JrOqAUS5nHwPMlnBO28H3Lges1RNyjEFYJjJ/nddQSYjyOUEjiOYnVUPnDBJSUl5/EkFspTHBq31jksXV8a4t+pMSIRlJ22bd/rbr9QuDPJghGEgN6iX0CrenRJPFaPjkLvb0p09lzLJ1toGyb7f2R21jqMNxRrZFQufqFs3AWKr2Vy7sM5kfZsXyJLyyidqz6akPHSUgo8+ChnZ4zO2z2Bs7O712DQF+/aZDA4aPPOczYXzITMzMY1GUq6XyQhKZcH+AybHjpn09SWZKkGguXol4uyZkBdetDh2fGfXhiNHTd74gs3+/SaOk3RPdOykm6PtiLuvOXcf5O6lp0fya99w+MIXbXxf4/sQ+Lr7d/JQvfK3Dz/5ic+77wRMT23+Wi9E0s3w2HHJseMWSsHCQszUlGJ2OmZ+XrG0lIhuvp8Y7RumwLGTh9WhYYMDBwxGR411/m1hqLl9K+YvvuNx7Wq0paw0gA/eD3nxpYiDh0xK5btjZ7OC19+wGRxKhJCrV0PqNU0YJZfYjCuo9Ej2jhk886zFwQNGVwDVdDqaDz8IuXY14tXXbE4+BIEM4MzHIbYtuiWIgmefs9h/wODGdYtrV2Omp5MS0ihKtmdwSHLkSNJo4l6PJaU0i4uK7/6FxwfvB9Rqu/Ob8Mn5iDjWvPiSjeMITp6yGNtn8MqrMVevJgJUq6mJ4uS8GRiQHDpkcuy4SbEo7slu09Trmu991+f994Jtd9hcXFD8ybc89o4ZfOnLDgMDEmkIDENQKgm+/g2XZ561uHY14tatRBButxOBLJsVDAxKDh5c3o9rY4xCzfyC4t/8a4+f/yxgZmbrMfb0SL74JZsXX7JwXXHPeX33nHYcgeuKDctWMxnBiZMWo3tNfF+tOq+753OgCTyS//qa6zci/vL7PufPPT0Cz9Sk4vSHIUePWhw7vvZ+++hRi95eyfHjJhcvRCwsKHxPgxCYJjiuINu9puYLAtMQ/OIXfiqQpaR8DkgFspTHih2XnWg29lLaSUuqR4SQcsOYEwPdXSrx3KhEToh1GU+bZhdS6/T9MpOkfALrkpLy3nuzubTW6Cjclf11LzoMu2WoqeCVkrJTZqYVP/tpwOCgwd/4tyTlslhjwu26guPHTY4f//TbKa2Th9Lx2zH/5B+3uXoloqdXcvSYtaPL2pGjFl//usupZ7bv0WgYgkJBUChsbvlWW3H1SrQlgexepIT+foP+fgO22YERkuyXO3difvRDn2/9sbdlcQwSH6Jf/Nxn/wGD116z12QrrT6+WnczcEKNaSZZPPf+RCulabU0ly9F/MF/22JpSdHXLzl+wkTK3f39EgJ+9MOAKNLkC5KDB40kq60gee55m+ee3/xYcaypLmnefzfkD/+gzeKi2pWfJyHg7V8ETE/HFIqJOGdZiVh66hm5pe+tUppaTXP6o5A//IMW09PxtmMMQ7hzJ+a//8M2IPjSl216+ySWJVbOx5ERg5ERgy9tYVzf18xMx7z9dsAf/fct5ma3d4709Eje+qLDr/+Gs+3vjZR3BfLNWE6fORNy9UrEJ+ejz6ZK4jFAa/jZTwP2jhkMDck1AjkkGZe9bxq88eaDqyrqdcXEZCqOpaR8HkgFspTHBiEEGCZbyXzZaAwpN/haK5UIEk8QOo7RUUQidNzdJ0Iau9PR8X77Wyn0dks4jZ2LWNJY7zUCib/cTss3P3s0bJgRp/HnZ3bY0GBjVBQQd9pP4L5KSXk8uXwp4h/+Dy2khH/r9zIUisudGTd3rUsmNRIh5h/9T23+2T/pYJhJx0Wt9dbKoZ9ANMmDqFJ65edhJ9u8fD3VGiYmYv7pP+7wL/55h+rS9q95f/kDH2lA/4Dk6FFzwziFWC04bByX72tOnw75f/69Jqc/TOwYZqYVnqe3bE6/GVSs+cvv+ywuKP7T/0OBPXskUib3DA/axXd/lhJR78c/9vl///0m4+O7a2MQx5pf/Cxgfl7xn/3nBfbsMTDNzcV4N84kxnd+GfD3/qsm169vXxxbPe7lSxH/zd9rMDub5W/8zQwDg3Jb39Hlc/zOnZh/9acef/jfNelswrcu5dFz+XLEv/4zj2JJ8jt/zV0RvT/v1+WUlJT7kwpkKY8PQiJNayf6GEiBMM11YyQNAHbob/YZo+NoQ1FPSInYaoulDRDy/iWciVfb1pGGidhht1BhWht2HNX38SZ7rNEQB966uHWsmPvZd/AXZnd9m7TWxF77iROEU1IeZ2ZnFX/4By0uXAj5m7+X5dlnTfL5zf1YVauan/7E50//xOOD9wLCMPGnmptTVKuanp7P94PYhU8i/uxfeSgFb7xhUyhuThi5H1EEszOKv/iOx/e/53PxQlL6uBOCEH7644CF+Qb/9u9n+NqvOFuO88qVmO982+M7f+5x4/rdUs9bt2LujMccPbb7WezZnCCMND/6kc/UZMzv/X6Wr37VSb5Tm4z9zMcR/+pPO/zwBz537uy+x2cmK1AKfvmLgP/df1zlb/1+lq99zWFg0Nj0/v3kfCJifO+7HuO3dy6OrWZ2RvEP/8c2pz8K+a2/6vL1b7hkMlub65uYiPnLH/j84Hs+Z8+Em/bnS3k8OH8uyUq8cT3i9/92lv4ByTadRlJSUj4HpAJZymODECLp2LiDO2chlzswrh5DJ1lRDyFb56GidWLIHwZI6256t7TsdZ0tt4MwTQwns361cbztbp/CcrpZadvHcDKINWN0swXC8Akz6AfQKN/bMG4VBETNeipkpaQ8ASwLWj/+YWLWfvKUxalTiQfR8IhBqZiYaWuddEZcqiomJxSXL0WcPRty8ULI7Vsx9frd7Kc/+ZcdPngvxFlVvXPpYsTiwuZF85/82OfG9Yhi8bMT2W7direUZVRdUrz9i4BbNyO+9ccGo3sN9u0zGRqW9PZKSqXExN51wLQSfx8hII6TkrVOR7O4oJidVdwZj7l+PeLqlYiJO4mHWbu9C2qJhkZDc/ZMSKOh+NEPfZ573uLIUZM9ewx6eiSZbBJbHCfHuF7XzM/HjI8rLnySGLpfvRIxNRWzeo7phz/wuXo1orTqGJ09ExLuwqXfdRNz+XpNcfZsSKPZ4ic/8nnmWYtjx0xG9xr09kmy2aQcNAyg0VDMzChu3og4cybi4oWktG5uThE9hAoxxxFYFjSbmgufRPyP/6DNz38WcOqUyfETFmNjd2M0DIjCJMbZWcWtWxFnz0Rc+CTiypWImel412OMIpifU7z7TsDUVMz3v+evnNujowZ9/ZJCQWLb3e+klxz72VnF7dsxVy4nx/769aTseCtdVO/H7Vsxf/j/afFnf9r5zJwlajXN9WubK6+88EnE3/9/Nfkn/3htJ/SFBcX1azu/T7t2LeK//L81KZXWitS1mubWzZ03j7gXz4Mb1yP+5Fua8+dCnn3W4vARk7F9BgMDBvlC4vUGSYm150GnnRzr2VnFzHRyTXzv3SfsOeMpxOzrJffCcxjFIrUf/ph4qfrAzwjLovgrX8Ea6EdYFjpWRLOzVL/93YcfcMojIRXIUh4bhGFi5go7ykCSZjLGalQUEfseOn7yvAFU4BM26jg9/SuvScfFzOZ3PLa0HMz8etMZFSbCzXYwMlnkjqbdBEausCazTSuN8juoh+TZ9VDRmrBZR917Ry9IvuumlQpkKSlPCFonD4CLi4ob12M+Pm2wZ4+kt88gl0tEAK0h8KHRVCzMK8bHk+yhRmP9tevK5Zgrl3f2MHn7VsztW4/3xMGyADE/pzh/LqJSkQwMSnp6JMWiJJcXK/vPNBORZFkgC8OkMUC9npj4z80pZqYV8/MPJ5u43dZ8cj7ixvWIixci9owa9PVJCsXEEN0wkqTfIEg6SNZrXaHkVsTiomKj5Ovx8a0JilvBNAWmkXzvOp1EuLh5I+aTT0L27jXp75cUS8nDvRDJsWi3NdUlxfR0zPXrMUuLD0cYWx2jYYrk3AiSssbbt2MunA/ZOxYwMGCsxCglxBG0O5pqNTnW168n+/ZhznFqnXS3PH8u4vKliAvnDUb2GPT3J75U2a44mhx7TbulqVaTYz8+HjE/p3ZF8FymXtec/vDxvTeYn3945yBAdUnz9i8+W7HJ9+HOeMzEnZgrV2JGRiQDgwaVsiCTTQRSSM6hINAr4n11SbO0qFhYVFua3Eh5CAiB2VNBBSGq0dhwEZnJ4BzYj9nfT+OX725KINNaEVdrCMvEHhnBHh3EKG7StDPliSQVyFIeG4RhYhXL2zfTFwJpO5j54posNOV72xZ8HjWx7xEsza0RyAzHxcjldyyuGK6LVazc82oiRgXVhW2NaeWLSPvBZqb3QxgGVqGYdBxdjkjFBLXFrh/bk4VWmmBxFh36yR1493spEFiVPozJWyiv/YBRUlJSHieWhbKFBcXHpx91NE8WcfzwH653g04HLl2KuHTp8f7dEXK9I0Gno7l6JebqlcdDOBVifYxeR3P9eiLQPW6EIY9tbCkPH60ToezOeAw8viJlynpkNoN77AjRwiLepY0Fsm0RxTTf/xBpW2Sfe4ac/coT2DQsZSs8WW39Uj7XCNPAKpaRlr2tC48wLYxsHjObW1NgGXttwkZ11+L8LIk7bfz5mTWvCcPEzOaxS/eKW1vDyOSwewbWvKaVIu60CGuL2xrTzOWTEtftiJxSYmRzmNnCmiYEOo7xF+aeyAxAtCJYnCXutNaa5guBOzDSLQdOSUlJSUlJSUlJSdkWQmAPDZI9eQJraHD3x49jVMdDdTweasptymNBKpClPD4IiXSz2D39iUi2RaxCGadvkHudaeN2m7C2tEtBfrbEnRb+7OS6141snszogR3NYJj5EpnhvWtei1pNwtrStrsrCsvBKlbWlbluBmnZZPfsX5M9BkmzgmB+OimxfAJRQUBQXSRenSkmBLm9BzcscU1JSUlJSUlJSUlJ2SQC7L17kLl04jll56QllimPDUIIhJTkxg4TLM5t2Sje7uknM7J/nWgU1pfwpu/sYqSfHbHXwZubwp+fwSr3rnhzWYUShUMnqZ3/CB1tXcyyewbIDO3FyKz9IfHnpuhM3t52vEIInP4hnN5BokZtS581nAyFI88kJZqrS2TDgNbNy9tuHPA40B6/htM/vEY4NDI5snsPEdQWCRZmH2F0KSkpKSkpKSkPGcOg/+/+HVrvnaZz/iK6s7N2n0ZPmcypY2SeO4V0HTrnLtJ67yPixeqGy9v7RrHHRlHtDu0PPt7RuncD59ghSl//Kov//E+JFpZYaX17D0ZPmcwzx8k8exLpOHTOXUi2c2lr99k7peevfxPl+bTPnCO4M4EwTSp/7bexR0Zovvs+zfc+AAFWby+Vv/ZXab7zHp0LlwCwhwbJvfwi1tAgwrFR7Tb+rdu0Pz5HOD2zxmPYGh6i9Gtfw7t+g+DOBM7YGO7RI5jFPCoI8C5eofnhaeKlJayRYfKvvoQ9OorV34fMZTF7eym8/urKeO2Pz9L88DTR3Hz3FQ1xhL1nhNzzz2LvH0M6DnGjhX/9Bu3THxNVazvyPZbZLJlTJ8gcO4LZ2wsCosUl2qfP4F2/iWo21yxvlEtkThzDPXQIo1JGWiZxxyOan6fzyUX86zdRnc7d5YtF3GOHk/3S04O0LVTHI1xYwLt4Ge/KNVQ7tXDZLqlAlvJYIaRB/tAJWreuEDVqmy6rM3MFMkOjuP3Da16PWg2CpbkntsQSrYhaDeqXz1J54Q2kmZjzS9vB6R+mcOQUzesXUX7nAQOtwjDI7j1Idt9hhDRWXlZRiDc7SWeHYmJmaBRvZB/tiZub7hyabM8Q2bFDa0z+VeATLM3jL84+mSWWXdoTN8nuPURmaBRpOwghwDDIHz5J2Fgiaja2dgxTUlJSUlJSUp4kBFhDAxiFHEJKdtp2SbU7+NdvgRBkX3wWo5BHmPd/tI0Wq+goQoePh7+czLhYw4MIy/rUihDV7uBfuwUIsi88g1H89O18aJgWZm8Os1JOBDLHxjl4ALOngtnfh1HIozwPa6Afq78PhECYJs6BfRTefA3pZghn51BBgMxmcfbvxxocpP6XPyGcnkZ3O10I28YaHAAhcfaNoYOQaH6eaGEeaTuoMGS5w73qdPDHJ4jrTXjmJJaUBHcm8G/cXAk7mJhMSiOXERKZyZB/9SWiapVwegYhDcxKmfxrL4NStM+eJ1rcht2MEAjLovCVLyaxhyHB+J2kOVdvL4UvfgGZy9E5f4G43vXHlpLCm69jj+5BeR7+zVtJ0ojrYOTzyExmrU2LlORffQnnwH50GOLfTL4b0nUwcllkLrt2+ZQtkwpkKY8XQuD0DFA48gzK69CZucOD+jkLyyZ34Di5fUfWZUR5s1N4MxNPdKdA5Xs0Lp8hN3YIadlIy04u5PkiledfRwU+7YkbKG8TAos0yO8/SuHwSZx7/Me8mQk6U7eJWjtraGDmS+T2HcZfmKF59Tz6PjNiywjDxOkfoXj8Bax8ac17YbNO69aVJHvsSetguYqoWac9cQN3cA/Z0QMrrzs9AxSPPocOI5o3Lm6vmYSQmPlC0pxC6yc2WzIlJSUlJSXlKWCXbue05xNOTKPDCHv/2AOfF1SjiWo0P3WZR8On75BkO6fQUYS9bxTUo7kfjhYXcfaMYBSLCMvErJRBCOJaA2FZmJUy4dwC1kA/cbOJarcxe3vInDyONTRE46c/x789jvJ8jHwO98hhss8/R+7Vl6j/8MdrOkoKw8Ae3YN//Tr+zZuEM7PoMEK6LjoMUe3kmSduNPEuX0WYBmZvD0Y2g3/rNs133lsZSwUhelWLYSEEMptFeT7e1RuEk1MAWEODlH/jGziHDxJMTm5LIBO2hXNgP9nnniGcmaVz/sLK+ObgAKVf+QqZ48eIqzU69XrSYM51cQ8fQscR3vnr+NduoAEjk8GolIlm51bEQwDpODgHDiCzLq3TV/AuX0UrhcxmMMtlosWlTScopGxMKpClPFYsZ9YUjj6LjmOEYeIvzRF3Wut++IRhYubyuIOjlE69hDs0uub92GvTvnMNb2bis9yEXUdHId70BI1r5zEyWexKP0JKpGWR23+EqNNG2g7e9DhRq7G+FFEIhGlh5vLYPYNUXniTzOgBZLdntdaauNOiceVcIq7sUIgSUuIOjVJ5/g10FOLPzxK1G4lIuXpsITAyOZzeQQpHn6Vw9Nk146gwwJ+fpnntwhZjEgjDACkRUiKEXPmb7r+FlFiF8ppsteXYja4PnlYKlELr7n/v/VspUJuchdSazsQtGsUerFIPViERAoVhkBk9iLQdpOPSmbxF1GoQex10GKBXjy8EQhoI00JaVvczGcxssg+tci9Ro5YKZCkpKSkpKSm7gizksUeG8G/fQXvJZKVwbIxiAZnLEtyeAKWSTCjHRjXbmL0VMCTaD4gWq8S1+pp7eJl1sfYMJ/dlWhM3W0Rz8+hg1WS2ZWL19SLzOYRhoIOAqFpPRJQt3qcK18Hs78XI5dBxTFyrE83Or1/wnnWqICBetU6ZzWD0VpKMppm5u58zDKzBfpCScGoG4hiZy2JUyhi5DBgGOopR7TbRzPwasQMpMAp5jHwepEAHIXG1TrS4tPX7cSEwesoYpSLSttEqRjWaRPOL6HDnVRjxwiLsHcUoFJIsr+Eh4lod7fsIKTDKZaJqDXOgn2hxCeV52CPDOHtHCWdmafz8lyvbHgKq462UObY/Or32eyIERi5L55OLdC5eXiNwrSGKknJFKdGBj45jlOcR1z+li6VIGsO1Pz5L58KllVLEaHGJ3IvPY5ZKyFxuW/tIui65559Fui6dC5donzmL9pPYg4lJ3COHcfaPYY+O0Ll4sfshiY4jdBSD1knDtEaTaGYWbt7aYCUSrWJ0FCViqVKoeoNobp7g5vZtclLukgpkKY8NOo5RgYd0XMxcgcrzr+MOjFC7eJrOnRso31sRDIRhYGYL5PYdpvTc69ilCqLb+VBrDVrTnrxNe/w6Yf3JNOhfi6b68bvYpV6MTB4jk03ERKB04gWc/iFa1y/SvHEJf2G2+wOT/LAKy8YqVsiNHaR06hWsQmnNvtJhQOvWVZrXL267e6Xu/ojHXhtpmEjbJbfvMHbPANVz79O+fZWoXkUt+6UJgbQdsnv2Uzz+Atm9B9c0ZtBKESzN07p9dcMmBfdFSAzHTfzabAdp23ez7qy7f0vLxq70Y2Tzaz4uLZvM0Cg9L38RFQaoIECFQTJbFQao0EdHyd9Rq0nUqqP8zXlohLVFmtcvYBXLlJ95BWHZySyWaZIZ2YfTP4w3c4fWzSt4MxOE9Sqx73VFuCRN3XAzmLkCVrGCVenFHdiD2zeEdDPEnTaNK+c2v69SUlJSUlJSUj4FZ98oPX/7rzP3B/8T4WRSBmdWymRffBb70H7m/+gfoTse+S++jj06jHfxKplnjiNcF9Vu0/7gDO2PzibiRxdrZAhzsD8po0MTTs1S/8FPCKfnkg6Blok10Ef+S29gjwwlwls9yRRq/uIDVKu1pW0wykXyb7yCe/wwOopon/mE+r/5/pplhGViDvR319kV++oNvEvXaL6drNPo66H4K18krtWp/tl3IUqeSYxigcJXvwCGQfX/92coT2ENDZB79QXssT0Ix0EFIdH8IvU//x7h7MKK35iwLdyjB7H3jSUliq0WnUtXaf7sHVRzax5Sspgn+9JzuEcOYpQK6DAkvDNF48dvE84t7Lj7YtjNqJKFPNLNYA8PEy0uEddqGKUiZqVCcGcCa6Af79oNtOcnYl3GpXPpciLorEK1Wvjjd8gcP4pRLCHs6USEJXkOiBaXiJaq9xfHtovWKN8nnJld69OlFXG9gVmpJGWv20BYFvbYKNr3QSmMXA5WiW263UHaNkYhD4YBUYxqNvFv3CJz6gSFN17D6u/Hu3qNYGoG1W4nouIqgVm1Wvi3bpN7/lnyb7yK1d+Hd+UqwdQMcauV7K+0xHJHpAJZymND2Kiy9NHPqbz0Jax8EWHZZPceIDMyho4jomaT2GslswpdoUCYVpIttLpzZTcjqvrRL5747LHVxO0mix/+HBCUTr20ptuj0zOAXe6j/PzrKN8jajdRYYA0bcxsLik9lca6faXCAG/6DvNvf49gYW79SreCipn/2XfJ7j1I/tBJhGlilcr0vfE1eO3LxJ02UbuFikIM28bMlxLhyjRBrG2oqwKf5rVPaFzcmomq4WbIHTzO4Nd+G8N213o6rPF3EInAKNeuV5gWTv8wdt9gV1/szt6t/htAa1rj11g6/TbNK+c3HZ8/N83Shz/HzOTIHTqBYTtr1p0Z2Y87tDeZNezOIqEUGDLJIEMk29H9vxBi3b5LSUlJSUlJSflMESQ+VLPzzP/RP0aFIcVf+zL2/r3E7Q7tdz9cWdToqdD82TtUv/XnmH09VP7Gb5N75Xla73xIODWLNdBH4StfQGYyLP3xvyGq1sg+c5zMM8fRsaL503fWZmE9gGhmnuq3/pzMs8dxjx/ZcBlzoI/CV95EZrN31/nsCTKnjnXX+UvCiWniRhOjUMAa6CecnAbA3p90hA8np1e8ruJag9YvP6D+lz9LMqVGR+j5238d9+QxlH92pZGAMEzMkWGqf/YXxLU62ReewT1xBNXxaP783RUR7oGYBoUvv4nV20P7/Y/pXLyC1ddD+Xd+g9xrL9F65wPC6Z01hIoXl9C+j8xkMCsV7JFhOleuEs7Nke2pYPaUk3v//n5a73+ICoIVrzTlrZ9M1rFKjOe1RroOwjDRdKtgtEa1Wg+0adkOWmniVvs+Pl16zSPllhEi2T+lEr1/62+sr34yzeTZwzSRlo2KklLR2g9+hH/zFplnnyHz7CkKX3yTcHaOxi/fS/zKltYmezR+8nOC23fIPncK98Qx8m+9QTg7R+u9DxL/tPmFHWxEylMrkEnLITO4l9zooURouedB2V+aY/79Hz6i6J5OdBwRVheZ//lfUHnxLdyBEYRhIIREmxa2aaN1GaBbLpcYzItVwoeOY8LaIrM/+w7tiZtPdOfDjQgW51g6/Tax105M+53MSvdPISXaMJCWjZHJg1bQLScUUq4zAI1aDVo3L7Pw7o8IFud3ZIKv4xhvdoLO5C28+SlUFFI8/jzStBCmBG0iDCvJ2NK6W/Jo3BV5lsfRGh34LH30c2qffEjU3qJXhKBbfuok3TC3iFgWnniw6CRMa91144HoJDNu9qffoVydp3jiBexS7yqxS6wZU69Kr092005+tVNSUlJSUlJSHg7R/AKdcxdXOgAGtydwT2QxS4U1ywU3bhPcupOUwSlF+/R5nIP7MIpFwuk5zHIJ5+A+qn/6HcK5eXTHI7gziTnQh3vsMM1fvJfU6G0Wrbvm/NHGmTVCYJbLd9c5O4/2uuvs78U9dihZp594non9e7EPjK0IZM7+veggIBi/OykfVWvE9To6TiY6o/kFwokpjGwWadssyz7aD+icPkc0v4hqdwhu3cHsqeAeOUjr7Q/QbE4gkqZF5tRx2h+ewb9+C9VoEgKdc5/gHjtC58Jl2KlA1moTN1uYlQpmXw9mfz/RLxLhUB8+hFGpYA30IzMu4fxCkv0URcltv7PBPbkhkW4GhED5wUMRw+7Lw/I11hrtBUTREp2LlwjnNk4+CKam12TG6SDAu3GTcCYRuazhIbKnTlB883VkxqH13ofE1btdS3UY4t8eJ1xYoPn+R1hDg2RPnSD38kvIbJbG2+8QL34eKqgeDU+tQJbbe5j82BEMJ9N9CF97wVTBzloPp2yDbkZP69YVVBhSOPos2b0HsPKlRBYwzU+VB8Jmnc7kLRqXz9K6cZnYaz/Rxu4bkXh6TVM7HxE16+QPHiczMnZXKBMChLGmO+W9xL6HNz1O8+Zl2reu4s1OJWLaTuKKIzp3bhC16sQLHlWlidtN8odPYZd7E5HOWM5g25jEc2yGxuUzNK5+QrA4/7lMEdZxRLA4S/Xc+wRLC+T2HSazZx92ube7xN1vuRAPFsR0HBPUFulM3qJ18/JDijolJSUlJSUlhft2XFStNtHcwsq9m2p3QGmEtfZxM67VUc0WKJ2UHs7OkXnuJMJJqgpkLovZ10PutZfIPHMCugbkRm8FYZrJxPlubo5pIvNZzN77rNMwVrZ5WahzDozRevv9lViD2xOEU3cFKKOYxzmwD3M55oyD2VshWlhaU72g45hwbmGlLC5utojbbeyD+z61s+UapERmXYxCnsyp41gDfYkYaJqYPWXM/h6kvb2SwTWopATRKJexhocQtkW4sEhcrxM3W1gDA9h796I8n7jeSPzU6o2ks+XQEJgGrPJCMzIZ7D3DqHabuFHfcSmljuKVxIAHL7yjVd1/2DAimJzCGRslmJ6mc/HShlmAKgjXCYLa84k8P+msOb9AtLBI5Zu/iT08jF+prBHIALTvE/s+cbVKNL9AvLhE+Te+jj08hNXbkwpkO+CpFciyQ2OYbo7GrUsE1fnEfHsVqUD22SOERNoOUbtF89onRO0GweIsTv8IdqmCkc0j7SQFVwiBikJ0FBK1GoT1JbzZKdrj12nfub7j7h06DPBmJlg6/TbSujvrEbebxI+4o+KySBY2agTVBbKzk9g9/ViFMmaukOwj00wyymLV9czyidotokaVYGme9sTNpGNlvbq9GOKY5rWLRM1GN6aA5vWLxF4HFfiJ2Xy7QViv4g6NYpd7MfNFDCeDsCyENNBxhIrCpPSyUSVYnKM9eYvWjUuJaL0NcUyFIf78DEsf/Rxh7MLNwKcQLM0RLG1g8rrZzy/MEjXr+IuzZGcncPqHsfIlzHwR6WRWyk+FYYBmxZBThQHK94j9DlGrQdSsESzO481O4i/MPHC9ncnboMHI3PVE8GYmUJ9yYxIuLdC4eBpvanzVODc/NcMv9ts0r54nWJpbEWzD2iJBdXs+dykpKSkpKSmPAM1ascYwEBsILjqO14ocWi9/eO2CQqx9aY1VxLK1hUYHiQesVgpVC4mqNVSrvc7LaldYtrbYaJ3NFnSrLKL5RVStgT0yjNnXgzXQB1FMvLiULEfiZ5Z79UWMfA4VBImJfWQm+2EjzUsIVt5Y/nubzxk6ChPxJYogDAkmkqy0aGF3xJK4nnjJ2XuGiRuNpAwyDJNsOcAZGyVcWER1GzqEU9OEE5M4Bw+Qe/H5pAy1W6aZOXIYe3CAzqUr6xo5bH3DddeYX2P292GP7iFutRDSQAV+Usq52XLVe+kmcAjTQNg2GIkIJzNu8pwVdzMTNSjfo332PNbwIPbwMHG1RjS/kBwP08TIZYFuhqHnJbZBpRJWfy86jIjb7cQrzjCSr0T3e7k6kcEolTD7ekErVLONisKVKhQ0XYuWz1eCyGfNUyuQGXaGsFmjduXjpLteyqNHyKQkTwhU4CfZTdN3sHsGyAzvxan0Y2RzSelcd5nY6xAsztKZGidYmE2yxnYBFQa0b1+jffvaroy362iN8hIBon37KnbvIO7ACHbPAGY2h3TcpJY/ChNPsk6TYGkBf3YSf2EW5Xd2tvo4onbuPWrn3rvv+8HCLIuLc9jlXtzhvTi9Q1iFEtJxk7r7wCf2O4S1JbzZSbyZCaJGdWdxhQHe1G28qSeji4vyPTp3buBNjWPm8jj9wzh9Q5j5EoabSfaVaSU/dnFEHPjEnRZRs54IpItzBEtzKN9ns9NhrRuXaN24tKU4/flp/PnpLX0mbreonnlnS59JSUlJSUlJeXzQsUKHIUapQDiTNIEyCnmMSnnj5TcxplEpYRQKxPUm0rGxhgdRjSbK85Nuj80kE619+lxSLtjudDuyGyDklvzHNrWNUZRkv81/2joTgUx7fiKStVq4Rw5i7RkinJtPjPe1Tj5j2+TfeIX2R2dpvfsR0dwC1tAAzv6xpOvgKoRpYA8NEM3MoaMo2beFXCJobba6QylUu0Ncq+Ndukr7o6Rkc3l8DGNth9AdEDcaoGLMnh78GzdX9ktcSzLArNE9eFevrQiKwfQ0nU8uYvb1UXjzdfzbd1CdDkaxgNXXR1Sr0fzle8SNLVqqbEAwMUm0uIQ9NEj+jVeJlqogBMGdCYLxCVS0teYOQJKFVy5hDQwgXAdnbC9GoQCGQfbZU6ggQnkdwplZ4qVqUjJ78RLugX1YI0MYuSzh/DwqCBGWhZHPo5pNOpevJt1RpUyaXrzwPMKQ3cy7AKTEGhpMMtLGJ5KuppAIauUS2eeeQbpuIkz6iZ2QNTQIQuDfmUg9yHbIUyuQRX4bIQRmJkvUaq7x+knQn7vyvMceAYi1JXjK954oweNRoAL/8d1HWhMsze8o0+ppQMcRYb1KWK/SvHbhUYeTkpKSkvIY0eloqkuKubm1GRCtptppY7pdw/M0SxvE2Gwq4ii9n35SUb5PtFTFPXaIaLGKDkLssT3Ye4aIao2tD6g1zt49hGOTqI6H2Vch88wxOp9cTrKTtCZaquJdvUHutRdRfkA0N48wTGQuA4jE60sphGUiLAuZzSTm53b374wLy55jkJRuGgbCdZLlbRuZzybiXxBArIgWV6/TJ5pdQFgmMrt2nQDRwiLB5DTu8SNYg33Uv/fjtYKEYSRZ/2GAMAzM3gr23hHMoQGCmVU+YDrpYpk5dYxwaoa40cTZP4rZ20Pn7IUVE/k122lZYK3fThVGdM5ewBoewml2DehjlXSctEzCmTlUa+dJBFG1TrRUxfI8/Nt3VvyLo26mlNXfR3BnYo2g2Ll0majeoPDWm7jHjiAdB9Vs4d+4SeuDj/Bvj6995o5jVLudiJSb9SXTOhnv/TzZ55/DPXoEYdto36Ph+3cbFKikMYBqtdaNrbVGeV5i4N8VYY1MhsypExS//BbScdcsX/nmbyfhNpvUf/gTmu+8l0xo+z7V73yP7HPPkDl1IhG/HAfteYlP3+QUca22Endcq6F9H/vgftyjhxGGkXwHFxZp/PJdvMtXutlx3eXrdZTnYe/dg3v4IMI00UFAuLBI84OP8C5evjt+yrYQ64WhexYQ4nP5q5bbc5DC/hNIx6V25QxRu9FV9ZPNVVFI2Ehrdx8KUmKXe9j/7/wnmNm7ZV5BbZHF935K9cwvP3fm+ikpKSkpKSkp28F1wXEE99p4el4iTD0Odp2OA44rMO+N0Qff05t+zk15vJC5LO6xQxR+9csYhTyq4xHemSJuNLBGR5j/o3+E7nhUfu+bGMUCS3/ybeJu9pJ7/AjZl54lrtap/fn3wTAY+j/+x3gXriBMA+fwAYSUBLcnqH/vx4Sz84loYRiYPRXyb72Kc3A/RikPShNMzdB690M6Zy9CHJN95QWyLz2LNdCPWSmhlSKu1QmnZ2l/fJ72e6dBSopf/wrO4QNYA30YuUQYixaXiGbnqf/lzwhujd9d5xdfwzmwD6NUAKUIJqdpvfsRnXMXVwQVYVk4Rw/S+/t/HeV7LP7jb+Ffv3k3fc5IOkpmXjiFUSygmi2i2TniWpIl1Xr/NOHkNJlnT1D5vd+h9q+/S/al5zD7elGtFp1zF2n89JfobkfM7KsvknvxGcx7t3NqlvbH52i/n3R8l9ks2VeeI3PyGOZAH8I0Ua02zV9+QOfMJ0nG0k4RIrFKMc2kFHU5m0/KRMgz7nl95YskEba10qArqYyIk+XuvYBJiXScbuOuYGull6bZtSeRLJeq6rBbcrrcJMxOmmwpz1/fZdKxk7LMMExKHYVIxrMt7tsoS2t0GKyIgitjmWYSz+pYtIIovhvP8j61rVVed4KkXlOhwyjxKlut1ywfA8MAuXr5bjOK1WOnbIjW+lMN/p5agWzgzV+nfOJlhGEStRtdo7y7m+rNTjD5l3/86AL8PJMKZCkpKSkpKSkpKSmPN12vJbO3grAstFLojocOQ4TrEk7NgFKY/b0I0yScX1gxYpfZDLKQR0cR8cISCLDHRlHNdtLBsOvHpNod4sWltQKDYWBWSshcNhEa0CgvSAz+Wy3QIIsFjGIeadlgyqT4J47RQYhqNFeybszenm72lblikK/jGO0HSVac5228Tq1RfnC3qcAyAmQmgzU0gI4V4cws2lv73GKUChjFIsI20ZFC+35SZicEcaOJDoLE4H+gj2huAaNcQtpWsq8azcSQvftYahQLyGIe2fW/Wr2dcaOJWs4uEgKjkE+yxhwbpEBHMXE1MdF/bNJNU1IeMalAdh9yew/j9Aze9/2oVad+9exnGNFTRCqQpaSkpKSkpKSkpKSkpKSkfIY8SCB7aj3IWuNXaY1ffdRhpKSkpKSkpKSkpDxRZGSBXnt03eu+ajEXjLPZxjG7TdkawpU5OqpJPZxD8xjUn6akpKSkPDE8tQIZgLQdzEw+6fgnJP7iLFrFCNMCNMr3HnWIKSkpKSkpKSkpKY8RgpxZ5mDuRQQCgcSSDoYwWQjuMB/cQT8CgUwg2OueoMceYS64TSeuE6idde1OSUlJSXm6eGoFMmFaZIbGKB99gezQfoxMjlt/9g+I2g2cnkGEEDRupN3kUlJSUlJSUlJSUu6iaUVVrrdOY0kbSzj0O/somD2PNCoDi6xRxJU5HJnBkdlUIEtJ2S5CIKSBEAYIUFGQJIaKbnWaTrMzUz6fPLUCWX7fMQoHTiBMm+qlD+l76SsIIVFhgF3swe3fkwpkKSkpKSkpKSkpKffgqSZT/pUkf0wYuEb+kQtkEQHNuIolM7TjBl7cfKTxpKQ8sQhJtncPlbFnyQ/sQ1oOt97+Y8J2HafQixDQmL7+qKNMSXkoPLUCWaZ/DzoMWTj/LjqK6H3hiwArZZVWvvgow0tJSUlJSUlJSUl5LNFoYh0CILRE6fgRR5Rwq32GSXmJQHWIdPCow0lJeSLJD+6ntOc4dq5Ma36c3kMvIw0LrWKcQg+ZynAqkKV8bnlqBTLDcVFhgDc3ieFkoNvNUwNojU7TRlNSUlJSUlJSUlKeGJrxEjweWl1KyhNLrncvhp2heuscYadBz8EXAYhDHyEN3NLAI44wJeXh8dQKZFGnjeFmcfuGif1OUmdtWbi9QxiZHGF96VGHmJKSkpKSkpKS8hghkDgyi2vksYWLIZJbaY0i1hGhDvDjFh3VuM/nBa5RwJV5bOkgMdBoIh3gxU081STqZmatJm/0kDEKdFQDP25TtHqxhEOoAtpxDU81sWWWglnBFA6RDmjHddpxbWUMQ5jkjDIZo0ArqtGO67hGjowsYEkHgSDWEZ5q0Y5rDz0DyxQ2jszhyCyWtJEYQLIvIx3iqzbtqEZMdN8xckaZotmHEHLN6+24Tj2cQ32KWmYKm7I1gAbaUY1Ae+SMEo7MYghrZX8EqkMrrhLp4JE0H0hJ+ayxMgXi0Kc6cRHDsFYSR7SK0UqtO99SUj5PPLUCmTc/QX7vEcrHXsJbmEIYJpmBUaTtYNgurYkbjzrElJTHFulamKUsRsYGQPkR/nR1JRNzq2PoSBE1OkS19kOKOCUlJSUlZWdITHJmiR5rD732CDmjgiVtQKB1TKh9mnGVOf82k95lNOqezxvkjBL9zn567BGyRqkrsGl81WYxmGTeH6cWzRJqf81nB539DLtHmPVvUo/m2Zs5Sd6s0ImbTHvXmPav0e/sY8Q5QtYs4cctZvzr3OqcXRHcbJFhyDnEiHuUSe8yc8Fteu1ReqxhMkYRQxjEOmIpnGLKu0Y1nCHUD6ejuylsimYf/fY+StYAGSO3SpSKCVSbWjTHlHeVejR/X7GubA1wMPtS8lkhsYSNQDLpX+ZSXPtUk/6MzHMw+xJCSKa9azSjJUbcIxTMXmyZRQqDSPk040WmvKsshBMEyoNUJEv5nKOiEGnZWJk8Ok5EZiEN7GwRw3YJvY0nAHaKtCR23sapuEhDoiJFZ75N0Hh8yqWXY7QLNs3JJipKq84+bzy1Alnz1iVQmp7nvkDPs2+CFAy+8eu0p26ydP4dGtfOPeoQP9/o7ixEvGpWMI7TjihPCLmjw/T/xosUTo6ChPb1Wa79F3+K8jb5AyYF2f39DPzOqxSeGSVcajH/g3PM/un7DzfwlJSUlJSUbVK0ejmUe5keawSBIFQ+jWgJrWNsmcGVOYqmQTNaRCDWyCgCScYocrLwJQpmLwjw4hbtqJZkdpkVxjLPULGGGO9c4I63vlGUKSxK1gCDzn4CHaB0TMHsxciYSGGwP/ssnbhJrENyZpkhcYh6NM98cGeNWGcIk6LVT689iiOzRNqnHdeQwqRg9DDsHKZg9HKz8zGT3pWHkjWVM8qMuEcZcY8CGi9u0YpraBSOzJA3eyiYfRTNfi41f8liOLHhOLVwjpvtM1jSxZIOg84BMjK/pVgckWHQOcCoe5ysWaIV12jHVUxhkzHy9Btj9NqjnK3/kIXgzjrxMiXl84ZXm6E4cpSBY1+gdudCIj5ni2R7RnDLg7Rmbz2U9WYHcox9dR9Hf/cYTtGhs9jhzB+d5ub3bzw2unR2IMfYV8YY+9p+fvJ/+iHt2XRy//PGUyuQ6TimNXENb34S6WQw3CzK94j9DrHfRqvUwOChoRRBbYmb//PfX5Oiq1VM7HVQweMzS5CyMX3feJ6o0eHWf/ddvNsLIAXKX18Scl+UpnV9lvE//AGVt46SPTL88IJNSUlJSUnZAQKBJTIcyr1M2RykFVWZ9q8z69/oZmdpQKyUCnpxC3VP9ljWKHIo9xJ5s5dGtMiEd4nFcJJYR0nZpcyyP/s8ZWuIIecgnmoxH9xeM4YlXbJoxjufMBfcJmeU2eMeo8fewx73KOOdT5jxb+DILHvcY5SsQcrWEIvBJPGqeExhUzYHaMd1rrTeoRrOEusQKQwyRoGjuTfIGkX67DHacZ2lcHrX92kzXmLKu0KnO76nWl2jf40lHcrWEMfyb5A3K5StAdpxFU+11o3Timt4qoXo/q9g9ODauS3F4hp5LOnSjmt8XPs+zXgJpSOkMCibQ+zPPkvB7GXQOUgnblCLZndpL6SkPJ7UJi+jtabnwIvs/+K/jZUpMPryb9FZmqI6fp6lm2cfynr7TvYx+NIQF//FBabenUQI6Cx0HhtxLOXp4KkVyABUGKDCAFp1hDQTUSzNYPpsUDFhdeFRR5GyTdzhCrUPrtO+PkswW0NIuaXySgAdRISLTcJqGx2kgnRKSkpKyuOJKWwGnf3kjR5C7TPj30jEHdVk9ZNboNpIYaC0WvO6KSzyZg+99h5AM+VfYS64jb9K8AlUhzveRQxhUTT7GHIOsBCMr8neSrLSNLP+LdpxjVB5lK1B+sRepDCY9q/Tiqp4sk05HqLHHiEj8wgh1jxgCiEQSKb8qywGU2u2w1cdprwrjGZOUDT7KFtDD0Ugi3VILZqjHdfxVQe1ymfMV2201iwGk/RYI2SMArbMbiiQJX5lwZp/bzXjTQqDdlxn2rvGYji5SvQErTWunyNv9lI0+7BlZnsbnJLyBBH7HRrT1wjaNexsCcNyiaOAsFMnaCwS+evPxd3AKbk4eYf5s7PUbyf+iVql6ljKZ8tTK5DZ5T60UoT1xaRrZXw3+8XI5jHsDEF17hFGmJKyc8xSlsy+PjL7+jGyNlppgvkGrUuT+FNLWJU8PV89yeKPzhNW2+SODpMZ6yOYrVE/fQurv0h2fz/BQoO4HVB6+QDStbEHiuSOjyCkIFhq4o0v0Dg3DkpTev0w0jSof3yTuJmUITgjFTJjfURNj+a58Ue8V1I+DcvKUizupVAaTbxg4pBa7Ra16s1HHdqWMEyXTKZCJtODZeUxLbebsZp4Bak4Io59gqBJp7OI71WJ4zR79VFTKu0jVxjCNBw8r0Z16TpBsFaESEn5rDGFTZ8zhiVs5oM7LIVTG5rwK1RXHFtLYp6fmOrXo3lq4ewacSz5bEw1nKHHGqFsDVAw+3BlAU81V8ojtdZEXVN+RUygPELlo7UiVD6duI4iJlI+sQ4RSMyuR9pqtNbEOmIhmMBXbVafX7EOmQ/G6Xf2UbYGyBllJManmt1vl0gHG3qLaTSB8mhEi5StQUxhYwpr19e/en2duMFccHtdPIHqUAtnAY1jZB9qHCkpjw+ayGsSeU1aQiJNCx1HD63Cau9X9pEbyjH8ygjZwRxjv7KfoVeGadxpMP/JPK3pJoZjUBgtUhgt4lc9Mn0Z8iMFVKhYvLzA/Pk5lj4eggABAABJREFUYj/GLjqU9peoHOnBKTioWNFZ6LB4cZ7qjerK5e7I7xylfrvOwsV5ok6EMASl/WXKByssXV2kdqOKkAIrbzP0yjD5wRwa0LHCLjoPZT+kPB48tQJZbs9BVBhQqy+ufUMInMoAbv8Ii6dTgSzlycbIOTjDFbIHBxCWgRCC/MlRpG0St3zMcpa+rz9H6/IUyovIH99Dz5dP0LoyRf30LTJjfRSe30fr4iTe+ALOYAkj6yAsA7OYwR4qI2yTqNZBiGRmu/zqYaRr0bo6fVcgG65Qfv0w/nQ1FcgecywrR0/vUfbsfQMhJEHQgtviCRLIBJlsD8XiGMXSXvL5IRy3hGVlkdIEBEpFqDggjDr4Xo3ZmbMsRn4qkD1iDMNmYOh5+vqOY1oZms1plI5ZnL+IUvfvYpeS8rCRwqBo9iGFSSNeoB3Xt/R5W2bIGSU0mka0QHgfw/lIB3iqSah8LOmQNysEQXulPDLplBmuCGaKuPt/RagDVDeTW6NRKJI8sfXd5pKsKx9ftTYUvpaz0yQGtsxgSacrpO0uArHSydKSNlKYSIykpFU6ZIxCdwsk4h6RbzfRWhHoDq1VHT+XUcQE3UYFhjDT7n0pTx9aocK7vnumk8N0c3i1XSo1FpDpzVAYKeCUHAzHID+UJyw6RH6M4SbdbU3XpHKowv5vHKR6bQlIPqcihV/zWby0QOzHWFmL/EiBnqO9GHby7NP/rIlTtPFrflKyCRz+5lHu/Hyc2u0aUSdCmpLyoQr7f/UAKlbUblQTcezlYfZ9dR8IQdQJ0Rrsor07257yWPLUCmRu3wixv0FnG61xyn0U9h5h8fTPPvvAUlJ2kajh0Tg3TuPMLYLZOkbOZex//avkDg/h3VkkqrbwJxax+wpE1TZIgTAkVl8RDIkzVEa1fKJqi86tOe78gx8BkDs2wtLPLjH/vTNp58mUxwiBZWUZGn6JwaEXcN1KItxqDehum3KNlAaGkcOy82Sz/dSqtxDSeNTBP3YYhoMQMhEU1RY8BreBEBLbKVIqjeFmKgBkM7309BxiafEqpAJZyiNECgPXSHytfNXeskm7IUxs6aK1xovbXa+tjQlVQKh9HJHtlkfKlYyHRPiK1+VTaq3uGXNNPeW6dWh0knl2n8xMhSLSIbGOMYSBJd1dF8gkyT4tmv30WElHT0s6GMsimZDJv0kmNh4msY6IVLCu6ygk+2r59Ycp0qWkPClkKsMUhg4xefovdmdADZf/5UUATvytk+z/+gE++oMPaE4015VXCkNQ2leiNdPk+revsXR5EWFKzIxJ1EnuE4JWwPz5ORY+maN+p4GTt3n+P3iRnqO9VG/U6Cxs3PBjI7L9WY7+7jEaEw0u/fEF2jMt9ry1l5P/9kniMLVl+rzy1Apk90OYFtJywEh3TcqTT9zoEDfuCsFRvU375hxWTx6z4BLM1ujcWcDuK6AjBUrhT1fBkJg5B3e4jD9bI0xFsJQnANPK0Nt3jJE9r2FZq02aNVHkEwZNtFZIaWJaGUzTBQSNxgRh0HxUYT+WSGnR23cMy8rQbExRq91+8IceAsviZkrKoyLJwroroCsVd8X2zZNkQBl0c7c+1SNLsyx2iSRj6d7yyPt+divnit6wFHQ1SsddYUhgiN2fQCiYPYy6JxjJHEMiacd1mtEiHdUgUD5CCMrWABVzaNfXfS9Jvl36sJuSshlMN4dbHnhk6xeG5M5Pxpk/P5dc8oKYqH13Ei9sBISNu1m6ft2neqNK6UAZt7SF0kgBdtGh90Qf5//nszQnm0TtkOqVRabfn6b/+Ue3D1IeLk+VCmQ4GXpf+BJmtkBu9CA6jrHypbXLZHJIy6Izs3l1OSXlccXqK1B4Zi+FZ8cwCxnQGne0B29yCUTSedK7s0D20CDSsYibHp1bc5jFLJn9/bh7+2hfn02yy3bKBrPYKSm7iW3lGBx+sZv5lPin1Wu3mZr8gEZjEt3NsBCAkAam6eK6Zeq1ceL44WZIPUkIYVAojDCy5zUcp8jU1IcPXSDTWuF1llhYuIw0bCwrQ71+h5mpj1Bxmj2W8uhYziBaFqqkMBBI2IInVyK/JKLXcgnh/RBIpEjEtFh/upi2fUR3HfeP4+52auJPyXjbDpZwGXQOMOgeIFQe453zzAW3CZSXmOzrpJOliUnJ7N/VdaekpKzHzlcojz2zqWVzvaOY9qNpVqG1xq96RH503/mATG+G/mcHGH59D27JQWtNYU+RzkInEdU+BSHEymXRsAzsnIUQ4Nd8VJhcB6Mgxm9sLYs45cniqRLIVBTSvHMVt28Yt38YgMhbZZKqIeo0CetLtKduPpogU1J2CymovHmU7MEB2jfn8CeWAE3PV052szJA+RHenUVKLx/EquRpnhunfWMWd08Pmf39WOUscScgbm/+h2A540PIuzfeRtZGWmkJW8rDQwiJZWcpFEaQ3XLJVnOGubnzLC5cIgzXi7xCGLRac0RhhzRL6S5SGhRKo7iZHiwrg2l+Nma0WsfMTJ+mVr2FlCZh0KTVmlkRNlNSHhVKx/iqjSVcbOliSpt4C2XHsQoJVOLV6Rq5rji1MZa0saSDQtFZZdC/mwgktnSR9xHIJAamsJDCINYxofJ2df05o0TOrCAxqEVzTHpXus0IVnXs1AJDWDzs8sqUlBSwsyV6Dr5IZ3EKHpBdamWLj27SW4OK1X1v2YQUDL82wtCrI1SvLXHnp1XQMPrlMaysteZqomOddPTtbosQAjtvI43k3ypWxEFy/2E6xspzjTQEhp0+03yeeaoEMh1HdKZvETWruL1DaBXTuHZu1QKg4pCo3SRqbc2ANSXlcUOYBpn9/ZjFLK2Lk7QuT2KWclTeOoawk1NfhRHBTB0j62DkXXSs8MYXkK5F+dXD6FihOgE63vwNuur4mIUM9mAJf7qGkbXJ7u/HquTo3J5/WJub8pQjhIFlZrGsu7Oa7fY89dr4huIYJIJMdJ/3nmaENCgWRz8zYWw17dYs7dYuGf+mpOwSsY5oRAuUrSHyZg8Zo7CuC+WnEegO7aiKcAQFswdLbGzwbAobV+axhEsnrtOKlx5YCrkdls3xXZknUN46o/6sUcSSLppEHAvV7mZL2DKDKWxiHdKJGxt2BDWERd6sfKqYmJKSsjsIw8QwHZoz1x6YtZ2PQ5zi45nZKU1JcV+J/GCeq392mdmPZnDKLkOvDuPc03kyaPjYRYdMXwa/6uGUXXpP9GFlk+uzjjVBI6A53aL3ZD+tmRbekke2P0dpf/kRbF3KZ8VTJZAB6DgmqC3SunMNFYW0p2496pBSUh4OGqJqGyPnktnXh5F3MHMuZiFD7HdnvpUmanlorRGGRIUxwXwDq7dA9sgw3q054s7WOvt54wtY5Ryllw4ibQvpmtj9RcTqDDIhyIz1YuRdMvv7Ew80pSg8N0bc8vGnqlvKWktJkdLE6HqKLROFrdRbbMsIDMMhlx/CMOy0e2RKChDpkLlgnLzRQ9Hsp2IN0YnrGxjXC4yuwXy0qlOlrzrU4wUC5ZEzKhTNfjzVWvN5iaRkDlAwe9AomtESnfghZZCJpNSz1xlNxLu4wXJKhiEs+uy9ODKLF7doxtUNO13uBI3qZosJpJAI5JrttIVL0ewjb/Zg8PkWyHJ5wYuvOXxyJqC2pIg/g4RZxxXsP2Tie5rZ6Zh2K82gftqJ/TaN6Wss3jyLfoDlhFYKaT2aEssHodEENZ+wHVLaV07KJAsOmd7sumXnP5knP5Jn5PU9ZPtzOCUHp+QgjLv3kd6Sx8TPx+k90UfsR3QWOhTHSlg567PcrJTPmKdOIFumcf18WlCT8rlGhxG1D65Tydj0/+aLSXbYrTmaFyfQUYxaFsm0xhtfIKq2iWotlBcSLDTQQUj75ixRY32313ChSdzy0Gr9jXvto5sI26TnSycovXKQcKFB7cMbhLU2cTMRvYQpqXzxONlDg1i9eQzHwu4r4O7tpXNzjvnvnKZzKxXIUjaPkBJ5T3MVpeNP7RaXsh4pTRyniOuWkdJMBbKUFCDSATPedQbtfRTNAQadAygdMRvc6prZ65WsLFu6SGGyGEyslAzGOqQZLTEX3GbIOciIexSFYjGYICZGAI7MMZo5TsHsoxktMRPceCjiGLBiszDsHMaLW8AUsQ4RSLJGkWH3CK7MMReMUw2n131+2Sct8VJLRK7lTK/l8s3l/bLcEGC1yObFLQLVwbAscmYPebPc9R/TGJiUrAFG3RMP7Bp5bxzdaBAkZaKWcFAi6V687KX2sPbpdhkZNfmv/6CP//1/NM+Hv/RpNR/+00lPr+Tf+Q8KTE/E/Pm3Wty4ml7nn3b85hJzV95Bb+I3P+w08JamHkocQSukPddBRRt0lFWaqBPRmW+vlD7eiwoUMx9N41YyHPmdo6Cher1K9cYSUSciXGXmf+O71zn4G4cYfWsv+762n8ZUk9s/ukX/cwMrHTHb820uf+sSJ//2KQ7+xmG01ixdWeTOz8cZemkIHadqwueRp1YgU1FqyJzy+ad5cYLWlamkbl53b4q1vvs3oMOYiX/4ExCslFL6E4tc+E//v+hYbVheefX/+i24z3vhQoP573zM/PfOIkSyOlTSCYtV65z6Z78AKdfYGCT2ZTrpqJmSsgWkMDBkOqO3U0wrQ6k0hhDyUYeSkvLYoFF4qsm19kcczL5E2Rogn6+wTz1HK6oBCku6ODLJUpgPxlkKptCrRKFO3OBG6zQZWaBk9XM8/yYd1cSPW0hhkDd6sKRNM1pi2r/OrP/wKhxiHdGKq0gMjuZeI9AdfNVGCpOC0YMpLJpxlflgnGo4s+7zOaNEyRrAFi6GtDCFTdHsBSBjFDiQfYFIh8Q6JNIBjWhhzTjNeIlGtECPNUzJ7OPF0q9Tj+bQQEbmcWUBRcTtznn2Zk7cdzvyZoWC0YstMxjCwpQWWaOEQFIwe9mXfZZAdYh0RKxDquEMzWjhITU+SEl5comDDp2FSTbjx9qav0174c5DieP6t69y87vXicN4XShBI+DOz8eZ/OUEcXT/yc+FSwssXVtC/FHygJE8h3SfP/TdQRt36pz9Hz7m3D88k7zQ9Te78d1rK8KXjhStmSYf/P33VjzItNJoDVf/9PJ9hbqUJ5unViBDCOxSD27fCGYmR7ev2crbYatO4/q5+348JeWJQGm0ih/4c6fv/aHRiYH/fZcPPmWGSXeFtlh96noTEezTl0nZHSwrS7m8n0JpDDdTwTKzCCGIIg/fr1OvjVOr3sDzaisd23aCEAaOW6RU3k++MILrFDHNLEIaaBUShR1a7Vka9QkajUkCf73/zP3GzReGKVcOYpkZTCuz8l/TzGDbuTXLDw69QKVy6L4m72HYZuLOu1SXrhPHm89YNAyHfH6IQmkvudwAtpPHNFy0VsSxj+/XaTWnqdXGabVmNzUj+yCktMjlBykURshm+3HdEtJ0VkRBpSKisEMQNOl4S7Rbs7RaMwR+fc0N4TJCGFh2jnx+CNct47oVHLeEm0n+ltLsbqvN0PBLVCoHHxjjtat/QXXpBpu5wT56/HfJ5wdXzHE3wvNqzEx9xOLilS1lshUKexgZfY18fggA329w/dp36bQXtmz4ny+M0D/wDD09h5Kt0pob179PtXpzU8fVMBwKxT0UiqPkcv3Ydh7DcNE6Jo58PL9KqzlNvXan25AgnRx4nKmGM1xpvUOvtYeKPULWKFE0+wBQXb+uZrzEwqrssWU0io5qcLH1CwbsffTYe8gaJVwzixKKQLWZ8a4z59+mFs4+5EwnTaQDbrY/pscaoWwPkTMS0/xIB8wF40z716iG0xvGUbT62Zd9Fku4CBKTa7Prq+bILMPu4ZWGPQrFpHdljUCmUUx71wiVx4BzgLzZQ9kcRhMTqA6z/nXmgtu04zpDzv2vPRVrmGHnMK6RX4nDEg4gyBgFBuVBtF4u59TcaH9MO64S6zRjKiVlPXevWdJMzmcVbWCzonXyWyruTnzvWgSxJv6UOuMHvZ8sBCrcxPXzPsutywq7z3KpNPb55akVyLIjByjsP45d6iUOPNzKAGGjhnRcVOjTuHnxUYeYkpKSsiMMw6FYHKVv4ASFwh5sp4RpuhhG0hlMqYg49ikWRylXDrC4cBnfqxHHQXLTs40mRdlsH+XKQcqVg2Syvdh2HtN0kNICJOgYpSLyxT1UKodpNadZWrrO4sLlZL2fgpQmhcIIwyMvI6WV+I5JC2mYCGGsE1scp4jjFO87nu/XsezcprOlhDAolcbo6TtKPj+M65ax7ByGYSOlidYarSKi2KdU2kdP33HqtXHm5y7Qbs+i1dZvp6S0qHT3ZzY/gOMUsawspukihLHSsVMr1T2eAVHUIQhb1Ko3mZ+7QKO+fqbXsjJUKgcZHnkZszte8t2wV8SxZJvlA/fj6jE3Sy4/QKE4uhL/RpjWPIsLl9nqFzEIGlhmlnxhBClNAr9BpXKQMGjet2HD/cjnh+npPUKxOIrWilZrLnngfoDQJqVFqbyP3t6j5PJDOG4Jy8phGNY93xWPUnk/PX3V5Lsye55OZzHt3PmYEuuQejhPoDoshdPYMrNSWqi1ItJJt0rvPt0nl73FYhVRDWdWfV4TqgBPNenEjTX+ZcvMBrfoxA0C7bH6QXbOv42vWviqs7JOjWbeHydQHQLV2UAQSiaFG9ECnbjBQjiJJRwEgpgIL27SimtEeuOJg1o4x43Wx5s00Ne04uq6Vz3VZC64TSuu4cgMUpigNaFO9kM7rqN0zOXWO4QqoBUvrRtjKZxKSjXF5rKH69HcmrJ7T7W40T6NKWza8f2bc3lxi/ONnwBiw5LT++G48OyLDs+9ZNPbn3TBqy3FvP1jj2uXQlrL3l8CxvabHDpq0dNrEEWa2zcifvidDo26QikwLRjZa/L6Wy579hmgYfxmxJkPA65eDNfoFHvGDE49b3PkuE2+IIkizYWzAaff95kcX39tEQL27jN5/csuWml+8O0OSwupWP80U9xzDCElzZkbGJZL5LeJ/TZaK6xMkfzgAYojR4gDj6Xb5+gsTm4spqWkPIE8xQLZfuxSL/7CNFG7RW7kIM3bl5MuHpkchv3Zd+9KSUlJ2S2kYVOuHGBw6AV6eg9jWUl2ldYapSKUSsrMLSuLbRfI5vpx3CK16u1tl9flCyP09Z+kr+8YufzQitASxyFxHAIaISSG6ZIxXbLZPnL5QdxsL6bpMjd7jijy+bQMJCEkAoFWEbGKiPFWXjcMG9sprCwbhm2isHPfrJwgbBFH3qbKbUwzQ6m8j8GhFyhXDmDbeYSQ3ayxkDDsJMbX0sK2CzhOkVx+iFxuENvOMzd7lnptfAuZUALHKVLpPUJ//0mKpb1YVnbdsUm2TSANE2mYmJaLQ5EcmjBo3vdYCiExrQy2XUi2Q8WEQYtIel2xLIMQInnojzzC4MEd+6It3BzXqjeJws6KICeliZAmGbeCNKxPzSx7EL5fp9WapVAcxc2UMQyb3t5jLC5c3pJAZhg22Vw/mUxSOqa1orZ0I8l4/JRZc8vOUy7vZ3DoBUrlfSvHbe13RWIYFrZRxHFK5PND5HNDWFaWudlzNBuTqf/bY4oiph3XP1VQ+XQ0HVWno7b2+Ua0QCNaWPd6M16kGS9u+nUABEgECkUzXqK5gfj0abTipQ0Fq62g0fiqvUGjg7XM+Dfu+9799slmCbXPXHD7gctFOmDCu7Tl8Q8esXjpdYehEYPFeYU0IJsTWLZYo/sL4ORzNrPTMWGoKZUlb3zJpVFXvPNTj2ZDs++Ayetfcjl4xKK6pBACjpywyeYkcay5fjm5XgyOGHzhKy6Hj9l4nqLTVhimwLQEhrH2uqpJGjbsP2Ty2hddjp2yOP2eT5rImpLrHyPbs4dMeQghJCqOaM5cp700hVvqp7T3JGiNne+hMHQIFQZ0liYfddgpKbvCUyuQWfkSYaPK/Ec/RRgmpeMvUr/+CVGrRvHgM9g9A486xJSUlJRtk88PMTj0An39JzAMG601gV/H82sEfoMo6gAC08pi2zlct0yptB/X7aHdmoUtCRSJmDM49AL9A6dw3QpaRXQ6iwR+gyBoEkUeWisMw8Ky8zh2AcctYZpJJpPjlAijDtXFa0SRt+FatI5pNqeZnvpo3XvLYkb/wKmV11rNWWq1m8T3EW7i2Kfdnn9gqVySibeX0bG3KJf3I4RBFHXw/QaB3yAMm8RxkIhOZgbbzidZV24J1y0zNPwSUprEcbhhNtdGOE6R3r5jjI69RTbbtyKwhGE72Z9hpyt0RiAEUnQFMsPBtDIIIWk1Z2i35u6z7QHNxhTT0x8huCuimVaGQnG060NmJFlTzRkWF648MGbfq25q2wBmpj7CsvMYhoNh2Bimg2nYjIy+QSbTs+lx7kejMUGxtBc3U0YaFoXSXmyniOf//9n772C50jTND/t9x6fPvN7iwqPgy3VVte9pN2ZnpnuNOLs7HK4UCopyoVAoSCpCUpAyoRCDYlDk0kiUlstl7M5yZndmY8f29HRPd0+X6fIGQMGb6216c7zRHydxgVu4AC6qgIL7fh1dADJPnu87Js15zvM+b2vHTr5MZpBsdhBdz2wKy43GVfw7dEbVNItSaYbJ6S9SLu8BUqE2fR90UlE28lGE0hen8xh9h56VqTAx+QUURSWOA7qdBxOCLJGIm/4reXDsPaAzNqGyMBvyr3+vR7eTMLlLpVGPcZ2bRHYBmYzC6z/p8fEpn/3P6PydfzPPN76b4exHPq4Tcew5ky98yeJnP3L4yz+2URT4le9lOfZcekP/6sU0quDkCwYnXjBZX4n4g9/tsrYckcunopxjbxX24yhhfEplerfG3gM6p97z+dM/tPkUZmfJE4aqW1ilEZI4JnS7aFYezcwQhwF6royRKzP3+r/AKo1S2X0crzwiBTLJE8NTK5AJSLOZwgChaogkQagakeeQkGCWBh/2FCUSieRTIYTWdzrt7YtjMWHosb5+mrXVD+l1125ypwjy/bLFwcFDZLOD5HLD9zSeqhqMjp1keOQomcwAcRRgOzXWVj9iY+0MrtskSW6Mp6o6g0PPMD75IsXiNJpmkc0Osnfvdzjntuh2lrd1fcVxSKs5S6s5e8tzup5jaPjIFoGs3Z5nceGNHWecbY9IxcbxZxkY2A9AGLo06ldZXztFo36FMLzhgBBCTYW64aNMTL2EYeTQNJOh4cPpfumt76CUVKVc2cPk1CvkciP9bY8I/C6t1jzV6nk67QVcp7l5HFXNxLLK5PNjFIvTqJpJt7PSF0JvJQzdbfelZVWYmHyJYnEKUNN93ppjbvann3L/bU+vtw699VseHxx6hkymwme9eO90lrHtKpWBfQihYBg5CoXxvmi7M+dOsTSNZVWAVJz1vS6d9uJtBVwQFAqTjI6d3MxsCwKHeu0S62unUtfcTcdDUVRyuTGGR48xPvECup5D0yyGR44ThR6OXbvruSKRSB5dqusRQoF9h3SefdHk4498NtYiHCfZIkIlCbz6E4drVwIcO6G2EXH5fMDXvm2h64J8UWF6RkPTBT/8I3tTXHvvLY/p3RonXzD4p/11nXjepN2KefNVl5XFdJBOO81g+ySaLviV76WZpO+96fJHv9+735FSkseUJI5oLZ5j+f2/IPRsNDPD9EvfwywO9Z3pCV6nhtdtUNn7LJqZfdhTlkjuG0+tQBY6PRRNRy9WiFyb0OmSGZtOH8uVHvb0JBKJ5FMhhEK5MkOxNL0ZWu/7PVZX3mdp4Q18v/sJ8Smh111h9upf4XttJqe/uKO8qesoikYmO8j45EuYZvrZ2e4ssTD3KvXa9XD1m39xJ0SRz8b6x7hui+ldX2Jk9MSmsDQ4eJAwsHGc25QGfc7oepZyZS9Dw0c2H1teeoe11Q/odddvyYpKkigNx/e72HaV/Qd/rZ8blqNYmmJgYD8bG2fvOGahOM3g0KFNcQzAtjdYXHiD6sa51I0XR9y8X6PQpddbx+5tUO2vP36KbQCe28K2N/D9zuZ5WSrvodVauAeBLG1qAX1RtHG538xh+ytI3chRGTzI4OChzceWFt5gfe0U9jYNAuI4ottdSRsr2DX2H/wbaJqFYeQolnZRruyhVr33si6JRPJo8N5bHo6T8NVvZvjt/1mBQlHwl3/i8MM/7rE4f1OXvgSa9RjP63fOiyGKEjQ1LcXMFxQMU+DayRbnmd1JCAPIFxU0DcIQimWFRj2i3b5znaQQgq9+K0O5onDmQ496NZLimGSTyHdI4ojQS+MVwn7+mBDK1giEJJaOVMkTx1MrkPWWrqLoBkkUEYcBzQsfUjn6BQaOvkTQbdOdkz9KJRLJ44cQKgODBzH72VJRFODYVVaW3tlGHEu5XrrXaFxNxa6JF3c8nq7nGB4+itEPu3ecBs36FZqNa5s5Z9uRlkuu0GrOUShMkckOAIKBwUO0mnOPjEBWKE5SLE2jqsamoFGvXsDubdw+SD1JCPwejcYVOu1FlPIedD2DZVUYGDp0F4FMUCrNUCzuSrt+JjFh6LC08Atq1Qv9LLDbXMUkaVfYu3Z4eipIsHtVOu1lzOFUIEsdYWU67SXu3GlTkM0OkskMoGkWAGHgUKte6GfpbU+pNEOhMIGi6kRRQLe7Qq164Y6h+0kS4/sdGo2rdNpLFIpTaJpJJjtEpbJfCmQSyWNMGMClcwEbaxGv/sRhZq/Gd389S68b89pfOalI1ieKkk2BKqEfc9jXHOxujO8nmBaYlsBz0wUzOYGmg92Luf6xb/diVFWQy909S/TyhYCPP/SYnNb46rcyrCxGXDx3+884ydND6NlkKmMMH/oifreOURjELAyhWXmEoqEoOqqR4UZgnVRXJU8Ony6J+QnA3VjGWV0gcnskUUhv+SrN8+/ROPcuzfPv0Zk997CnKJFIJPeMqmqUSjNo/Y6CQdCj3V7sX6Tf6Y5ygt3boNUPkk92eCvZMPIMDj2DoqTB6nZvnXZ78balfTcTRz62XcW2b+Rk5XIjmFYJIR6N+zeFwiT5/HgaWB+HNOqXcZzaDgLUE8LAptNeIuwHw2t6hnx+DFW1uN3dVtMqksuPYvabDcRxSK16kVZzrl8qKn+E7hTHrtJpL6UdI5MkbUaRHd7SyGE7FEWlVN692cAgigJct0WnvXjH414sTZPLjSCEIIp86rWLuG7jrudKksQEfo92a4GoX75p6Dly+VFUVTYMkkgeV0bGVXJ5Qb0ac+6Uz4fv+KiqYGBIJfMJASvZ/M+tdDsxq0shUQRf/oaFaQmsjODICYNCUeHixze6WF46F1AoKBx/zmBgSAGRimoDgwrZ3I3vnSRJ2FiN+Og9n1/83MVzE773WzlGxlTUR+PrV/IQ6a5dw22ukR2YoDxznOzAJO2l83TXrmHXFunVFxk/+W3GTnw7vSlof9qmJRLJo8dT+xEYuVu75kR2l9bFjxCKCkmy4xBfiUQieVQQQkHXc5hWGUVJ2977XoduZ5mdCCth6OA5TXy/u1mWdicURcMwi2RzI5vdEh2nhm1XdzznwO/hea3Nf2u6hWHk0TSTIHi4Xfw0LUMmO7gpqMRJRLs1f4cMqq0kSYJj1wgjD0j3l6bnMM0ijnNryR1ANjuMaRZRVB1Ig+GrG2fxvDZSHLs3fL+zWe5qGPk08ys/RjY7dMcyS0XRqQzsR9fTTJUg6G2WQt4OTcuQzQ6h98ua4zig1ZzdcYZYksTYdnVzeUXVNkP8XTe4i7gtkeyMMPFphusoznncuEuUyE6pD5KZPRpTMxqqlrrJDEPQacUszoW0Wzt/T/s+nD0dUBlS+cKXLcqDaTfnPfs1qhsRb7564zvpw3c8BofS4P1f/X6WXjdB1aBejbj4cYDdu/G9E/gJdjdmcTbEsgTf+fUsv/L9LD/8I5uNtYhYfuw8tTiNFZI4JPQcNDNL6Nl0166lzZZ0Ey1TYGD3CYSi0V2fxWmuPuwpSyT3jadWIANQDAstk0Mx045fXn2NJI4QuoEAYu/uDgiJRCJ5VFAUHTMzgKJomxkRQejg2LUdryOMXFyn0c8hu3OmhKZlsDJl1JtuN6uqmYpKem5H41nZG2Vsm+vVM2iaRRD0djzvB4FpldD1LIqiAiAQaHqOfGFiZzdRhMC0SijKjf2jCAXTKuJ5zW1LIbPZoU1hJkkSotC9SzC85HbEcYjrNum0FxkcegZIu7tms8M0G9fYTnC8Huhf7Jc6QoLrNrdtDHEzVmYATc9sOVd0PUehOLWjc0UoKqZZSG/SbT6mYVpp502kQCa5DwSJx7p3jXXv2sOeylOBqsLufRoz+3Q0VeC6MWc/8vngbY/1lfRzwXESPnzPo928USYZ+AkbaxGXzgWb5ZQXz/r4XsJ3/kaWL38jQ5LAlYs+b/7c5dT7N4T4KxdDVM3h5S+bHH/OpFBS8L2Et19zuXoxFUR9P2Huaki9GuG6Ca1mzIfveui64GvftXjjZ4JaFSmQPcUkSYzTXMNpbC98ifYGQbeOolt4nRqRL6+ZJU8OT61AJjSd7NguSgdPkh3bjZrJMfcn/5jQ7mAOjCKEoHNNlllKJJLHB0XRsMzippsL0jJG3995F8c4Cnbc9VHTLaxPOM3GJ15gfOKFHY+3HaqibxGVHhaWVd4i3ml6hsNH/vZnW6kQfeHlNiWWZglVS8vq4jjEc1t9cUy6xz4Nvteh2bjCwOBBQCGTHSKbG0ZVjX7g/lY0zaJY2oVu5DYz4FynQas1f4dRBJlMGU01Nh8xrRJHj/+9zzR3IQSqaqZdtz/TmiQSycPgzVc93nz11s+Zm1mcC/l3/u7GlsdqGzE//jOHH//ZDdEhDODy+YDL51ufXMUtXDwbcPFsAGzveq1txPyjf7jVRVtdj/nBH9n84I/sbV8jebrQzPQmZxrSL/qheP1vIiEAQejZxE6X5A7ZnBLJ48jDvwJ5SORnDlHccwSh6TQuvMfw899ACIU48DGKA1gjk1Igk0gkjxXpBbWx5bE4jnZc5gXpXcNwh8srQrtlvPuCUNL/P2Q01dh0BN0/RJqvJrYXyFTNROnnr8VxhB/YO86Dk9yK73dpNueI4wBVNRBCkMkMUChO0mxcvWV5Xc9RGTiAEOlxd90Wdm+j3xzh9qiqufma+4VA9Ncpu4NJJBKJ5PNjYO9zKKpOY+40mpUn6DUJnA5JHGIWhhjYc5KhAy8RuD3WTv+M9spF6SKTPDE8tQJZZniSOPBpnnmTJIoYevarAEReWsai54oPc3oSiURy7wixpbwSUsHr7oHyN0hISHa4vFDUflbWjVf7fo8w+GzlgIHf2/EcHiSKatwkeiR9N1HrM+VB+X43dS7dRvRSFQ2h9MXBJL5jJ1DJ3UmSCN/v0mrOUirvRtMsMtlBisWpbQQygWHkKZd3bwqjdm+NbneFu3m4UvHtuqibEMcRrtv8TNYv120SR/5dx5ZIJBKJ5H5i5gcoTR2mML6POAxQVI3G7CnayxexSsNkB6dZPf1TjMIAueFdhF6XzuqVhz1tieS+8NQKZKppEQc+bnUF1cxsvVhJEhmIK5FIHj+ut8H65PX0bdxK26/jJhv9zgbcQqN+mXrt4mdyPdl29Y6B6J8XySe2L4oCFhZe6wuAn2774iig1127rWh5aycz6R76rEShS616gVx+HE2zMM0i+cI4qmpuKbPUjRzZ/Gi/KYMgSSJ63TV63XsPHw4Cm/nZnxHHMZ/2XIlCj569TiybBkkkEonkc0SoKqHXo7NyhdDtoVk5soNTeL0GmpFFNUwac6fRsyVGj34VI1952FOWSO4bT61AFjo2qpXFGpog8hwQAqHrWENjqJkcQbvxsKcokUgk90RCQhQFW4QdIRQUoRFx5xyUm5cXO8z/SuKYeEv2hKDbXWV97fQ9udYeVeIoIN7sNCmI45B69QKu23hgZY9xFGx2txRCeTAlrE8ZURTQaFxhfOJFzH6HVCtTIZsbptNe4rqAZVllisWpTfeY63aw7Y1+B9G7jeHfdGNNEEU+1Y2zBJ9BTJVIJBKJ5GEQhwHd9TnWz79OHHgousmuV/4mulUAJb1xF7rdNKNMKCia/K0ieXJ4+CEvDwl3YwkhoHzoOXJTexGqRmZkiuL+42iZHL2lW7NJJBKJ5FEmSeJbAt0VReuHwu8Moag7Xj6OA8Jwa+aEplpoWmbH4z3KhKGzRegT/RI8IR7cvaUwdDfHFIqWhsU/AnlsjzNJEmH3NrDtGmHkAQJDz1Op7Nuyb61MhUJxcvPf3c4SjlPfgaM8IQzsreeKUDCM4paulBKJRCKRPA5EvkMc+qi6hWZmUXULRdEwsiWMTCm9mSoU0l9GIN3ukieJp/ZXd3f+At25ixilAca/9j0U3WDklV8mO7YbZ3WBzpWPH/YUJRKJ5J5I4hDPSzOyrjucVNXEMHeeqagoGoaR39GyYejiuW2SJNkczzALmPcw3qOM57aIQndz24RQNjsgPrAxvXZfxLnelbR0x66Xkp3TbF7bdIPpRo5KZe+mW0xRdDJWhVxuePN8bjXnceyducldt9l3kaXniiJUcvkR1EegG6tEIpFIJPdC6HYxCwOMHv0q5V3HGDv6NYzCIJXdJ6nsfQ4hVPRsEd1Ku12SyCgAyZPDU/vLLYkiuouXcTaWUU0L1coSeS6x5xB5DonM/JBIJI8ZURTgOI0tThbdyJLNDdNqzu5oHZpqkskMshNBJghsbKdGHIcofSEgmx0imxuh01n6NJvwSOE4dXy/S5LECKEiFI1yZS/N5hxBcOeuhp8Wu7dB6Nub/1ZUnXJlL7XqeYLAvsMr7x8JNzumBE+KONdsXGVo6Bny+TFU1SCTG8KyKth2lWx2iEx2kOv3DcPQpttZwfc7O1q3bdcIgt7muaKoBpWB/bSa831Xp0QikUgkjwfN+Y+JfJfi5CHKM8cJ3R5rp35CHEdoVg49W2TvN36HJI7xO3W8dv1hT1kiuW88tQIZQBIGhGGLsNdGqFraNe0B5cpIJBLJgychCl3s3jqaZm0GkpeKu1hdfveuuVm6niWTHUQ3cjsbLYnTDoGtOcrl3Qihkc0NUyxOUa9dfGAi0udFHIf0ums4To1cbgRFUSmX95LNnsH32kSRf9/H7PXWcL0mURSgqjqqajAydpJud4UgcHjQeVYJ17ueXncgaqiqjhDKY9+8xnUa2HaVgj+FYeTQVItSeQbf75LNDZPNDiNEmjXXas7hee3NPLi7EccB3c4q+cIE2ewQqmpQGTjA2upHBIEtu5FKJBKJ5LEhcHu0V6/gtqsomk4cBvjdOkmSIFQNzcgQeTaKbmJXF3EaKw97yhLJfeOpLbE0B0YxB8cQugEkJFEgxTGJRPLYE8chjfrVTbeRpmXIF8Ypl/duury2R5DPj1OupMuJHXa+9P0uG2tniMK0vEzTMpTKM4yMHENVd559BgJVNVEUnUfJsdRuLdBpL/bFIYFpFRkZOUahMHWX/bkVIVRU1bhrJlUQ2HQ6yzhObfN1xeI0w8PHyOWGedD7JokjAv+GsJlmaeWxMo9/h6o4Duh2V3Cd9E63omqUK3vQ9QzZ7HDfQZa+h+q1S/cs8Dab1+h2VvsuMgXLKjE6epJ8fuyecusURUNRDYSQ+WUSiUQieQgkMaHTwa4t0l27hl1bJPRsIt8hdDp47SqNudM0Zk/R3ZhLw/olkieEp9ZBlpvaByQE3ZbsLyWRSJ4YkiSmUb9EZWA/hlFAVXWsTIXxyS+QkNDtrhJ+womkqhbZ3BCDw89QKs/clLl1dzEmDGwa9cu0h49QKu9C0yyyuWHGJl4gigO63dU0Vyt0U5dun1Qw0lE1C13LoBs5MpkBWq05HKf+ie6YD49eb51m4xqF4hS53AggGBw6RByHqJqB3dvA97t9N9n1fSpQFA1VNdB0C13PYpol4iSi017E9+5UtpfQas6Ry41gWRU0zUTXM4yMHkcIQb1+CcdppK6kKNgcUwgFRdH7Y2YwjBxh6OG5zXsqzYwiP93/cYii6AghyGQGGRg4wHroEvg227nYhFD7IuKj/Y3a7azQ661RKE4hhEqhOEWmX16p6zniOCIIbFqtuXsujex1V2k1Z8kXxshmhwDB0MgR4jhE0zPYdpXA7xJ94riJ6+eKlp4rllkijHw6nSUCv3v/d4JEIpFIJHfAKo2gZ0u3fT4KXOzqwuc4I4nk8+OpFcisoXHiwCcJH42LMIlEIrkfJElMp7NMq3kNyyr1L/yzjIweR1FU1tfPYHfXN8sDhVDIZocZHj1OubIHVTXx/Q6GUdjxeK7bZHnpTVRVp1Cc3Pxz34Ffo7ZxjlZrLu0gGDgkxAgh0FQLwyyQyQyQzY2QL4yTy41y/uwf4nudR0YgiyKPZnMW0ywyOf0ldD2DbmQZHX+OfGGceu0S7fYCntchjgMEaeC7pmcwzSLZ3DD5/Bi5/Bh2b4PLl35wF4EMet0V6rWLZHOjlErTCKGSzQ0zOf1FiqVd1GuX6HRXCPwOcRylY6oGhpHDsspkc6MUipN02kusrrx/jwJZgGNXcd0m2ayOqupkcyOMjaeCZ6e9RBwFJCRp7yohEEJF0wzsXvWWrqaf5LqQl4qvYuufQtnisBNCScU+s0DcD8BPSGDzz5goDuEeSj/t3gZ2b4M48lFUg0xmgHJlL5lMBUVRCQKHbncV9xNZfjshDF0a9csYZp6JyZfQtFSoHJ98kXxxgkbtEp3OEp7bJk6uHzcdXctiWiUyuWEK/XOl1ZrHvdKUAplEIpFIPneKEwcpTR3e8pgQCoqWVl71qgtSIJM8sTy1AlkcBsRB8Kjf7JZIJJJPxcrKe+hGnjGzuNkFcWj4KEPDRwgCuy9WJeh6Dk2zEEIhijzazTkajSvs2ffdHZd4JUlEdeMcqmYxqSiUSrsAga5nGZt4gbGJF64vuRliflt2WNr5eeLYVVZXP0TVTCanXkZVDRRFo1CcolCc2lwuzasS/dbnt2Lb1R2NlyQJjfoVkgTMA79Cpu9GUlWTcmUv5creHY3pOjvrwPiJ0QkCm7WVD5ic/lJfONIoFCd5pvi3iSIPz+uQ9BszaLqFpmWIIp+zZ36Peu3SbdcsFA3TLJDPj6NpFqpqoKommmZu/v3mBhG6nmVo+CjZ7DBh6BJFPlHkpX+GHmHo0m4t3FMpZBwH2HaVbm+NYnEaEAwPH0XTLQCCoEe9dpH4Uzbq6fXWWF35AFU1mJx6GUgFwVJphlJpZnO5u50r4hEqM5ZIJBLJ04VdWyQOvZseEahmjsLYXpI4orN65aHNTSJ50Dy1Allv4RLm4BiFvUdoXz6NVMokEsmThO91WFl6hyjyGBt/HtMsAmnUoq5l0bRUEEgv0AW+32Fj7Qzr66f72Vr3/plY2zhH4HcZHjnG0NBhDHOrCy1J0lK87Uo3r5e2hYH9qcWJB4nntlhceAPHrjI2/jy5/HhfeLyZVPjbbvvC0OuX1+2sbC+KAlrNa5w7+4dMTL7EwOABDCO/jaBy+zGTJP5U2ZpRFLC68gG6kWNk5PhmNleSJGn3x0wlDerddH+l59Dd8tF0zaJc3sfuPd9AbObcpe6x6260m3PrVNWgUBgnlxvul/0m6Z9JTEJCFAVcPP+vaTau3tP2OU6Ndmu+L+SCaRX7TQgSAr9Ho3b5nt1jW9Zv11icfx27t8H4xAtkcyOoqvGJpe50rrj4QY8o8m55TiKRSCSSB41dW8Jprm15TAiF9vIFihMHKIzvpzl/5iHNTiJ5sDy1ApliWGRGpinMPENh9zNE3tZMHr9Vp37qjYc3QYlEIvkMJEmMbW+wuvI+dm+DcmUP+fw4xk2Osijy8P0e3c4yreZsWtbl1LGsMlEU3NbdcjvC0KXVWsD3OjQbsxSKk+Ryw2mWlp7tO69U4jgiinyCwMb32jhOA8eu0uutpyV8j2DHvySJ8Nw21Y3z2HaNQmGSfGGMTHYIyyr3t00HIIpCosgj8Ht4bgvbqWHbG3Q7K/jeTkvmEsLQpdtZZnH+dRr1y+QLE2k2WaaMruf73SVVICGKQsLQJQh6uE4Tu7dOs3kNx/k0rdcTgqDH6vL7OHaVYmmGfGEcyyyjamZ/zPQYhqGH73dx7OpdS0cRCppmYlpllLs0K4D0x3jqLPukuJSKdXEc3FOjhOu4bpNOZ5ko8lEUfXMdvt+j11vHdVt8lptmSRLhuk02Ns6mXTOvnyuZQUyr1G9GkY6Znisufv9ccewqPXuDbmd5S7MEiUQikUg+L+IogG2iLqLQIzc0hTm2/yHMSiL5fHhqBbIkCAh7bZI4RGgaSmJuudOuaPpDnJ1EIpF8duI4xO5t4Llt7N5Gmkdm5DZdOnEUEAQ2tl3FsTc2s6o8r8P83M9RFZ04Dmg353Y8ZhS6dLur2HaNbmcZK1PZFOUURUcRCkkSE8c3BB3P6+C5TTyv/am3NYoDup1lZq/9dPOxVnOWKLyfLpwE3+/g+x3s3gat1gCWVcIwCiiqvin6JHFMFPuEgYPvd/HcFp7XuufQd0iPYbe7gu1U6XSWsawKpllA0zIoqrYpkCXXRcfQwfc6uE4dz/9sWW62vYEf9Oh218hmhzCMfL+7ogL9Y5gKnQ6+38Z1m3dcXxR6tNuLzM/+DO5RfL2VhCSOP5UAGIUe7dY8c7M/6wtVqYsrDB16nVWS5NO7xzZnl8T4Xhvfa/fPlQqmVcIw8qiKjui7NG8+boHXxfXSc+X+nrcSiUQikewcRTO2uRYW6NkiRq5yT9mfEsnjhkjuUn4hhHgiaw+N0hBaNn/b5yPfxautfo4zkkgkEolEIpFIJBKJ5OFRGNuHVRnb8phAYORKaFYer1tn5cMfPaTZSSSfjSRJ7pgJ8tQ6yPxWFb+1s8BkiUQikUgkEolEIpFInnQK4wcY2HNyy2NJkhC6XdrLl6hf++AhzUwiefA8tQ4yiUQikUgkEolEIpFIJDcQirJ9FEJC2ihHllhKHmOkg+w2KLpJZmya3NR+9FwRlK0duPzGOhvv/OThTVAikUgkEolEIpFIJJLPkSSOASmCSZ5OnlqBLDd9gPyuA6imRdjrkKSS+ObzkWs/vMlJJJLPhfJklq/9zw8C8O7vz7JytnnH3FGroPH8354hWzG49Oo6i6caRP69/YBQdYXieIbdLwxSmc5iFQ0UVRB6EV434PLrG6xfauN1bx8UrpkK5aksu18YojSRwSroCJGuw256XH59g+rVDr4d3XYdw/sKHP72OGZB493fm6W14hBHj75hWAgY3l/glX9r3y3PNRZ6vP6PLxOHj/52SCSSh0dxV4ln/t5RFE1l9e0l1j9cxd7Y+rtv8MgwYy+OU9xVIugFrH+0xvKbi4T2jcYXqqFS3j/AzDd3o+cNlt9cZOFntzY10bI6hckCA88MkR/PYxRMhKoQBxFu06Wz2KZ6Zh2nahMHd/5OEYrAKBg883ePkR3OsvL2Egs/myMKIrSMzuDhISr7B8iO5NCstBmE3wuw13s0LtZpzTbx27c2gVB0hdLuMs/81lEALv/xRWpnN0iSBLNsMXx0mOKeClbFQtVV4ijG7/j01nrUPl6nu9whdNLvLdVUmfrKLoaOjWAUDKofbzD3V9e2HfeT6Dmd4ROjzHxrDwAbp9dZeWuR3qrs6iqRfF5kByYQiobTWiMOZNMYydPFUyuQZcemUa0s3dlzeM3aLd04Yl9+GEgkTzQCshWD576/C4Arr6+zcq55+8UVyFQMnv2bu8gNGNjNgOq1Lr3azj8rVF1Qmc7ywt+ZYfq5AXIDJkIRxGFCEieQJGxc7VKb7d5+HYbC8L4Cz/7NXex6doBMWQcEcRiTxODbIasXO9Tne8D2AplQBUN78zz/t3dh5DRm365iN3y83mfv3vfAEaAZKuXxLKqhoJkKpfEMuYrJ4qkGb/yTy/e8Squoo6iCwI0InNuLihKJ5MnAKBpMvDJFdiSHENBZ6twqkB0eYubbexk4OIjf8TCKJhun1rYKZKbK4JFhZr67D1VT6C51bhmruKvE8IlRhk+OUtlXITuaQ88ZCFUQBzF+26O70mHo8BCr769QO1fFrTm3n7wALaOx6xszlPZUiPyI9Y/WUFSFya/sYuTkKKW9ZTKD2U2BLLBDnKrN7A+v4NTs7QUyTSE7kmPfr6c3jaofb9Bd6ZAdyjLxpWlGToxQmC5hlkwUXSWJYvxegLNhc84JcOvOpkCW7huNyS9PU9xVIjucoz3fYu29lbsem9x4gckvTW/Oo7vaRaifteutRCK5F/KjexGKgtveeNhTkUg+d55agUw1LMJui9bl0yRhcPcXSCSSpxshUHUFq6CjGSq6paDq9/aj3Soa7HpugBd/azeBHbFyrkltvoffi1ANhVzFoLXsEHq3F2lyFYPdXxjk+b+5C9+JWDrdoLFoEzgRmqmgZ1Taqw7hHZxtigKaqWLmdRRNoFsqQr1jOf4jQxJDc9nmzd+9ipFRsfI6R391ktyL5qde59SJCpqpUL3apXrt9uKkRCJ5MgidkPZ8i8xgluxIDqNg3LJMfrKAWbKIoxhFV6nsr6Ca6pZlFE2hOFNCNVTstR5OfauwlZ8osOubu5n51l5Ke8uEbohbc3CqNkmcoGgKes5g8PAwwydGKe2tcPUHl1l5awmv6e5oW/SsTnlvmfLeAQ791tHUkeykghhJgqKraFmd/GQBPW+QhDtzPZslk6Ejw4w+P87u7+4liRICO6C32k2/D001HXtfBaGK9CZPnziIWX1vmT2/so/cWJ78ZIHRF8ZZe3/l5mKNbSntLjPwzCBJnI5XPbWGW7+DYCiRSO47ZmGQJEmII3mNLHn6eLoEspvCBiPf69+FyxHa3TRscMuXdurmkEgkEoAkSnBaAfPv1cgPmVSvdrEb/j2tozhqMf3cIIqqsHy2xs/+qwssnm7c9YLhZsqTWSaPD5AksPhRg7/6z86yfqVzT+uIgoTWis38+3UyRY3abA/ffgzcY33shs/Fn64CoOiCkQMFdr84+OlWJuDZ70+jagqn/nRRCmQSyVNA6IS051oMnxjtC2RbBXZFU8iN5dEsjaDroxoahekSelZHKDfEIEVXKV0XyNa7OLUbLjRFV9j7q/vZ/Sv7yE8U8Nse9Qs1Fn4+R3exQ+SFGAWD8v4Bpr62i9LuCuMvTaburDhh/ifXSHZQ9p4ZyjL55V1Mf30GgLX3V6mfr2Jv9IjjBKucobS7RHnfAM2rjVuccrejMF1k4NAgQ8dG8Noea++t0LzSwG26qdtsOEdpT5ny/gGaVxp4N7nSkjjBXutRv1CjOF0iO5pj+NgIes4g6Pm3/b5SDJXiTIny3gqRF9K4VKe90N7iTJNIJA+eyHdAUVBUnSiS7z/J08VTI5ApuomeL2/+26uvkZ3YzfBL36J16RRhrwvxjbtqcegTdBoPYaYSieRRpVfz+OP/8COEAqEXE90lK+aTGBmN/JBJkiQsnmrQq3v3JGwBmDmd3IBBFMTMv1/DaQX3vA5IxbV/9b9/DwT4TrSjC7EnDaGAkdUYmM7hduQPQInkaSF0Q1pzLZIoSQWy4k0OMgG5vnvMa7k4VRtrIENhukh+skh3tUvQSW+OKLpCcVexL5D1NksjFV1h8OgwU1+bIT9RwK05LPxsjlP/7QeETkDcL6kXQrD63gqzf3mVF/+3LzPy7BjDJ0bw2i71CzU68627bsvQ8RHK+yrYaz3e/y/epnG1QWgHmyKeEAKhChRNIfSiLU6vO7Hrm3sI7YD1D9b4+J9+RHs+3V9J/+axUK6vV72t6LX6zjIDhwbJjuXIjuQY/8IES28sEN3GJV3aU6Y4U0LL6v19do3Alg4WieTzprN6lezQFOVdR6ldfo9P9UNTInlMeWoEMmtkkvGv/ebmvxXdQDEthBBkx3eTRFu/rJ31RZb/6g8+72lKJJJHmYTP5LRSdIFuqpvriT5FmLyqCzRDIUkSvF5IHH26LkNxmOCFT7copJkqE8crmHn98chfk0gk94XQCWjPNknCGL1oYpYs9LxB0PURiqC8u4yRN3AbLs1rTXJOQHFXidJMifqFKkHHR9EVrLKFWc4gVEFvw94ssdQyOru/s5fscBYhBBtn1rn8pxfw2u6W68yEhDiMsYMe537vY6zBDINHhinvrjD1lWnO/fO7C2SqodKZb3H2d09TO19NBaX7cC2rWRqrby9z+Y8v0LrWJPJvV/p/+8/O2rkq7bkWQ8dHsCoW01+fYfW9ldsKZINHhijuKkECXttj6Y1Fwp4UyCSSzxs9W6Qwugc9W6Ky+yShb2+prPLaVVY++vFDnKFE8uB4agSyoNOg8fFbO1++136As5FIJJ8HqqEwuCvH1IkKlekcuqXi2SGN+R4r51oIAXGcIO4Qv3X8b0wyeayCom1d6PxPVln4oE7gbv9DX9UF+eEMB782QrZiYuY0KrtyDMzkEKrgmV8aZ2R/cVNwC/2YxmKPM3++lLrC+vMvj2c48PVRrLyOkdMY2pOnPJVuy9FfnmDiWJmwP4fAjahd63L6B0u3hM0rmuBL/5P9FIbSxgA38/Y/v0ZjsUcU7OyqSs+oDO8rMHqgSHHMwsynZUehF+G2A1qrDhtXOqxduPE5ahU0pk4OsP8rI9gNn3d/fxa7eWuJqlDh5G9MM3G0zPrlDu/+/uyO5rRT8kMmIweKjOwvUBjJMHKgQG7QRLdUnv87M+x5eWjL8uuXO8y9W2PjSj98u1+SObK/SO1alws/W6VbvU2jBgGTxyvsfXkIoQgWPqxz7a3qfd0eiURy70R+RHelQ+CEGAUTq2xhla1Ngay0t4Ke1+mudGhdaxAHEXwxDdw38gY90qD87FgORVOI/Qi3auN30vgOPasz+uw4et7Aqdk0L9dpz7ZuK1zFYUztXJXWtSaF6RKZ4SzDJ0Y5/3sf39XxFdoBrWtNVt5dJriPYpLf8qifr1I7u3EHcewu6+h41C/VGJobobKvwtDREfLjeZpuSPyJdaqmyuDBIfLjBby2R+Nijd5ql3iHmWkSieT+EXo97PoKareBEIIo9D/x/M5KtSWSx5GnRyBrN6if+sXDnoZEIvmcUA2F6ZMVDn5jjN0vDlIczRB6EYEb0a15DO8r0F5ziPwYzbh92H5hxGL0YBEjp2FkVCq7ciiqoLnssPxx87YCmVAVsmWd6ecGKY5YGFmVTMnAyusIAZVdWbIDBnG/tDFwIsysyvkfrwJ9gUxTyA2azLw4RKaoY2Q1smUDM6ehqAqDu/MUhq20XAfwuiGKKlC2CdwXQjAwnWVwJo9uqWTKBsXRDEJJxb7WikMU3PkiSCiQGzDZ+8Vhdr84yOjBItkBc/OiTyhpvtnG1Q7nf7yyRSDTMxrjR8q88D+aobFgc/rPFrcVyBRFsPeVYY7/jSkuvbp23wWyTMlg7FCRXc8Pkh8yKY1n0EwFoWiM7C9QGs9s3WYBG5e33jAZnMlz+NvjNJds2msOl15d33YsRRHs/8oIJ39jivaaS32hd1+3RSKRfDqSKCHo+DgbPayKlf5/MENnsZ06yPZWMHIGbsOhda2JQICA4kwJPZ+WY+pZncJEEQQ4NQev5RH7MYqhYg1YZEdzKLqCvW7TXe3eVWQKnYDOUgev6VKYKpIfy2MWTby2d0eRzGt5dBbaeI2dhfrvFHu9R3e5g9+9t6zNT1I/X6N+vsrAoUEyQxmGT4ziVG2cmzt1CihMlyhMFzEKBs0rDdbeXyG+xxgDiURyf3CaawTOrV15rxOHn+1zQSJ5lHlqBLJPopqZ1Nru3fqDQmg6iqYTuVIdl0geVwams5z4jSkOfmOM0ItZPtuksWijqILSeIZdLwygKOKu2VtX39igsWhj5XWKYxav/M4+zNzdPzqTKMHtBCx+WEe30s5nlekce18ZojSRZflMk7WLbbx+9lUUxrTXHPybwojjKMZu+sy/V0Ppu76G9xWY+cIguQGTxQ/rrF/pENjphVfoRzSX7W2z0eIo5tSfLJIbNDHzOlMnyhz/tSnUO4iDWxBg5nUOfn2Ml397D7lBk17NY+1im/aKQxwlZMsG+RGLKIgf2R4noRfRXHYQoo5mqYwfLjHzhUGchs/Ch3XWL239QVhf6NFeu+l7IoH592tMHitTmcqx64VBLr+2fuv2itRpN32yQqZkcO2tKqvn714uJZFIPh/iKKG90KIwXcQcyGANZECkJYvF6SKqpeE1XNrzLVQjDc7PTxYxiiYoAi1rkJ8sIISgs9jG7+eSqYZKdiiLogqEEHhNF695G5fpJ3BrNn7fxaZmNLKjOXw7ILmDuOZ3/K1i033CqTt4nZ3N+06051s0LtXx2x56VmfyS1NsnFpLy1E3b64Ixl4YJzucJYkTeqsd1j9c+8xjSySST0fQaxL0mg97GhLJQ+GpFciyU3tJwoDu3MWtTwiBWRnGKA3Svnz64UxOIpF8Zg5/Z4Jdzw8SuBHnfrTMz/6rC/hOBAnkhy2O/9okX/mf7se4i9i1eqHNat8JVRrP8PzfmsHIqHcdPwpiGgs2b/8P1zYf2/PSEIN7chTHMsy+XePjHy5tFV8+QejFVK92qV690Vnx0C+NMbA7h5nTuPLGBud+soJdv/udvCSG2Xdqm/92mj6HvzWxY4FMMxWG9uT5+v/iINlyKvi8/6/muPTqOpF/Q5DLD6UCnNt+NHNjGos2jcX05odV1Dn5G1OMHynRWnU4/5NVzv145a7rWPyoQX2+x9TJClPHKxg5Lc0wu0kk0wyFylSWwd15AGpzXWpz0kEmkTwqJHFCe67F6HPjWGWLzEAGRVPIDGcxBzJp2WTDxdmwMYsmgR1gFA2sioVmaehZnfxkAYDO0g2nlaIpaFmD67X7oR8S+TvLOAzcMC3nBISioOeMO0YAAMRBROTd/wzFyIvui4MrckNac01q56qMvzzJyHNj5MbzW3LNFE1h7MUJrMEsXtujPd+mvYMGBRKJ5MEghJL+pEm2+QwQIn0+/nSl1xLJo84OrQNPHrnxPWRGpm99IkmwBsco7T/x+U9KIpF8dgQYOY3pZyuUJ7KsfNzi/T+c3xTHAHo1l7l3a1z4qbxDvVOKwxZHvjNOpmSwcaXDh3+0wOXXtopjAL26R2Ohh71Dx8TjiNMOWLvUobnkkB822fPyEJq59evUzOvs/8ooekZl9XyL+lzvqewUKpE8qiRRTGuuReiEaQZZJYNmaZT3DaBqCp2VDm4jdWZFXkT7apM4iMmPFcgMZNCzGvmJAgjoLrYJblOKKPr/2wnpcteXTUh2kLaf8GD6yyVJct9W3F1os/rOMgCqqTF8fJT8VCouKoZCfrJAaU8ZPavTutak+vHG/RlYIpF8KnKje8iPzNz6hBCYhSHyY/s+/0lJJJ8TT61AJlQNod7qHBGqimJmUMzMNq+SSCSPOooqGNqdI1s28Z2QxlIvdQzd3DkshvZamiEm2RmZssH0swOommC2H1oferfeWUzitHRpu5uOTwwJrF1osXqhRaZscOBro2l30puw8hr7vzKCkdFYOduS7jHJbdH0DJXRZ9hz9NexckN3f4HkvpBECZ25FqGTOsPMsomW1SntLqPoCt2lDm6/K2XohTSu1In8iNxYjsxwFi1nkBnMAvRLLNObAnEYE/T8zY5vqqmimnd3HQNoloqipz/Nkzgh6PqpUPWY49Qdauer2Gs9kjhh5NmxtFslYOQMJl6ZSrPdBLSuNaifl81MJJKHSX54htzQrlufSBKs0jCVmeOf/6Qkks+Jp6rEUtEN8rsPo5oZrKFx4jBg4MSXtiyjWhnMyghBp/GQZimRSD4LiiIoTWTRLRW3HdCrebe4nAC8Xkhr9f7ntjypGFmNwd15hCrYuNyhV39yHWI7oXqty+r5Nvu/PMKuZwfID1l4vZA4TNAtldJElpH9BUIvYu1iW55rktsiFA0zUyJfmUZb/OBhT+ehoKgG5eEDdBrzBN7tg6HvJ0mc0Fvv4nc8hBAYeYPsUJbirhJCSwUyp37DQda4VGf6azNkR3PkJwoouoKiK4R2gF21Cd1+nqQXYm/0iIIY1UowSxZmydzRnKzBLEbBIIkTIjfC2bBJwsdfIIuDGHutx+q7y8x8aw/FmRLFmTJGcQU9nwpkmqVhr/VozTaxN+QNBYnkYaKZOeJ4m9JtoaBZecz8wOc/KYnkc+KpEsgQAtWwMMtDqFYWlYTM6NYyS0XTCe0O3YXLD2mSEonkM6FApqijaALfjvDt7TMSIj/G7TyaOVmPHCLNILMKOgC9hnfb/fq0YDd8qtc6NJcdBmdyjB8p0at72A2f7IDB+OESVkFn6XSTxmIPv3f/M4IkkicBRdGwcoMMjB3Gteufm0AGENohTtUhcEK0rE5uvEBxpoSiCLrLHdx+Z8jIC2leTh1k2ZEcxekioReRRAndlW7q9OqXUMdBjFt36a100cwS2ZEsubE8iqES3yFsX8toFCYLmCWL0Amx13t4rTt3sHyccJsui6/OM/HKFNZAhtLuMuW9AwhVMHBoEFVXqF+s0Z5rye6VEslDQCgq2cEpVN3EKAyQxBHFyUNbllF1i0x5jNCTIrbkyeWpEshi36N54X2sgVH0QpkkSejMnr9lGb9dw29Ke7dE8jgiEP3uYalD4HYXF0mSEMtMqB0hFIGiKoh+WnQc3n6/3o+xdhjX89BpLtrMvVdlZF+BfV8eYeVcC7vhUxzNMP3cAEmcMPtulW716Xbbfd4Y4wMoGRPUnZ1IiRcQ1DrEvds3zLifCKFgWEVU3Uo/rzQTRdFuOe0VRUO3CqiahRCCOPIJfJvQv7nDtkAzsuhGDkXVEUAcRwRehzBwSJI4vegpjBF4HRRVR1VNkiQmDF18t70lhFlRdHQrf8cxFdVA0y2EUIjjCMPMI4RCGLoEXpco9ACBqpnoZg5VNaAf6ByFLp7b6pcfCjQ9QyY/THFwN5ncELnCWH/cgMDvbRlX0zNoRg5VMwAIg3S8OLp7k5I70V3t4rVc9FzalTI/nifyI+z1HkG/M2UcxLT75Zi5sTyFqSJu0yUOIppXG0TeVuErdAJW310mM5ghM5ihvK9CcVeJ5uX6tnNQNIWBg4OUdpcxCybthRbVj9efGHEMIOj5bJxep7vSRc8bFGdKjD4/ht/1MYomSZRQ+3iDzkL7YU9VsgOEpqKWc2ilHCg7+KxNgDjBW1gnCZ7uG2yPKoqqUxjbj1kcJFMeBUAcfHnLMqpuEfkuneWL261CInkieKoEMoAkDHDWF3HWF4l9j/aljx72lCQSyX0kSRJCLyaJQdEEirZ91KJQBKr+mCgxD5kkSoiCOM3C6bvJFE0QfVoD3h12u2qoKDsUNh42zWWbuXfrvPRbe9j78jAf/esFqte6FEctpk5UiKOE2XdqUiD7PBGCkX/wHXLHd6PmrB29xL26yvo//ynddz+HH/xCQbeKTO3/BqWhvQhVw+3VcTprIG58VgmhkskPM7H3yxQGZlBUHbuzTnXpI6pLp4jj9M2naSaDY0cZmX6eTG4IoSh4bouVa29QXz1H4HUxrBLHv/zvsHTl52QLoxTK00ShR7N6mcWLPyXwe0By05hfumnMNapLp7aMmSuOURk5hGZk8d02o7teRNMzNNcvsjr/Dq3qFRRVo1CZZmz3y+RKE6iqQeD1aNWuMn/hR4S+g6LqlEcOMrHnS2Tyw6iqQebYEEkcYXfWWF98n43FD4HrJZgHGZ56llxxPM2qql5hdfZtus1FkuTTX3D3Vjr4LQ+rZFLZW0HP6tQv1fE7/qZAlcQJXtfDXrfJjRfIjRfQsjpRENO+qRvjdUIn5NoPrzD6/DhmxWL4+Cj7f+MgH/037xF6YaoPJglCCIQqMEsWh//eMQq7Sml3zfk2i6/Of+pteiRJUpFs5a1FMkMZCpMFRp8fp7eWdmn22x71S/XNf0sebbTBIpVfeZGBX30RxTLuunwSJ0Q9l2v/3j8iWN1eKJY8XKLAZf3cq2QHJ9GMDELV6CxfumUZt7mO3Vh+SLOUSB48T51Adp3WhfefqDtzEokkJYmhU/UI/ZhsWSdT1LddTjNVMqW7/6iTpARuRGfdpTBiURzLYBV0AmfnF6VJkpD0Lwg1XbmtSJarGOjWzgKtHza+E9Fc6rF8tsnowSIjBwt4vYDBmTy6pVK92qWx0MN3ZHmlJEXTLaYOfB1Vz7Bw6af02qvkS5NM7vsKyU1OrnxpgqGpZ0EoXPrgXxCFAYNjRygN7SOJIzaWPgSgNLyPbHGUxsZFLn34BwBkckO4vRpRcMMRJ4RCoTLD+sK7LFz8K3LFMUZ3fYHh6eepLn2I77bJlycZnjy5dczxW8cEMDIlMrkhPLvB2bf+SeouFYKgX3aTxDGe22J19k1C3yGOIwqVXYztfpnKyCEa6xcIfZv66lmc7gaD40cpDuxm+cqr9NqrJElIFNwQlocmjlEc2E23ucDcuR+AUJna/3UGx48C0GnMfepj0lvp4rU9CrtKqBmdJIHWtWYatH8zCbTnW5T3VchP5MkMZYn9iOa1JpG39T0ehzGtaw2u/eVlVOMgxZkyM9/aQ36ywNJrC3QW24RuiFEwKO+vMPnlXVT2D6BndWrnqiy+Okd7vvWpt+lRJQ5iFn4+z/grU+RGcpT3VciO5EjihJW3l7DXew+mJadEItkRcejTqy5g15dI4pj61a25mEkSk8TRZhMSieRJ5KkVyIJeF/ktLJE8ecRRQu1aF78XMrArR3EsQ6ak47S22p2yZYPhvYWHNMvHD7cTsHK+RW7QZPrZAZbPNOms77wkLfRiAidCqIJM2UC3NITCLd0uRw4UyJY/J+EygTBIIAFVV1C1e3SuJdCr+1z8+TpDewqMHy6jGQrD+wr4TsTVNzfSnDv5VSPpo/adUGuzb9Gpz+E5qQjSaS6SLYz2lxJY+SFyxXGWr7yK3V4jjkM6zQJGpkBxcM+mWBXHMZqeQdVMVM3E7qwS+D2SKLglYLnbXKTXWsbt1UjiiGxhnNLQXprrF/HdDlZ+iGxxjOUrr9Frr5HEIZ1GAcMqbhkTQFFUAr9LbfUsbq8GInW9XX9DJ0mEZzfxnXbqPEsSVM3Ad1tYmQqKkt64iCOfwO2kIloU4LttPOcTTZKEoDi4lzgOaaxfwu5WEQja9VlKg3vIFIY/k0DWXemXWGZ1NFMjiRNa1xr43VtLN9tzTfyuT7Hv9LI3erSuNW5xkEEqBs3/ZBYBzHxnLwMHBhl5doz8ZIHQDkiiBEVT0AsG2eEsiq6ycXqNa39xmaU3Fp7IHK7UHdeieaVOYbKAUUg7h14XyJyqffeVSCSSB0oShTTmzgDxlhstEsnTwlMrkN1yVSaRSJ4IkjihU3WpXuswMJNj5ECaD3X2R8vEQapU6BmV0QMF9r4y/JBn+/jQq3lcfm2dmecHmTpeofqlEdx2QG22u+VGoqormHkNRVPobtz4YRU4EU7Tx++FGBmV3V8YxGn7dNbSZRRNUBi2OPi1UUoT2c9lm+IoprvhEoUJhRGLwlgG3VIJ3J0749x2wNVfbPDc35xmeE+eTEknP2TidgIuvbaOfw8uO8mTjRAKqmZiWAVcu0bgd0mSiNC3cbrrZPPp55GiauhGjkx+mPLIAfKVKZIkwbAKZPIjxOENZ5XdWaNdL5ArTTAy9Sxh4NBtLtFtLRF7W0vV3F6VwLfT/LHAwelVGRh7BkXVbxpzZNsxo3BrmXAcR4Shh9vr57UmkCQ3CXJCQTey5MqTGEYeoagYVgFNz6Jq5mae4U5QVRPDKqLpFvFkQGU0DY3O5IfIFEboNBfv5TDcgttw8JouSRSjmhqhG/YdZJ+oIe87yPyuj6IpREGE3/awN2zicPvflPZaj4Wfz+O1PEaeG6Oyf4DcaB59ooBQFKIwwu/4NC41aFyqsfbBKhun1nA2nlyhKHJDNk6tU9k3wNCxTNpNdKVL41KdYBtRUiKRfP547Y2HPQWJ5KHx9ApkEonkiSXyY678YoPyVI7hvXlO/mbarbZX9xBAfsRi6niFwoiJb4e3LenLDZqYOQ1VTzO3imMZVF1JHQ2jFqMHizjtgDiMiaOEzrp7T2WHnxeqJsgNmeiWhqoJFE1Qmc5uZn0NzuTw7RDfDonDhNCLaK06W+4j2C2fa29VmX23yq7nBzn0jVF0S2XxVAOv3w1UNRQyJQMzp9Kt+Zz/q5XN10dBTHPFYeVsi90vDXL0lydQNIWNKx3iKMbM6YweLDK0p4CiCqLbuCfMnEa2YqAaCqqmoJkK2UrqODMyKuOHywReRBwkxGGM2w3p1bbPAIuCmOq1Dt2ay8i+AjMvDNKteqkzLklQdYVew6e14uA0t79wC9yI6rUOG1e6jOwvkB82SWKoXuuycq61rbNE8vQihIJA9EuOrz+akMQ3n+8ChNIP6U/D/K+7EN1eLXVs9fHsOo21CwR+j2J5F9nCGGZ2ECFU2vVZwuCTQkty0x9Jf6x0TCEUhKKmY2o38tvSMbc2LkriiPgOIYSaZjE0+SyGVYAkIY6jNLBfM+65Ccd1MU3VTIxMiSQK+3OI6TQWb5nbvRJ5ERun19FzBpqlEflp8H7o3Lp97fkWy28sYK92ifyIzmKbyA3v6BLtLnVwaw71CzWGjo1QnC5iFE2EqhD5EV7Tpb3Qpnp6DXutd/fPjARCN2TpjQUal+q0F9t0lz975884inGqNrN/eQWA6rkqTt35zOvdjs58a3PdgR2w9sEKTvX2QqNEIvl8ESL9rZsk8WY5pZ4pomg6UeARujIrUPLkIgUyiUTyRHL5tXVK41kyJZ3JY2UmjpRoLKUXi2Zep1fzmH23xu4Xh6hMbe9Ymnl+gJEDRTJlHd1SyZZNjJyGEDDz4iD5QQu3GxC6IYEb8+EfL1Cf75E8Yt0xzYLOwa+NUp7MYuQ0dEtlYDqHaqSh4Ee+O8H0swN4vXAza+zdfzmbin39TYmDhOaSzRv/3WWSBMYPl3jub+3i2K9N0tlwIAEzl2a+9Ro+5360vEUgA6jPdznzg0Uq01lGDxYZ3J2n1/AJnBAjq2Hldc7/ZIXQjxh7prTttgzsyrH/q6Nkyzp6RsPIqpvL5octXvmdvfh2ROBEBE7I0pkm5368su26oiChNttj7t0aZk5j1/MDjB8p0V5zSaIEzVCYfafKxz9cZuk2Ahmk5aOXX19nYCZHeTJPc8lm+WxzUziUSIC+c8slDNy+m8rCjwJU1cDMlOB6l9goIAxs7O4aS5d/jt1e6YtRAqEo3KwwCUUj8HvUV87SWDuPlR1k7/HfpDS0B99t0W3dEMgMq4SmZQh9B1VLxwzcDkkUpmP6Nk5nPR2ztdwv0bx1zLsj0M08Uwe+wdLln7Gx9BG+0yJfnkY/+A2ST6hJCclmt02UW29WhKFHGNg43Q1WZ9/E6VZJmwoobFun/SmY/8ks8z+Zvety9rrNmX9y782dQjekeaVB80rj7gvfhSRO8Joe7/8X73zmdd1M7MfUL9R47T/42X1d73ZoGR1VV0mSBL/tsfjaAqHMapRIHhnM4iBC0XDbVeLAQ7NyFCcOomcLeJ0anbVrhM5nF+YlkkcRKZBJJJInEq8b8u6/mKV6tcPJ35xm1/ODjOwrYjc8Zt+tcuYHy9QXepTGMhRHtu92d+iXxtj/lREy22RijR4sMnqwuOWxhY/qtJZtwtsIZNdNG8mme+NTsrmOnZGrGDz7/V2MHCyiGbd29Zx5cXDLvxuLNmd+sJh2A71pW6IgZuHDBo3/+ykOfm2UA18bZeyZIqMHiiQJeJ2Q+oLN/Ac1rrx5qz2/u+Fx5i+W6dZ8nvv+LsaPlCiPZwjcmNpsl/f+YI4zf77Es9/fRXEss+02jh4q8vJv79l0jW3ukiQhU9I58t2Jmx6DU3+ycFuB7Dqv/v8u0Vi0OfKdccaeKTH+TInQi+hsuPh2dNcyyTiMufTqGke/O8HgTI72msP8+7JLl+RW4sinXZ+lOLgXt1snCn2s/BDl4YM3dWJMcHs1nF6N8T1fYuHCj/DsFqpmoJt5hFCwO6tAWmYoEHhOizB0CLw0zytJ4k3B7TqVkUPY7VXCwMbKD1EZOURz4zJh4AAJTq+KY9cY3/1F5i/+GN9uompmf0yB3Vnb0TYKIVBUDUXV8N0uceijGzlypXHypUmc7tbPhiSJCAMbwyqi61mEoqUh0EKk4lcS067PUazMMDB2hNW5t4gCD90soBs5Ar+H7z55gfZPMiMnRyhMF0miBLfusPr2knTbSiSPEOXpY2hWjuqlt/HaVQb2Pktl90lU3cLvNTHyFdbO/PXDnqZE8kCQAplEInliCeyQ2XeqrJ5voWdUhCKIo4TAifC6AVEQ82f/t1PolkpnwyX5xO/zH/9n5/j5//fSZini3Wit2IT+7d0MS6cb/NH/6QM0S6VX8/C6937H/NrbVdYutlENJV1H7+7rqC/Y/MG//x6aoewo+ycKYno1/7ZOOLvuc/ZHK1x+fQPNVDb3TxIlRGF//9rbzyuwQ2bfTo/J9dcmcTqm1w1wuyEf/OEc5360vG2Z5fm/WmXhw8aOj4m7AxdXYIec/ctlrry+jmYqCEVAkjZ8cLvBXY9TQuqwS5KEOEporTgsnf7sThHJk0cYuCxe+ilju19m+plvQZLgOS1qK2coDx/YXK7XWmZt7m2GJk6y9/j30XSLJI6wO6vUVj7eFMis7AADY0fIFkYRQiGJI1y7QXPjMnZnfcvYvfYKg+NHmNj3FUDQba2wvvA+vte5acx3GJ44wb5tx9yZQJYkMb7TYvnKa4xMP8/YzEv4fhffbVNdOpWKX5/YJ63qVcrDB5g6+EtMHfwmdnuF6vIpWtW03K+2fJrIdykPH+DwS/8AVTWIQpfmxiXqq+ekQPa4ICA7kmPgyDDZkRy91S6r762k4tijZbyWSJ5qVDNLksR4nRqKbjKw+1nqsx/Rqy6QH54hN7zrYU9RInlgSIHsM/DCCzrjYyrLyxHvf3D3i7C9e1VeeN5AEfD7//LB5DrcLywL9u3V+LVftRgbU5lfCHntdZ/33pMlQ5LHhyQhdQDZt78z3Vq5/XvxXro07oTAiWg6n+297/dC/B2IYjcTBTHNxfsX+hxHCW47wG3f++dBekzSvLPbYTd97NuUNLqdYEei173O6dNuD4CiCsaPlLAKOq0Vh/UrnVu6pkokkLql7M46q7NvY1gFBIIwcPG9Dq3aVVw7dR5GoYfdXmU9DNCtAoqiAQmB19tcBqDbWiL0bTQjh+jnxQReF6dbJY62vofs9gquXUdRtFTEctt4dmPTuZaOucJa6N9xTKdXZW3u7dSldhvCwGFt/l1a1asoqtYvG3WJIg+BQuD3btopMYHXYfnq6+k+ESqhb+PaN7LWAq9Hq3oZ166hGTkURSWOQzyniSfFsccG1dTY86v7Ke4qo6gKnYU2y79YkOKYRPKIIYQgjmOEqpEdSJ35Tn0Fu7aEVRpBMz6fZkoSycNACmSfgV43odGI6fV29s0+UFE4dlRHVR+cQCYEFIuCl75g8OZbPp3Op/vVEcdgOwlLyxFHjuhkszrXrkVSIHvCUPI5skePIEwD98IlgmoVIhmSK5HcC6qusO+Lw+QGTVbONlk91yKJ5RWfZHuSOKTXWqL3CV3nk2HzUejRay9D+/br8p0WvrMzgSgIHDqNBaLw9sL/TsYMfZuuf2fBPUli3F51xwH6SRJvu09uWgLf62y63SSPOALMsoWW0SABoQqscoaBQ4PMfHMPmcEM3ZUOG6fWaF6VbluJ5FEj9HoYuTKVmRNkByfpVRfw7SYkaf5jgrxWkDy5SIHsM3D+wqMXKGpZgr17NL7/vQznz4d0Op8u08H34dq1iGvXHPJ5hZld23f5kzzGCIFWqVD69i+hZLM0PI+o3SH+jA4nieRpQrNUhvcV2PX8AIomWL3QZu3SHdQFiUQiecJRNIWBg4NUDgygmhqKKsiO5hg+Pkp+okBgB6y+u8zK20uEd3ATSySSh4NdX0I1MhTG9qKoBhsX3iB0uqhGmtnrd6WwLXlyeawFMiEgkxEUCwLdECgCwjDBdhIaja137zUVcjlBPi9QNYEAXC+h00mw7RvLmibkcwqZrEBV09KbXi+h04nx/XRMw0jdYLohCIJ0Hd1ucsvcLEtQKglMQxBFUCgqqJ/QmYTozyuXbgOAbSe02zFBcGNOY2MqjUZMJpOuL0nAcVMHW9TPss3nBXv2aLzyssHkpML0tIoQ4PkJ3U5Cr7+dpgn5vEImI1AViBNw3YRm88aYkqcARUGxTLSBCggFJZdHmAZIgUwiuSOZko5mqAgFimMZnv3eNOXJLOuXOyx/3KSzdn9LcyWSz0ISR7i9GlHokdxLdw+J5FOi6CoDzwyx/zcPkhtLmzyQJMRhjN/12fhwlfmfzlI9uzOHoUQi+XzprFwm8hyyg1P4dovO6lWSOMQwBwicNq2lCw97ihLJA+OxFsjyecHLLxn8W7+T5dBBHcuC5ZWYn/zU4z/7z7sEwY0fgqOjKr/6qxZ/629mGB9TEAI++DDgX/yBzQ9+4G0ud+yYzm/8eoZvfN1kaFDB9xP+9M8d/uUfOJw+HWJZgqNHNP69f7fAgf0aV6+G/Ms/cG4pmcxk4JWXdP7tfzvP0SM6G9WIU6cDDF3QaNywpRoG/PJ3LH7zexbPHNIIQ/jZX3v8k//e5sqVkDiGw8/o/O4/G+A//n92+KWvmxw7puO6Cb940+M/+U+7VKsxliX43m9m+O2/n2Fml0o2K/iv/8syYQinTgf8wR86/PkP0ou2o0d0/vbfyvDlL5sMVBRsO+btdwL+q/93l0uX0jElTwFRRNTt4S8uo+SyBBtV4t79y6mSSJ5UXvr7exk/nGaOFUctSuMZoiDh1B8vsPih7F4pebTw3RYf/vwfksQxMuxJ8nmQxAluzcFe66FnDbSMRuRFdBZaLL46z9xfXaO73Lm3dswSieRzIw4DuutzdDfm0gf671W/W0/dYzvrkySRPJY81gJZECQsr0T87j+3abVikkTwwgs63/i6yS99w+D1N3x6vYSZGZXvfsfk298y+W//2y5zCxGaIoiThI2NG2rQc8+lwpGuw//jP2qzuhpTKAhsO2FlJV3O8xLOngv5P/wfW3z/exkmp1SUbaoPX/qCwa/8isXCQsh/+v/qoBuC7/1GKoK9996NMb//vQzPPqvzzjs+//C/6JLPKfzOb2f4jb9h8YO/cDl3PkQokMsKvvttkz/6E5f/+v/T5eDBdDv//t/N8t//U5tmM+YHf+GysBDy7W9ZPPeczn/+D7ssLUc4dkL9JlGuXo/54V+6/OWPXLrdhJERlf/V/zLH175iYNsJCwuy1fbTQlitUv3d3wdVIWw2SaSFUCK5K2ZOY2BXjtyAQRwlLJ1u8tGfLHDl9XUZzi95JPlk50iJ5EESeSGLr86xfmoNzVTTMockIfIj/I6P3/FkTqNE8siT3Oaeyu0el0ieDB5rgcz3YWEhYmUlotdLSJK0rPGF5wz279N4912fXg/279M4dFDn9JmA197wqdVihABdS0Wy63zxFQPDELz/vs8v3kwD7k1DoKhsutHiOC2BvHI1YmU1YnBQuWVeQsC+fRoTEyr/9J/ZfPhRgKalXSHHx26oaYoCX/uqyfp6xGuv+5w5E5DNCo4d1ThxXOfsOZVz58PNcc+eD/nwQ59rsxG2k7Bvr8rJEzqWmT5fq8XMzkWsrcd0uzGXLofMzt76o3h9I6bZign8tMx0cDBiecliaFilXBIsLNzvIyV5VEmCkGB9/WFPQyJ5rDjzF0ssfFhHMxXiKMFp+qxf7mA3feJI/mqUSCRPOQl4LQ+v5d19WYlEIpFIHiEea4FMUdIyy8OHdUpFgaoKds+oZLKCQkFBUQWQMDqqUC4r/OyvParVNLML2FKCCamA1ekmXLgY0m6nz7nevV/smAYMDigoiuDMxyFBAEEAc3Mhq2vpLhcC8jnB9LRKqST4xtdMXnxeR9UEe/dq7NmrUS7dEN+iGE6fCtjYSHPCOp3U/fbcc9e3c+dYlmDfPpXxMRXTFJgmFEsK+VyMYdxnz6yqog8Noo8Mo+TzCEOHOCZ2XMJanWB1bdtQeLVcwtw1jVqpELVa2GfOQviJIFdFQcllyR45jJKx8JdX8ebmSbz0B5mSy2Ht24PQdfzlFcJaHWNqEm1wAMWygITYdgiqVYLlFZLgzkGxwrJubEs2A6pKEobE3R5BtUawusbmybX5IoGSy5E5fIjE9/GXV4htG2NiHG2ggjAtEJC4HmGjib+8nJY53q7sQFFQi0X04SG0ShlhGKAqEEXEnk/c6xE2moTVGkkYbHuHJ3P8KPrgQPoGugnn3AWC9Y1bt6GPNjhA5vAhhGHgfHyOsFYn+eQxuT7NfB5jYhxjYoyw3sC9co2417tlObVSRh8eRquUEKaFEBC7HmGzSbC2QdRqyRIMySPH8pkmy2eaD3saEolEIpFIJBLJY43Q9DQG4hFxuz/WAlmlovDrfyPDnj0qipLu0+FhhUpFIG7SeTQ1DaP3vOSO19qGIYjjzx5Ur6r0A/4TfP/GgGF4Q+MRgrSxgALTUyok4N807tWrIWs3lX+SQLuTcF3DSZI0XF+51cDGnXyvQsCXv2xw8oROsSAII9A1GB1VWFi4v+KYsCyMiXGyRw9j7t2NWiqlAlmSEDsu/uISzpmzuFdnbxFClEyGzOFnyJ44SlhvEDVb+ItLWwQZxTTJHD5E6Ve/C0D3jTfxl5Y3BTK1WCD/8hdQK2Xsj04TLK2Qfe4k+tgoaj4HqkLcs/Fm5+i9/yHe/CLJbQLq1WIRY2YX2cOHMPfsRslmEKpKEoWErQ7+3Dz26TP4C4vEzk0B3YqCVi5R+qWvEbsu9umPiTpdsiePp0JbJoPQNBLPxV9Zwz79Mc7HZ4m6PW4JgxMCY3wM68B+rP170UdGELoGmpaKjr5P1Gzhzc3T+fnrRN0IklsD5TIHD2Ad2IcwDISuoxbyIASx7RA2miR3EMgKX/0S+tgYRDG9j04RNVvbLquPDJH/0stkjx2h994H+CurWwUyIdBHR8g8cwjrwD700RGEaSKEIPZ9gtU1nAuXcC9eSoVHKZJJJBKJRCKRSCQSyUNBMTMIRSFybjU9fOp1GibW+C7CdgO/8Wg0bnlsBTJFgV3TKv/u/y7Pf/yfdPizP3dZX4955RWDf/A72S3LdjoxjpMwNaliGNDXTzbFpet6QLUaYZmC4aG02+T17pCK0hekdhhe77jQ7SUoimBsVKFWS19YKgkKBUGrlRDH0GrGdDoJP/2px+/9vs3ySkzSF70U5dbxkuTuNd/X56lpYlvxzDAE/+N/K8ulSyH/9J/ZnPk4pFJR+L/8h0Uc5z6KEJqGMTVJ+Ze/hbl7N7HdI6w3iG0HYRhogwNkTxzDnNlF+6d/Te+9D7c4yYKVVZyz59AGBzCmJyn+0ldp/NGfEzYa6UaqKtrQIKVvfxM1m6H77vs45y5s71LK5cg8c5DcieMIyySo1ghrNdR8Hm1kiPyLL6CPj9P4kz/Duzp7i4NKGAaZo89Q+NIX0UdHiDodgrU1kiBEyWXRBioYY1/AOrCP+h/+Ed7cHIl/q8qqFktknz2BYlkoGYtgbYNgfQM1l0MbqJA5dABr3x6qtoN76RKxvVWsU7JZCl/9Etnjx0AIokYDf3V18zm1WEAfH0XJZem+/uZtD03vo9P4yyso2Sz68BC5LzyP0O7+URC127iXr6KPjmLu3Y07O7u9QCYE2sAA5vQUSRjiXLi0NfxfUVDyOYrf+gaZQwcQqkrYbBGtr0MC2tAg5t7dGFOTGCNDNP/ix0Sdzl3nJ5FIJBKJRCKRSCSS+481NomaydG9/PFtq4h2jBAouok1PsXQV75D+8x7UiD7rKhqKvYYhmB9LcZ1EoaHFY4f1Th2VOPatRsix5WrESfWI77/vQwffBRw4UKAEIJyWUFVYGExXfattwP+zt+2+OYvmVy5GjI3F1EoCAYHFJqtZEv3yTsRx2k2Wu9EzK//eoYrV7tkLMGLLxgcPKDzzrs+AGEEb77psW+fxje+YfGv/8jBdRNGRhQqZYX1jZhq9d5aSvpeQreTMD2lUi4p6Hq0KfTFMeg6mKag3U5otmKyWcGRwxovPK/z1tv+PY11J4yJcfIvPoc5swtvYYHWX/w4dXeFAUJVUStlKr/+a5i7Z8g+d5KoZ2N/8NGWdTgXL6Pkc+gT42SOHsE5fxHnzFmiThd9eIj8yy+iDw/hLyxhn/4Yf2l527mopSLCNPDnF2n87u9tuqQUy8Lav5fK938dc2qC3LGjxD2bYHlly+utg/vJPnsCtVzEPn2G5p//JbHdI4ljhG5g7dtD6dvfxJiaIP+ll4l9H39u/pZ5aEMDqMUC3vwCtd/7g1RkCyOErpN55iDFb34dY2Kc3AvPElar+J8QyKz9ezEmJ4hdl977H9L+6c9vfDgJgZrNog1WUHI5wnb7toqud/Ua3uwsAoExPUXu5PH0DXUXolYH9+JlCl96BWvvbnrvl/Dnbg2sU7IZtKFBtEo5LRu9OrtF/FTzOXIvvUj2yDOErTbdN97CPnWG2HMBgZLNUPzG18idOIZ18AD5ZovWj38qXWQSiUQikUgkEolE8hDIzuwjO72XOPDoXTn/mdalWllyew4x9LVfRi9W6Fw4dZ9m+dl5bAWyMITFpYjf+32bv//3svwbv5WhVo3pdhN+9tdbhZ7LV0L+/AcuQgj+N//rPJmMIEng4qWQn/yVuymQvfmWRzYDr7xi8n/9PxcxDUEQwi9+4fGjH3s0GjEjIwr/xt/JsH+/xjOHNMoVheef03n5ZYOlxYh//E9sarWYt9/xsSzBr/2qxT/+RxVarZiV1YiLl7Y6i/7Vv3b5xtdNXnhe5zvfNjFNgePEvPqaz89+5lG9RyG13oh55z2fs+dN/v1/r0AQwOnTAT/6K5cPPghwnIQ//TOXL7yo8x//R2VarZj19Zi//rlHr3dDgBgfV/jtv59l17TKkcM6+bzg5Im0c+alyyH/w+/ZNJu3z8kypiawDh4gth1aP/xxWnroupAkJEAShnR+/hpapYwxOYm5axr71Jkt7q3E9/GuXqP7i7cofeebFL78JcJGC1ZWsfbuIXv8GEkQ0H7tDfyFpdsKQkJRiJotOq/9gqBaI/HT8yMKAry5ebq/eJviN76GdXAf7uzsVoFMVckcOogxMUGwvEL7Zz9PXWz9sRI/wJudo/uLtxj4O9/HOrgf5+Nz+AuLt8xHKAr+2hq9d9/HX1radJklvo83O4/94enUNTU1kWacfXK35nMIXSfqdAnWN4hte8vzYRAQ9XqI6/bH2xHHELN5HHZK7LoEa+sE1RpauYQ+MoJaLBK121uW08dGMcZGiR0X98rVVPi6Lm4JgVoqkf/CCwjDpPfu+9gfn00dYv1losDHfv8DtGKBzPGjWIcP0f7r1zaPm0QikUgkEolEIpFIPj+EomKNTTH48jeIAx93eSHNvL5HjIFhCs+cpHTiRYxSBRQVuM856J+Bx1YgSxLY2Ij4Z//cZv8+DcMQdLsJjWZMrxejKoJuNxUobDvh3PkQ13XYvVslm00FsvWNmGs3dXlsNhNe/4XP8krM+LiCZQnCEK5dC9mopsv1egnvvR8wOxfxxi/8zVJM20lot+LNMsX19ZhXX/Oo12MqFQXHSVhejlDVrbrJ0lLEz3/uMT8fMjSkouvguglXr4bU6umCC/MR/8F/2OLipXCzaUC9HvPzn3vMzkZbnG2+nzYD+Ef/qMfomIqqwtpqxOpqOv8ogr/4ocvly2lppe8n1OsxrXaCEOl8ALrdhLfe9rlwQeH1N3wUJRUlbTuhVotw3du7edRCAX14GDWbxV9cxl9Y2hTHNo+fH+DNzhP37DQTrFxCLRaIGs0tBzmsN3HOnsPcvQtjapLsiWPEe2Ywd+9CGDrdt9/Fu3qN2L59LXQSx0SdDu7VqySBv2X9UbuDc+4ChS9/EW1oCK1cTjPB+sKRNlBBHxlCCEGwvkGwsrb1ACYJUbeHN79AEkaouRxquYSSzRB3PzGnJCGo1nAvXb6lBDPqdjbLJdViEaHrt2xH1O6Q+AFauYi5axp/YZFgbf3Gfo1jEt9/cJ2Xk4So18O7fAX12RPoE+Now0O3CGTG+Dj62ChRr4d74dKW5geKZaEND6ENDRI12/hLK0St9lZ3WJzgr64R1hsIVUMrlVAHKoTV2q2NGiQSiUQikUgkEolE8sBRDQtrfJrBV75J/c2f4a4uEPs77VgsyEzOUDh0nPz+w5gDwwD4zfp9zTX7rDy2AhmA68LHH4d8/PHdL5q73YTTZwJOn7mzyrm2FrO2dnunSq+X8Is37+5kCUNYWopZWrrzCRPHMDcfMTd/e8dPtRbzP/z+1nK7bjfh7LmQs+du3XbbhtffuP0cZ2cjZmfv3CWi00l49dVP59hRS0XUUhE0FSVrkX/pBZJoG3eXAKWQBwSKaaLmc1sFMiAJAoLVdTpvvEX5V7+ThssrAqFp+IvLdN98J83Bim8vCyVhSGTbtwpW/fWHtRqx56Hlc6i5HMI0U4FMCPShIZRsNs08Gx4i/8WXtx1DyedAEalDKpdFyVi3jJeEIVGnQ/iJbUznERI7DgLSPLBtAuSC5VX85WUy5WfIHD4EQqQiWT9TLep07+wcuw8kvo9z9jzWoYMYE+PooyN4V65uPi8sC300dZb5y8t412a3hP4rmQz64CBC0xCqQubwIfSR4W3H0sfHQIDQVLRSkajRIHkK9TElY5L/ygmcU1cIaq20NlvyWCCEQjY3SiZTQdNMXLdFszmLrmfRVBPf7xJFO/1RIZFIJBKJRCKRPByCVhqkr1eGyO85ROTYIMBdubtIJlSVzNQeikeeI7fnEEZ5gCSO8OtVOhdO462v3PH1nyePtUAmeTRRc1kUy0JoGtroCKVf/g536i4QOzZJECCU7XOwYsfBOfMxmSPPkD3yDGqhgL+2lpYyLi7ddT5JEJK4txf74iAkdj2IY4RpolhWGvYv0k6YQtfTvLJ9ezFnpu8wTkASBBDFCHGrwBX7AUl/nFtf3O+uIFKRbTvCWg379Megqlh7dpN74Tlyz53AvTaHd/kK/uIyQbWWOrp22lHiHkn8IO062m5jjI/1O3Fam5079b47jDgmWNsgrDe2vF6YRto1k3TfFr74UtrW9zbEjkPsuGnZ6CNkvf08UYpZhv7Br7L+X/4hUadHLAWyxwJF0chkBhkZPUY2O0I2O0i7vUi7NY9pFimVd9OoX8HurT3sqUokEolEIpFIJHfEWZqjff4UpeMvoOVLFA8/SxL4JFGIu7q4fXSPECiGhTU2wcCLXyU7vRc1kyUOfPxGjfbZD2ideY+w3bj1tQ8JKZBJ7j+qBqpKEoaEjSbB0vIdHV4A/vIKkePc9vkkTvAXljBndqHk88SdtKxxR+ykBWkUpl1CVSX9PwAC+m6u2PMIq1XC9buHwgXrG8Tb5WXF0R3FoJ3gfHwOf2kZ68B+cs8/izkzTebQATJHniFc38D+8BSdN98harUeTKh9khD3eviLy2iDA2iDg+ijo3izcwCYe3an4fz1+uZjW1CUdJ9CmqW2snpLt85PEtk2Ubf3wEQ/ieRBoOs5Jqe/iGEWaDZniZMQRVFJkpgg6DE49AyuU5cCmUQikUgkEonkkcdbX6YVhQghqLz4FYSmUzr+BRCC2HPxqmtbrz+FQLUyWOO7GPnWb2BUhhCqRhxF+LV16u++SvvsB5+9I+Z9RgpkkvtPFEIUEbse3tVrNP/0L+564idRdPtlVBWtUiH3hefRBipAGgRf/OqXqM4v3P1NpYi7d2nUNYQQafnaZklgAmEAcUzUbtP76DTd135x5/WQllI+yDd61Gpjf3gK5/wFtIEK2SOHyRw7ij4yROErX0SfnKD2z//Fls6R9xv36lXMmWn0oQHMmembBLJdqOUyzrnzeNe2EcjiOK0/jmP8tXVaP/4JwdKdLbVJkvSdeU+5cyrhTkZMySOGpllUBvZy/uy/otddRdv1ZTKZAZIkxnM7aKqJosivYIlEIpFIJBLJ44Ffr9L44BegKJROfAHVylI8dAKhqFRf+yFB64YTTMsVyB84yuAr30QvlkFRSOIIe/YSjfdeozd3+ZETx0AKZJIHQNTrETsOiq6hFgrErpsKHJ8StVSk9O1fQh8awr18lcT30YeHMWZ2kX/lJXrvf3hLR8ebUXQj7QopxK2uKiFQDAM1kwFVJXa9G8JSAmGrTRIEafC+aT5Q0WnH9AWjJAgIXJdOu4t76QrZZ4+Te/YE5vQk1v69uJevbJY+3m+8a3OEzzaxDuxDn5pE6DpqqYQ+OJjmuq1XiZrNW6fueWnHSiHQigWI40djnz4GGLvHMA9MoQ2ViF0f79IinddP3SgfVgTaYJncy0cwZ8YQukqwWsc5cxXn7OymA08YOpmju8kc3YNayqPmswhVIWz3sN+7QO+DiyRegGIZFL56En1yCLWYQ8mYAIT1Nu0fvYO/uI6StTD3T5F77iBqKZ82otho4py+gn3q8qZz1Jgaxtw7gTANYtsl98IhFNPAvbxE74ML+LOrD2OXPliEQAiNMHSIIp8kue6AFKiqThwHNz0meZgkUn2WSCQSiUQiuTtJTNBp0nj/dYRQKBw6jlYokdtzEOKIjdd+SNjrYgyOUDz8LMVnTm6KY7Hv0Tn3Ia2zH+CuLH6qDpifB7cGJUkkn5Gw0SRsNkFR0jK8gQHQ7uLgug1qsUjmmUNkjjxD7Lo4Zz6m8/ovcM5fQMlY5F95CWNqAmGat1+JpqJms+k8PpHvJQwDfWIMYRjEjkPU7RJ7fcEhSQjWN4i6PRTTRBscSJsPPEIkQUjUaOBem8W9dIVgo4qwLLSREYRuPLBxo3abYG2dxPPTTp/jo5h7ZlByOcJqlWBtbds7ApFtE6xvkIQharmMNjCAsKwHNs8nCWNqmNh2cS8uELV6ZE/sJ3t8H0ou3X/66AC5Fw5iTo/gza7gXphHsQwyJ/ZhHZzaXI+1fxLrwDQgcM/N4V5exNg1ClFE2OxAFCFMnezzhzCmRwgbHdwL80QdG2v/FMFandh2Sa6XTYcR4UYT5+w13EsLaKUc2RP7MCZuNF9QchnM/VNkT+5HGyzhnJ/HOTtLsFYn8R7NL8fPShwF2L11KpX95HKjqKqBEBqWVWZ07CSe1yYIbi/sSz5HHkQ5ukQikUgkEsmTSBQRNGo0T79D5+IZglYDLV8gt+8wAy99neLhZ6k890WKh5/FGBwBIYh6HVofvU3z1Du4y/PE3qNrkJAOMsl9J+71CFbXCKt11EqJ7HMnsT/4kKBau6VMTslmEIZJEvjEva0Xi8LQMaYnyT13EjWXpfPmO7iXrxJsVCFOMCYnsA4dIPvsCeKejb+8su2FjhACtVQkc+wIvXfeTV1VSZIKeJUK2RPHELqOv7hMWK9vmWPUauEvLWGMj2KMjZI5dgT7g49urGNzQxSUXBZF04nsHon36TqA3gm1UoY4IXYcku0yzpLkRtZbHPNAHRFRjL+8QlCroebzWHv3oE+Mo1gmzvkV/JXtHUGJ5xNUq/jzi/38tINErTbe3Pwt2yRMA8WyAJFmqj3lxLaHffoK/twaxq5R9F95mdwLh/AX1ol7Lsb0KJlje3HOztL5+YckfkjuC4fJHN9H5vg+3PPzAJj7p1DyWdyz1+i+fRYla5F97iDe3BrBSo0kiFBzGXLPHySst7E/vESwVCVba2Ptm8Q9P0/Y7EIUEzs+3vwa/tIGUaMDukb5l19O5zc1jL+4vjl/NZdB6Dre7CrO2Wtpx1ZDI3lCmw4EocP6+hlKpWkMs0ChMIGuZxkbf55Mdohm8xqu23zY05RA+rkpNTKJRCKRSCSSHeOtLdH++H0QUDhwDK1QonT8C2QmdqNXBtHzReIwIGg16F76mNbpd/HrGyTRo1dWeTNSIJPcf/qB+vbHH1N45WUKX34ZwhD32mzaHbIvTglNS7sgmib+2hrelWtbVqMND5E5fAhz9y6CjQ26b79LWEtFNn9lhe7b72JMTpA9eZxwfYOo0yFqd26ZThJFKBmL3HMniZpNwlqdJAhQMhnMPbvJnjgOcYx78RLh+sbWF0cxzrmLaJUKmUMHKXzpFRLXI9jYSEUwIUBVUEwTfXQUIQTO5Su3ruc+YB3Yj2IYhM0mUbOV5rZFEUJRUPI5zP170UaGiHs2werqto0CRCbtLioUBYSCWixuuuqUXA6tXCZ2HYgTkiRORcvbhOMHS8sEq+vox4Yw9+1FHxtNH19ZS4/TdiQJUbNN5+13UAt5rGcOkkQhQtcIGw2SKEaoKkJVUcsltGKR2HHoffDR/dmJjzHuxQXC9QaJHxDWWjgX5yl+88W09FFV0QZL6GODdF79CH087SSKIhCKwJwe3VyPkrXSXL1uepxj1yd2PISqIPT+V4KioBZzeAtrJF5AEkbEjkfcL70UipIWpUURSRCiZHLoE0NAPyotjFDzma0bkCSEGw2c01fSMuH+ck8qYWCzsXYKVdGoDOxH0zIkJJTKMzQaV6lVz+N7t35eST5/kiRJm7RIJBKJRCKRSHaMszxHQpKWWx4+iZrJkZ3OA/Q7VVbpXjxN7e1XU9fYY/B7SwpkkgdCsLpG770PUQtFcs+dpPxr3yVqdwjbbQgjlFwGtVBAmCbB4hKd19/cIpAJXSd77AjZk8eJul3aP3stLekLUsU57vZwL17GPn2G7MnjqfjV6dJ7/8Nb3nhRzyZqNlEsg6G//1sEtTqJ56Lk82nof5LgXZvF+fgswTbClnflKoppomQyZA4dYOjf/LuE1VraWVERqLkcaiGP0HWccxfwV9ceiEBmzkyTPXYUJZdNy0E7XWLbRjEttIEyIpMh7qZ5ZO6Va7e6zFQVa/8+9KFBlGwGxTBRKxWEoYMQZI4+gz40SOQ4JJ5H4nn03v+QqNPd9sMs2KgSrq0jTh7H2rsHJZ/Dm50jqNVI/NuXzcW9Hr33PkArl8m/+Dz5l14ke+IYYaNJbDso2fTcUDIWUbuD/cFH9D489Vh8oD5IYtfbFJSSMCK2PdSslQq0lo6SMTAmhhj+t38TuMkRE8W4lxc31xM1Oqi7RtBGygjLQC1kUXMWcc8l7vXtzmFEsFZHGyqhlvJEXRu1lEMYGmGttfk+VEt5Msf2kn/lKGohmz5WyBI1u7iXboyZzt8ntr2n6jhGkc/S4pssLb6FplkIoRAEDiCzxx4pouTTn5eC9CaDEGmjFyHSx+CWkv7NMZL0/Zlcd/0+Re+JB4Jy8/5n636/+e/J5n/6Sn5fGO3//Yk9DkL091HqqE//ctNzN3N9H930pzxP+9x0fm2ea3fal9dJbjrnbt6nN597EolE8hjjLs/TCAJQVUrHXgA1bX4XNOu0zrxH/a2fPVafdVIgkzwwgvUNmj/4Ie6ly2SOHsaYGEcfGkw7WPg+UbuDv3wR98Il3CtXt7w2e/I4mWcOIRC4V67R+/AUiedtWSbq9Wj9+KfoY2MY46NkjjxDsL6Bv7D1wpwkwV9epvP6m+Rffglrzwza6Eg6x7U13POX6L7zLmH1Nq4nwL10mbDZxLlwiezRw2hDQ6ljKkmIPZdgbQN/aQn7zDmC9fXbruezYJ/+GABz1zRquZTuSzFMEobEnS7+xSs45y/gnD1HEmzjHtM1ci88h7V7F8Ky0h94irLZ4dOc2YU5NdnPlkogivGuzhL17O07SCZJWi65soJ1YD9Auny9ceuynyQI6fz1a/hzC6lLcM9u1EoZbXiIxPdJHAd3cQn36jWccxceqw/VB4WStTYdXkJTUfOZzWNzXXzy5teo/nd/lmaJXS+3TRKS4Mbx6713Hm2gSOmXX6bwpeOQgP3BRdyL88ROet5EtkvrL95i8Hd+mcHf/i6J5xO1bVo/eItgo5kKdYpC9sQ+Cl9/ls5ff4hzdpYkCMl/8Rjm7vHPff882iSEobv5d8mjRRJFN94v94DQVbRyHmvvGPpoBX24hDZYRCtmUUwdYeoomkoSxyR+SOwFRD2PsNYmqLXxV+p48+v4q40nNovvQaOV8+hjFYyJAfSRMvpwGa2URcmYKKaOYugITSUOU7dr4gdEjk/UsYlqHYJ6Z/NYBOvNVMR/UhCgZEyM8Qrm9DD6YAltoIBWyaMW+ueooaH0v1eSMCIOQhI/JGzbhM0uYaNLsNHEX6rhLVaJHe9TvVcea4RAWDrGWAV9uIw+VEQfKKCW82iFDGo+k77XdQ2hqaCI9D0fxWkUgRcQOz6R7RHbDmGjR1jvEFRbBOvN9Lxz5ftfIpHsDKGoKJpOEsfEUfDIXCN5tXXqb/6UJAgoHn0OLZuaRxTDfGTmuFOkQCZ5cEQRUauduqqWV9K8MV1HCJGWZoURseMQd7tE9tagPvfqNcJGA6HpRJ0OibtNN8YoIqw3aPzrP0HJZoi63W1L+4QiSMKIYHmFzl+/Su+9D1AMPb1x53lE7S5ho7G9CNQnCQKC9Q3iXg/v2iyKZSJUDUg2y8xi205dXTfPNYoIqjVqf/hHaRlhrX6bARKC1TXW/pt/DIA3P3/LIv78AlGjSS+bRRg6QlXTO5Zx2tUysm2iToe4091+CD+g/dO/ppfNgrKTpglJP+/t9m4Xb26Bxp/+ADVfACDY2CBq7iwvLHYc3GuzBNUa6gcfIUwzLd2LIwgjYs8l6trEve2352kjc2RPmjfm+OgjFTJH9uBdWU4v6KKYcKNBuFYnc2Q37Z++T9S2EYbWz/66cbwVywQB3tUVuq+fgjgmrLUIGzecgkIIlFyGJIjovXMO78oSsesT1tub7kChKii5DErGJFitE9bbaMUc2kARrZx/KPvoUUIIFdMsEgQ9oigAEgwjTy4/hkDQai0QRQ+my6zk3kiieMcllsLQyOwbxzowibVrBH2kjJK3UCyjLzjoKLoKqpKWsitiMx8yiWKSMNoUy2LXJ+q5RI0u3nIV58ISzuVloo792IkQ5W89S/bwLtRS9vYLJRC2bVb/0V/c6L57jwhTRx8pkz0wibl7FGOsglrKpfvf0tMScD0t009LzPvHIE7Smz994SIJQxIvJPaD9E/XI2w7hPU2/moDb2EDb36dsNmD6PFxfApNxZwZwdo3vnl+qoUMSta86fzU0u8EVUEoAkS/X1eSkMRx/zdFSBxEJH6Qnqu2R+x4+OstvNk13KsreEs14u6jG7L8qdEUzPFBjKkhjInBVHgdLPT3oXFDWDRSQUzoahoboig3XGY3uRI3xbIwJokiYj8k8QJiPyB2A+KuS1Bv4y9WcefW8BarRM3ew94LTwW5E3vIf+EQxlj5nl8bNrq03zyPffralpuQEsmDQDWzZIemKE0dxixUEKpOe/ECzdlTRIFLaeowXreO21wn8h/S53Ic4TfrNN57jchzKB5+Fr1YJjMxQ2ZyBmd5/rERyqRAJnmwJAlxr5dmj90DUb2xMydSHOPNzt15mX5JQRKEBGvrsPYpHV5hSNRqE7Xa9/SyxHXxPuGQ247YdnA+PnvH52P7M3zoxTH+3MKnf/12q+z18O/x2N5M4rqErku4cf9LUp8YEvoCrEvm8AyZY3tRi1mSMKL39jmidrr/vfk1lPcvYh2YovTdl0iSBCEEUbuHd22FsJoKl8LUUfIZ9LEBMkf39C/cI/yFNbyrK4S1FigCJWuiFjKYu8dQLKOfV+bhXl7Cm1tJXQbrDcKNJvkvHiVzZDdJGKFYRhri/5SjG1nGJp6nVj2P3dtA13NUBvZSquwliUN0M0+zfhXPkw0oHjZJFN9ZkFIEWjFL5uAU1r5xzF0j6YXzUDEtc75NZdUmQoCSiheYOuRuHjwhDkKsxgSZA5N4i1XcKyu4l5fxlut3vEHxKGFOD5M7uRd9uHTbZZIkIax3UPMWoR/ckwioFjKY08NpF969Y5jjqWNMzW+9AXD7FQiECnB92Vs7XydhRNRzCZtdglondfesNfDm1nGvraY3ER5BhKaiDRbI7J/AnBnBGB/EGB9Iz89CJhULd7YmhNoXy0yd7V4VdhyCAxMEa3vwl2u4s2u4V1ZSZ/HjKhKoClo5hzH+/2fvv5/kWtM8P+zzvsemzyxvUPAeuP7eNrftzLSZ4Q7JXS5FablSiKKCEVLoD1IwKAWpoCRSpKhd7nJ3Zqene9rd7r7ew/tC+ar05vhXP5xCAbhwmUCZBPB+Om4DqMpz8qlTeTLP+z3P8/2OpMdusow5VsIaLWKO5DGKOYyce8+Iah+Irf9DPPRIbqJAJUn6uqumr7lgpZaKZTdW8G6uoPzouVlUPi8Ix8I9Mk35p2+Se+XgYDf1FOnvaKVOVGvfTfTWaHYI081RmD7GyJE3sPMVVBLhFMcJO3WaCzZJEpMZncGtTBGH/lMJZFapQumVd56uQJX6Vqfe2FHqj21Y6TSTELiTM4x860f466ugHn1N0752AW/xwQaRvUALZBqNRjPEJJ5P+70v6Xx8EXO8jD0zhgoiOh9fpHfx5tZoVrTeoPvFFVSS4ByYwsg66YKv2SHx0rEhmXGw941DoohrLcyRAiAQppEa+wtJ3GhjFHO4R2YIV+sgwBwtgpAIQ2Lvn6T2L35LuLSBf30JmXFwj+3DrBSINpr0Lt5C+cF9o0pxs4N3ZeGx3nQvGpaZZWLyVRr1myAEheIMpfIhVBIRhl3Gxk7h9epaIBsGoviRQpRRyGDPjJI9uY/cm8fIHJtJO4hlnwvlJyEE0rawJyvYkxVyZw/i3Vil8+V1ul/fwLu+kgrOL8AiTIi0o8ssZokbXVTy5BQrYUjsuXGyx/eRPXuAzPF92JOVJ4uST1OfaWCWcpilHO6BSVSiiOpt2p9cIap3hk8gMyT2RHlTOJwhd/Yg7uGptMN8u16f38AsZDALGTKHp4m7Pv7tNbpf3aR3aQHvxjLRRmvLo3KoMSRGIYM1VsKaKOHMjuEcmMQ9MIE9PZJ21/Urhj0LIn2Nm8UsZjGLe3CSJAgJ1xr0Lt6me34e7/oywVKVpKM7jrcDmXFwD09R+flb5N88moqf/aIUwUqd1gcXafz6c/zrD09s12i2k0xlmtK+E9i5Mo3bFwhaVcZPvXv3AUqRhAH56aO0lq7i1QZ/XZrFCqPf/fOnK/BOp2wUoeKQJIpQcYThZkEpjGyewolXyB9NeJzNSNxta4FMo9FoNE8maXZZ+7/96yc/UKWiV/t3n9P+3UNSP4XAHCuRe+sk3tUFGn/3AaqXilj2gSlG/9lPsPdP0Dt3HWduksKP3mDl//ov8C/fTpMqcy7uqYNM/J/+Q5q/+phwaYNovU7rt5/R+u1njy0tXNogXHq0x9+LiBASy8rhew0EgmxuAiEkN679kjDs8Orr/xmW9ZhxNM2ukYTxg10AAoxiluzpA5S+f4b8m0fTxNgdRlgmmWMzOAfGyb9+mNrff0rn06uEG01U8BwID09CijTwY6mKepxevtnF6kyNUP7pG+TfPo41Wty1MiG1ZzAreayRQtplOCwIkYayTFYofOckhW+dwNk/cbf7a5cwsk4qXB7fh397nebvv6b9yRX8xeEdvRSOhZFzMSt53MPT5F47TPbkHGYlv+vH71FI28KZHcOeHqX47hla75+n+d45epcXiJrd52rkd9gQjoV7eIryT96g+IOzfYugd0bw43qb5h/O0fjNF/g3d8ZvWKP5Jtmxfdj5CrXrn7P8xa8AKM2d3vq+SiK8xhqVQ69hWPZTPYcQAvmU2/b3BAbiSfY+fdn/7A5aINNoNJqXBJlzN/14ktQmRQqEYeAcmAIhSXo+QkpEztkcO0vSTg1DYhRzOHOTxM3ui7FQ32EUCqXSkaNcbhLTzNLr1fC8dHRcSAMhhmNB9tITRQ8sOoVlUv7pm5R/9CrO3PiulyRtC/fwNFP/h3Gax8+x8a//hHdj5flfHEuBUcym46aPwchnyL16iIl//mdY4+UnPn6nUGFMVG3h3x4eGwCZscm/foTRf/p9nLlxpL33l/LOvjHG/pMfkHvjCPW//5TGP3yGiobrtSosg8yRaYrvniH/rePYE+W9LumxCJmGA5R+9CqZk/tp/MNn1H7xCdFGa69Le27JHJmh8vO3KP3wlb63uSOOqSih+jcf0fjtl4TLfVjAaDTbhOnmSJKY9uqNh35fKUUc9hCmzaaXwFOh9trSYYhGyff+U1Wj0Wg0O49S+NeX6H15jcyZQ+TeOrlpJqyIGx06H52n9+VV4nYP78Itup9dZuQ/+jHCttLNw5BorcHG/+vvCFceETah2SKJQzrtZWbnvkMmM4LnNahuXAQElpVN29Ef48Wg2T1UGN+9MNzscJr4T/+M3CuHMEcLe1ucaZB/5zhGOUftbz+i/fHl59frCdIRy1LusYKXNV6i+O5pKn/5NtZYCfawsydca+AvbAyHMCkEzoEJKj99g8K3T2IUc/35r+0WQuAenGT0H38X98gUG//iD4Trzb0/doYkc3yWyk/fInN8FrOUQ2Z2sFNiB7BGC5R/+ibWRJn1/+k9gsWNoVpMPg9kXz1M5advkH/r6MDbxq0eG/+/92i+f4FwXdsiaHYXlcSAQloP72IXQmJliiSh35d1wcPw11dY/Ff/z2eo8tnxlm/v6fPfixbINBqN5iVB+SGdjy/i31xGZp3UPFwpkq5PtFYjbnTSVMtai+YvP8IoFxBW+jGh4pik3SNc3iDp+U94Jk0QtJm/9QfKlQN0uxs06jdptRaR0sDNlGk15wn8wQI/NDtDEkZpx6QU2DMjVP7yHfJvHn2ikLMbCCEwci6Z47Og0u6h5nvnnt8uTiEwSzl4hHG8PTtK6QevUHj3FNZEec/H3sLVOv7C+p7WAGl6avbsQUo/PEvubCrc7opH1gAIIRBO6qcnXRuZdan92w/xri9veWXuCQqIE+zpCvb0yJ6/pp4GYRqYlTy514+AEKz/j78jXK2joudXLN81hCD36sHUkP/swTRYpU9UkhAsVan/8jOafzyXdu8NWWek5sUn6DTIjs1Rmj1Bd22eyL8bjiaEgZUtUtp/Br+1cd/3BiH2urSvXdqukp8KFT5duvVOoAUyzQtL3GrT+eQzvOs3CJdX9rocjWYoiNbrROv1JzwoJphfhXntsfG0xHFAvXadOPJQKLxejSjsIoQkDLusrn5Fr6c78YYBFUSQJNgzo5R+cJbid0+lnkRyeBbSRtYlc2IfoEj8iNafzj+Xxv1CCoxSFmF+49gKgTlaoPTDVyi+exp7dmzHjOb7RqUCWbDHApmwTPJvHKX4w7Np4l4x9+SN9hBhGpgjBQpvH4copvGbL+ldvE3i7dHiRyVpIulGC8cPBhJIhgkh07TN/JtHiWptan/3MeFKXXeSPQbhWmSOzFD+yWZaZan/c0fFCf6tVZp/OEfz918TrjX0sdbsCd3127ilCQpTh5l89c8IWhvY+TKG7VA59BrScnDLk6yd+z1B+ynHf5OExOtub+HPMVog07ywJO02nY8/3esyNBrNS4kiSQIajZv3f1UleL0aXk97mAwLSRBiFDK4h6Yp/uDswGbwSilQpN0c8abhv1Ig0+RXYRqp2PaMeo+Rdcgc3weJIlpv4F1feT4SA+9FCMziNzrzpMDIZyh+5xTF75/Bnhkdiu6o2AsIVuvpmOAeIUyD7On9lH/yBtkz+7dF3FFKQZygos3R4kSl3cRSbL5ezTRd8Rl+B0IIjKxD4d3USFrFCd0L82li7G6jIKp36F2Yx9k3hnFwGwWyLX+qGBUnd8990nRKYRh3EzG34SUtZJq+Wf6z1/AX1mn3grTzW/MA96VVvn0MY4CQFRUn+PNrNN87l3qOrdZ3rlCN5gn0ass0b1/AzhYp7TtJEkdY2SKGk6FkuSRRSGf5Gs2Fi4Rd7VG4HWiBTKPRaDSabUYIA9vOP/YxYdglSfZw9EiTIiXZMwfIvXIIZ2b0iQ9XSYIKIpIgQoVR6mEWRMQdj8TztzzNhGkiHQujkEG6NsIykI6FdCwwjacSIIycS+bkHKP/5F1W/9tfEizX0zCN54U7KZb3CGRG1iV7ao7R//C7mCP9jQ6moqRCRZtCTxynos8dgUIpUpUn7VpDpIEkwjTA3BQun9AhGK7WCNcaezYeKGwTe2aU0X/6fTLHZgZa4N9BJSo9PkGYvl6j9LWaeAFxx0Ntfk1IgbBMpGsh8xmkbSJME2Gb6d9tMz2GA75mDdem+J1TqUhVa+9pN17ni+tkjs/izI2lwtUA3CcqhnH65x1RLI5JOj5xz0+PZ5KkiXAZG+nYSNdC2BbCMtJjvHk8n7ZDVUiJWclT+sFZoo0mnS+uP5fdpDuJsE3cI1NUfvLm4Ib8ShGuN9Kxyj+cI9rQVgiavUXFIa2lK/jNdUoHzpIdnSX22iilCDp1Oqs3qd/4kjjydZfjNqEFMo1Go9Fothk3U+HkqX/62MfcuP5LatUru1SR5lFkjs1gjRaxpyp9PT7p+PSuLtI9dwvv2hL+/BpRvZOKNA+5NpWWgVkp4ByYIHtqjvybx7Amy1sBGIMisw75t4/TPT9P873nawGXmvRnt3yghGXgHppi8j/7OeZIIU3Z7ZPECwiWqvi31wlX60S1dpqy64ckYQRCpF5YGRsj42CNl7CnR7CnRzDHS08UnPxba0R7Zcgt0rCCqf/jz8kcm0U4T/daSfyQYGGd7rmbeFeX8G+tEa41iB/jIymkwKwUsPeNkjkyQ/bUHO6xfRj5p+u8Ehmb/FvHUIli+b/6t3vmn+ffWsW7vkz2zIGBu0RJEqJ6G//GKt6tFYKFDYKVGuFqg6jRTj0MH7EulZsjp86BCdxDU2ROzpE5PI1RyDzTz5N75RC98/P4N1eJau1n2teLRub4Pio/f4vi904PtqFSJN2Atf/+N7Q/uaK78zRDg0pi/NYGq1//FhBbDanqzv9rYWxb0QKZRqPRaDTbTBR5rK+fu+crAilNHKdIuXKIjbUL+NqkfyjIHJtNO4se09GR+CHBUpXmH87RPX+LcL1J0vNTMSaIHpvUl8QJ4VqDqNGhd2mB2t9/SubYLMXvniZ7cm7ghbIQAkyDys/fJlxt0G739tYEfRC+MWLpHp2h/PM3scaK6YjfYzqU7ghi3XM36V1exF9cJ+n4W11QaTfP5sigUulI253RQbk56rrZxWNkHazJCu7hKdzD0zhz45jl/H2+Z/6t1dR3aA+wZ8co/+QNMkdn0+6jQTq3VFp7+/NrdL68TrC4QdILSPxw61g9bjGlYgg3msStLt61ZZq//xqzUiB7ej/F753BnhlJuyD7RAiBUciQPTVH5edvU//FJ3vmR9a7vEj3wjyl75155GPudIv5ixt415fxri3j31ol2miRBCHKD1FhTBKl3aNPSum87/y/eJv6r7/AmR0l9+ohcq8dwT0w8VQ/i5CCzKk5vBvLtN6/+FT7eBHJvX6Y8k/eJP/64YG69FQUE67WWf3vf0P3y+vELe3HpBlClALUo/R4zTahBTKNRqPRaLaZKOyxtvr1fV+TQmKaGdqtRYrFOSzz2ToINNvD4zqJ0hSzGp1Pr9D+5Ar+wgZRrTVwF8ydkayk60O1RdzoEi7V8F49RP6d42SOzgxctz1ZpvDOMaJai97F4YlHfywChGMhXRt7doz860fInT2IsB4+8qaUIun5dM/P0z13C//GCuHaZrdYx3v60TIp8RereNeWMcuXMUcK2LOjZA5P4x6eQro2weIG0R50kJgjBXKvHab4nVPIjN33dipOiJodWn+6QPerm6nAt94g6T2FGBUn6Xa9gLjeIVxvEK438G4sk3/jKLnXDuPMjvXtqyUMiTVeovSjV/CuLuFdW9oTkcy/tUrv4m3ybxzFyN5z3itF3PFSUezaMv782lZXYlRvE7eeTYS+7/wH4nqbYKWGd32Z/FvHKXzrRCreDiKECoF7cBL38DTtz649PyL5TmFIcmcPUPnpm2TPHMDI9//5mgQR/o1lar/4hM5nV4nbPT22qhkapGkjpEESBajkro+j4WRx8iMYTga/tUHYadz3fc3TowUyjUaj0Wi2GaVivIemVAp6vQ3GJ17BsrK7Xpemf1QU411dovXhJVofX8a/vrxt+46bXbrNW4S1FlGzS+KHZE/su9+8/jHc6SLLnj2Id3MVf35ta/E9zAghwBBYE2Xcw9Pk3zyKWX64V1/iBfi31+l+eZ3O1zfxri2no2TbMUqSJCTtHkG7l/pimQZmOU9v7jbO3DhGIYt3c3X3xwGlIHN8lsI7x/se+YXNY7W4QetPF2h/eAl/cWNbBRMVpt014VqDaKNFVG9TeOcE7tGZvg39pW3h7J9IvbMabYKFjW2rr1/iZhf/5iretSWyZw6ggohguUqwsIG/sI4/v04wv0awUksFwh0aW0p6AcH8eirAVVskXY/Ct09iFLIDpbcaxRz27Cj2RBl/fm1Han0ekBkb98gM5Z+9RXbApNckCOldXqT5u69o/ekCcau3g5VqNIPjlifJlCcJvTbN2xcAMDMFirMnKM4cxbBc/E6N6pVP8OorJNEO3nwQAiObx8wVCGprqPDpPmek7WBkcpud+4qo1URFwyPya4FMo9FoNJptR2AYD44hCWFg2TkM0wbxdCbNmp1FbS6K/VurNH7zBc0/XSCq7kwyVLhco/ne18SdHkYm7aoaZHzNnqiQOTFH79ICvQvzO1LjTpB79RD21AjuockHvqeUIm71UnHyj+do3lm07qTHShQTrTeI1ht0Pr2KzLl70uFkTZTJvXaY7Im5vrdJvADv1irN331F/RefkvjBI/2wnhml8K4vE7e6xG2PSsbuv5NMpKmche+cpPP1DaJae09E3WCpSutPF5AZh3C5RvfCPN3ztwgW1p+u2+4ZSNoe3a9vEa7UMfIZsmcPYhb7v3EipMAaK+EcmnppBTKZcXCPTFP52VsU3j4+0PtnEkR4V5do/PoLmn88T9LW4phm+MiOzlKaO0V3Y3FLIMuN76dy8BXc0jhht0V5bB+x3yMOevjNnQtDkY5LZmY/uYPH6S3cwF9fIaxvkASDvZebhRLZ/UewCiWUUrQufEFQXUPFw5HMrQUyjUaj0Wi2GcOwKZb2feOrAtN0KZUPEoU94sjbk9o0T0BB3PGo/d3HtN6/uOMG2HGzS+tPFzBch8pffwtndmzLxP6JiDRkIP/GEXqXbj83Y0GlH5x96NeVUiRdn86X16n+L+/TO783ol/S2YNzUwoK7xwne2p/36OVKk7wb6/T+PUX1P7mw50Txr5BuN6k9f4FEDDxn/4ZMuv05feUBgDkyb1+JB0xvLy4C9XeT7jRpPne1/hLVXrnbu66KPZNVBQTLNeo/psPkDmX3JkDfXeSQjqS6x6coPnbHSxySBGWuSmOvUnphw9/T3kYd3zmgsV1qv/mA9qfXHkuOnA1LydWtoiQBr3aEpCG3ZT2nURaDqvn/0Dj1jmmX/tzCtNHaK9c31GBzC5VyB85SfmNdym/+S6Nzz+g9vHv8NcG67A3cwXyR05ROJ6et0ngE3s9olZ9B6oeHC2QaTQajUazzWQyI5x95Z/f9zUFJElE4De4dfN3tDvbN7Kn2T5UEFL/1ae0P79GVN+ddDgVRNT/4TPsfaOpgfxYqe9trbES7uFprLEi4eoepS5uF3FC872vqf27j/Cur+x1NbuHALNSIPf6UZx9Y31vFlVbNN/7mvovP9s1cWzruWstWn+6QOboDIV3jmMU+u98Krx1DO/yAt6Vpd1PX4vTRMros6tPNNjfTbrnb9H+6BJmOYd74MHOykdhlnLYUyM7WNnwkj01R/nnb1H89snBNowSwvUmK//1L+hdWiB5TKqrRrPXSDPtiox6LUDglsZxyxN49VWaty8QB12aC5eYmjiANB+fzvysmIUyVnkUSG94xIGXJngPSNhq4K0sbAlk7uQsvdvXtUCm0Wg0Gs2LSre3weef/Tff+KpCKYVKIjy/QRzpi/JhIwmiNK3y118QrTd3VXRQYUz9119gjZYwK4W+u8iETD29cm8cpf7vPt7hKneWxu++ovHbr/Dn15+bbrjtQBgGxXdPp75jff7eVZTQ+P3XtD68tDcG7Srtfqz+6/dx9k/gZh2E0V/nk1HM4BycxJ4dI7i9B6OBiqESxwBIFJ0vruMemsbdP9l/AIJlYhSzGMVsmrz4kpw2uTeOUPnJG+RePTxQx13iBXjXl1n7739D78riniWqajT9ouI4Nd8XadJzYeYYAF5jlaBdRxgGcRRumvnvrHWHkctjFUoIIVCJwl+5TdwbPMwm7rYJa3c73ezKKEa2f+/AnUYLZBqNRqPRbDNJHNBs3NrrMjQDEjc7tD68RLBcQ4W7nwYV3F6nc+4m9r7RgbpIrNEC+VcPU//7T4dv4d8HKorpXVmk9cfzeNeXdt8cfy+RAqOYpfDOccyRfN9Jht1Lt+l+dYNwpb6z9T0GFcX482t0v7qBWcxiTZT72k4YBu6hKTJHp/dGIBtSguUa3o1lwvWDWOP9dZEKKZCujTVeSpNdh/X8VwqShGdV8IRlkD29mVZ5+gBGof+0yrjj0b0wT/0Xn9C9cCt9n3lJBEXN80vkdUAICtNHAUFp/xnCbpNefQWVREjTwnQy6fm1wx25hpPByOTSm71xRFDdIPYHv9mbBAFRp0USBgjTwsgXkba7AxU/HdohWKPRaDSabaBcOUwuP4UQEsOwKZUPIqW+D/W8oOKYcK1B6/0LJHsk0Kggond+nt7F26gBOqhk1sGZG8MeLw/UTTEMqDghbvdo/PoLepcXSDovV2eldG0yx2ax58aQ7pO9x9KFSUzrg4t4t1ZR4d6KiSqKaX96lWC5NtDizJ4ZxT04ibCer9frTqL8ME3UHFA0FJaJOVIYKAFz11HqmQUpmXHInEzHKrOvHMQs999xEnc8ul/foPGrz2h/cgXla3FM83zQqy8R9loU951k/OR3sbIlOmu38OqrAAjDJFOZJA56JPHOdhNLy0baDiQJsdcj9nqQPMXNRJWQBEG6vVIYbgZp9ee9uRtogUyj0Wg0mm1gcup1yuWDCCGxrBwzs9/CNPu/u63ZW+KOj7+wgXd9eU+7MPyFdXpXltJxqT4RUiJzLplTc4gBUtyGgcQL6F1ZovXBRaL64KMazztGIUP+neNI1+6veyxO/ZO6X97YsXTVQeldWSRYrg4kLJuFDNZUBXOksIOVPX+EG02ChY2BthGmxCxloc/uw71AKZWOMz5lh4vM2LhHN9Mq3zmO2afnnVKKuOfTPX+L+q8+p/XBxZerQ1Xz3NPdWKS1eIU46GLny7SWrtJaukLYST1HhRBIy6WzPr/pU7ZzCMNAGCZKJcS9Lqin77RXKtlMv1RI0+p7RH830Le2NRqNRqPZBkwrg5QmSilMy6VcOYRh2DzaTEbfvh4mwrUGvcsLe+59pfyQYHEd78oi+beO9b2ddG3yrx6i88X1vUlhfAqUUkTVFvVffUrc7u2+YfteI8AoZsm/dgRp9ydsJl5A+8PLRLXW0IzTJR2PYGGDcKOJMzPa30YiTbR0D0/v6ZjosBHVWgSr9TRpEfoSTYVppCEJQyyQkSjipxTIhGngHp2h8rO3HpmA+zCUUqgwxruyyMb//Ee65+ch2v3ReY3mWYj9LrXrn9G49TWmkyXotu4TpuLAo3bjS6Juk6BT39FaFKSXtGrrX8+0M6U2P8PEcPVsaYFMo9FoNJptIA49MtlRyiOHkcJACInjlh6pjwV+izjWBsHDQrjewLuyuNdlABCuNelevD2YQOZYZE7NId3np4NM+SH+4gadT668lF0dRjGLe2ASczTft7iR9AJaH10i6Q7XKGqwXCNcrfcvkAFmKY97cIrWH8/vYGXPF3GrR7jeTIWcPselhRQI2+zb2H9PSBTKD7aEv0HInj1A5advkX+n//dD2DTkv7zIyv/jF/jza1oc0zy/KEUSBQRx+IDInEQBnZXr6bmldvamiYoikjBEmhaGm30mYUtIiWE5gCCJQlQyHDd8QAtkGo1Go9FsC+vr5xkdO8nBg3+GabpYVpajx/8RSfLwhf/1q7+gVr2yy1VqHoaKE6Jam2C5utelABDVW3jXl9OgAFP2N3pnSMzRImY5T7ha35OQgUEJVuv0zs+TeHuQwjgEpB1UU30nj6koJmp28a4ukgTDdczC9QbRxmDjPUbexZ4Z2aGKnlMShfJD4q6PUexvjBAhEKaJQAxtX7JSCUkvHLhDN//mUco/eYPs2YN9d1kCRM0u3a9usP4v3sO/vfZSCvCaF5BHCMzqaXzAnoIkDEgCD2k7GJkcRiZL2DAG9yGTEum4GLn05pAKfFQ0POeoFsg0Go1Go9kGGo1bxJFPJjtCJjOK4xbZWDtPGD7cS8rz6rtboOaRxM0u0UZzaLpylB8RVVsEKzXsqUpfnSRCCIRlYk+N4N9eJ24Mv59XuNqge2F+r8vYM8xyHvdg/2mlcdcnWFhP0wr3eBT4m0S1NtGArznp2lijRaRrk/iBnjrfRMUxSS8YUCAzhr6DbBAPMmGbZE/tT8WxMwcw+z0WQFht0fn8GvVffY53dWnozhWNZrsRQjJ64tu0l6/h1Vd27HniXoeo3cIqlME0yEzNETXrRO3mQPsxcwWcsQmkmUpRYatB7Pd2oOKnQwtkmodiCYeiMYpNBgT4SZdu0sRTw3/BrdFoNHtBGLSpBW1qtavk8pOMjJ1gafFjPK+216VpnkBUaxHV2kO1QE+6Pt71Zayx4kDJlPbsKMZ5d+gFsiSICNca6ejTy4ghMct57AFGEpO2h39rbahep3eI2z3idg+VJH13xAnTQOZczJECwUptaDzV9hoVJ6mY1C9CIIxhVsdAbQpk/YxYyqxD5ugMlb98i9wrhzDy/YfdRNUWnU+v0vjtl3S/uvHy+RpqXkIE0rQZPfo2Ybe1owJZ1KwT1DbITM8BgtyRU/jry0S9DsR9dpFJiTM2SXb/Ue6o+kF1lbjT3rG6B0ULZJoHMLEpGeMcdl4lL8ogoBlXWQqvshheRaEvYDQajeZxRJGfdpQlwzUGpXk4UX3w7pedJvFD/Jsr5N84OtB29mQZmXV2qKrtI252idYbz02gwHYjMw7mSAGzlO97m7jr4S9uMIwKmQoikl6ACmKE278vjbAMrIky4UYTpQUyYFMg8wf97BhugYw+UyxlxiZzdIbyz96k8K2TCKPP8WOlSNo92p9dpf7LT+mevzWMp4lGs+2kKZYOpptF7nASZNCoEqwvk0QRwjDIHTiCt3KbuNchqG2gose/bwnTxK6MkTt0nOz+I6lgniT4K4tErcaO1j4IWiDTPEBWFpg0D1Ax7rb9j5rTxCqkGi3RU8Oj8Go0Gs0w4nt1Lp3/F3tdhqZPonp3KAWyYLGK6veu7Cbm5sjasBOu1glW63tdxp5hjeSxRosD6RqJFxCt1od24a+CkKTrDxQUIQwDs5xHyOH1z9p1lHrxxMJEobwnjNFKgXtslsrP36L4vTN971ophfJC2h9fYeNf/iHtstRonkOEkAhjMHlGGCZWpoDYhSTIqFHDW75N1KxhV8YQlk3lre9hZnLUv/gAf20ZVLKpg9852UWaQSMk9ugEI299j/yxsxhuBpUkRO0m3YWbhK36jtffL1og0zyAIUxs8WA7syFMbJmhF2uBTKPRaDQvDnGrS9IeHv8LSDtygqXqwAtla7TwXAhkUb1NXB8uUXI3MUo5zHJuoG0SLySsDmaEv5uoOCEJB+t8EqbErOShz7FMzfOJShTxE0z6s6f2U/mLNwZK74W0G7X1wUXW/6ffE64PTxeKRjMo5UOvMv3aTwbbSAiENLBy5R2p6Zt4q4vUPv0jk3/+7wNgOBmKZ98ie+Ao/tpyKqC1G8S+jwCk42DmiziTs7iTs5j5ItJKr1GSMKD60e8IaxtDNQ6tBTLNA8QqJuJ+7wOFIlYhgXo5RyE0Go1mUKQ0GRk9RqE4h+MUaLUWWbz9AW5mBNvO0e2uEwb6hsMwEHc94iEx6L+DimLCWhsVxSil+kuyJBVeZMYGIYbqgvObRI3O0HXt7SZmKYdZ7n+8UiUKFYTEreEScu9FxQkqGkzQFYbELGYQcshHBDXPhkpQ/qM9yNxDk5T/7DVyrx0aSOAPVuq0P7hI9e8+IlxraB87zXONYWewskW6GwskUZ+hFkIiTRsrW9z5AoG406Jz9QK1yhjFU69juBkMx0WaFmaugDs1i4pCVJJslicRpoXcfJyQ6Rho1GnRuvQV7UtfEfeG61pYC2SaB/BVh2q0RFGO4sr07mY7rlONlwmS4b0w02g0mmHBNF0qlSNURo8hhCCTuWvELYRgdPwUauUrLZANCUk3IOkNYIq9GyiF8kPijoc5UujbqF9aJjJjI2wD5Q9PbPo3SdoeceflvaYwilmM0gAdZAKc/eOM/7MfM6wzls6+cYxi/4bqQNr94GwKupoXFpUo4od5kBkSa6RA+S/eIPfaIcwBzgl/cYP2Bxdp/O4rgvn1ba5Yo9l9hBBEXoeNyx8SeZ2+Qi2ElFhuHrc8sQsVpim7QX2D+md/Igl8codPYFfGkJaNkcliZB6fOJtEIUF1jc61izQvfE7QqEIyXMK2Fsg0DxAoj41oEVNYZGURpRStpEotXiFmeC+2NRqNZlgwrSyT02/Q7a7TbM6jlMIwLJRKCIMOxcIszfrNvS5Twx1D7AAVDOHnm1LEzS4qjKDfJEshkBkbaVvEQyyQxT1/+ETJXcTIuRh5t+/HCyFw9o3j7Bvfwar2ACEQtvn8CWQiTeEUlrn53+bfDbn1H3LzTyHSDjkpN/8UadKnuOfv8u5jnNmxgYSi54KHmfQbEmu0SOlHr1D4zinMkULfr4NgqUrrTxdo/v5rvGtLO1S0RrO7JHFE0KnRXLhE5HXo52aIEBIrWyCJdq8LXkUh3vJtksAnbNbIzB7ELo9iZHMYbgZhWAhDpqd7kqDiiNjvEXc7BPUNerev07lxmWB95xI3nwUtkGkeQKHwVIebwbm9LkWj0WieSwzDplCc4fr1X9Jtr5DLTZDNjgGKMOwhpbkrhqqaJ6OCCBXGQzmOqO4IZNFgRv3StZGONbTjeGpzsZx4L69AJjMO0h3+tNGdRkiBtIzhDWGUAmGZSNtE2CbCTMUwaZvIrIORz2LkXWTOxcg6SNdC2hbCttLHW+amkCbTbQ25+W8j/dM00q+b8p5/G32nNz43bJr0qzseZEJglvPkXz/M6D9+N+167WPMViUJcatH8w/naPz6C/x5bciveXEIOw06qzeJQ49+O4UVijj0Cbstknh3k9OD6hpBdZ32lXO4U3M4E9PYI2MYTgZp2ShAhSGx1yOsb+CvLtJbvEXYrA3lNdcdtECm0Wg0Gs22o9LW+G9cAAghMc0McRyQJIOJHpqdIfHDgZMid5PECwb21ZGujXD6TxLcdRKVelU9xrD7hcaQSMdCDvPvaBcRptG3x96uINL/E4bEKGSwZ8dwD0xgz41hT45gTZQwRwoYGS1w9otKFIkXbn0mStci98pBxv43P0Zmnb5//yqIaP7+a2p/9wnhSm0nS9Zodp3mwkWaCxcH20gpkjBg/eL7ePXVnSns8QUQ1quE9SqtC5/vwfNvP1og02g0Go1mm4mjgEb9JjOz32Jj7TyWmUFKm1xuiunZt+j1NgiC4U2je5lI/AAGNBbfNZQi6QUDJ1lK20JYfY5k7gEqiofOc2Q3MbLOcAuYu4pgaNrHDIlVzuMen8U9MoN7aBJ7oox0rbudYHe6u160Dq+dRiVbI5bCMih85xQj/947A4+SCtMge3o/zd9/TbTeGPi9UaN5EVEqoX7ra9Qud5C9qGiBTKPRaDSabSYIOyzefp+JyVeZ2fdtcrlJpGFx6MhfEIYeK8uf0etu7HWZGkCF8Vba0jCiwmjwTitDpr5GQ4pKkqEer9hphGNtelPtdSUapMCarJA5OkPm6HQaNFDKpSEK+UzajakTNp+ZtIMsAASF75yg9MOzOHPjg4+SGhJ7eoTyT15HxTG9ywvDmlmh0ewqSejtdQkvDFog02g0Go1mm0nigFZrAWmY5HJTdLtrCARh2KPTWaXVvE0UDac/1EtHooZ31E9tdlsNKCbdMQgfWh6cPn6peCE9pp43TAP3wATu4WncQ1M4ByawZ0awKoW9ruzFJFEoPyL36iGK3z9L5tgs0rUH3o0QAuHa5N44StTokvgh/s29GCvTaHYPYVhYmTxWtogwTMQj7q70astEnk5Hf1a0QLZDZESBnFHCIB1xaMTr+KqHIkEisUWWjMxjCgsQJCoiUB69pE3E/aa1AoElXDIyj4WDFJKEhFiF+EmPnmqjGOzutyvyZGUBS/T34aQAL2nTTHa+4yE9Pi6WcDCEjSFMJHLzzUCQ2hEmJCohJiJWEaEKiJRPRMR23kqSSKzNWkxhYWAhxeNriVRAuAO1aDSa54skiahVr1KrXsMw0vf6OA7Q7wvDxTB3j0GastlP1Pu9iDtpeZqhRBjGcAuYLzDCNrFGizgHJsi9foTc2YNYE2WkrZdEO4mwzLTz6y9eJ3tyDiOfeab9WSMFCu8cJ+n6xK0eUVVbFmheTAw7Q2ZkmsLUEZziaCqQCcndFmSFShIiv0sU9LRAtg3oT4MdYsyc5bDzKq5MZ+u/6r3HWnSLSIVkZZFxc45J6wBZUUAIia96NOJVVsIb1OJVQpUuogQSV+QYNaeZMg+RNyqYwiJSIb2kRTVeZjm8QTdpENN/nPuoOcWcfZKS0V9ceKJiFsOrfO299zSHoy8kBpZwyIgcJXOcghwhK4s4MoslbCQmQgiUSlIhigAv6eKpDp24Tiup0UtaBMonUgEJT2+6nNZikxF5SsY4BeNuLaawMR5bS4N2UqObNLelFo1G8/yRmvG7RJGPUvGmMKYZShI1sAC1qyRqcE1VCi3ADDHC1ALmXiAzNs7cOPl3jlP+izcwSzndybdLGMUs5Z+9Se71IxjZ7Qk3cObGKXznJFGzQ+M3X6D8/tdBGs3zQqYyxdjxb1Pef4bQ75BEAXa+gopj4qCHNEyEYdFavDxcYSfPMVog2yVckcXAImMUmLNOMmMdue/7WVEga+YZM2e50PuA9XiBUPlkZYFZ6xgH7TPca1ZhCwPbcCkZY4yYU1z2PqEaL+3yT7V9SAwKcoQ55yQT5hwG1iPbRwUGUhhYOGSMzVZ4ExQJnupSjZZYCK/QijcGEg3vrSUvy+x3TjFuzmFiP1UtvuqxES+xGFyhGW8Qo40TNZqXBcvKMT37DuurX9PrVUkSff4PLcN+PSnEU9Y4xKLfS046AjvsL7wXDFOSf/MYlZ+/RfbsgfS80uwaRt6l+L0z2/5+6x6eovLztwkWN+hduJ2OpGs0LxC58f1kKlM05s+z8PHfEPaaHP7x/45udZGNS++THZ9j+o2fUb3+KX5Le9tuB1og2yUcmaVojFA0xpiw5h6q8CrAVA6HnFfxvC5e0mbcnGPGOrrZSvkgSkFBjjBlHSRSIc1kva96YhUTqYhkc+RzL7GFy7g5x5x9gqwsYmKD4JGi1KM/XCUuWSrGJGvRPOIpfi5LOJu1nCQni5hYIMRT1eKQZcSYYl3cfvT2Go3mhcSyskxNvcH62jmU0hfsQ42UQ33XNTVzH6w+lSSoYfVV06TJewP+fpIwIm57xM3uDlW1NyRdn3CtvqNphNK1GPnr71D4zkmc2bEdDbBQiUJFMUnXI+n6JF5IEoQoPyQJY1QY3fNfTBJGqCD9953v21MVit8/i1HIDPV70yCIpxb6n7hj7JlRxv/5n7P8X/0Nwe11VKA7yTQvDoaTJfJ71G9+SdhtoJI4va4UaWJ6Z22e2tVPKR94hajXprN6c48q3excf9rzfIjCe7RAtktkZJ5xcx85o4xE0o7r+KqHLRxcmcMSzpaIkpNFKsYkyphgzJzFFi6RCukkDWIVYosMGZnDEBZCCAxMRoxpmsZG3wJZPV4l8D2cMIPEwBAmBiaGMLFFhrxRpmJM7uQhAUAgGTP3MWsdpSBHkOJuLH2iYkLl46ve1piiQCIxMIWNI1ws4W6JaQKBQpCQ0I4HGzm9W8sss9YxCnIE44FaAnzV3awlQSC2arGFi/1ALak/WSdpkDxFJ5tGo3mOEQJpWKAG94/S7C5CiuHtJhGAIQYvL07Si03NUKKiwZNT43aPzmfXaPz2yx2qao+IE+JWl6Trb/++hUDmXEb+6h2K757GnhlBOtYz7zYJo9T3ar1JWGsR19tEzR5xu0fS9kj8IP0dRzEqSlLxL45T0fqOeB0n6WsgUanP4D1/z57eT+GdE1B4Np+u5w4FseejogSzz59dCIF0LdyDk4z+h9+l+q/+hHdjJX0P1GheBIRAJRGh30El6Q3XJAoRQiINk9jv0d1YoHzwFUw3t0s1SYxMluz+Izhjk5i5AsJ2nunmQ+PLD+lcu7iNRT49WiDbJXKyRE4WCVXASniTWrxCoDwsYTNiTlMxpsjIfJrOgsGYOYsUBq7I0UmarEW3aCc1IhXhiAwj5jTj5j4Mkf4KMzJPVhaxcAh58kWGpzp4cQfiVNAxMJHCQGKSlXnG1f5dEchyssSoMU3RGEMKA6VSWakZb9BKNugmLQLlEakQtSVKSQxhbYlSjsziihwZmQegGa/jPUVwQU4WGTGmKRljGPfU0oo3aCbVTU+xh9diCQdbZHA3a3FlDomkEa/TS9okA9ai0Wieb+LIp167RjY3QRh2CQJtmjqsCNMY6nE3YZnwiC7yR5EuyLUwO6yoKB54Aa/CmHC1TufTqztU1YuHUcxS+NYJSj96BWuyjLSebtmj4oSo2SVcqRGuNYg2moS1NlGtTdzsELc2xbGuT9ILnnnML271hj48ZLuJOx7e1SW868sIx6L4nZMYpVxfHXSpSGZTeOsY0UYLFcU62VLzwpBEAUolmE5262uR30WaNnauTC9YRqGQloOQxmP2tD0Iy8YZnaBw4lUyswewKqOYmRzCtJ5JIOst3NQC2ctGRuaJVUQtXuVWeJ5GfLfTq5u0EbaBK3NbXWRFYwyBwFMd1qJbXPO/2Eq3lEh81SUnixSMkfRrwsARWVyZI0wGuwunUESEoDY9chKFr3anhb9kjJMzyltCHyg6SYPF8Apr0W089fhFpcQkJ4vkjXLa9YXJRrw0sDgGUDTGycvKPbVAN2mwGF5lLZqn10ctWVkgL8sUjREMYVGNlrVBv0bzEpIkIZ32CqNjJ7CsLL1edevO3x06nVXCsLNHFWruICxziI2604UfA9anohgV68+eYUWF8cAjsMIyEDppsW9kxiZzdJrKX76NPVVJhfABSXoBUb1NsFLHv7WKd30J/8YKwUp9ZzreXjKUUqnwu96gd3mB1h/P07t4G6OcR9omhe+eQjp2X4EWQgiMfIbi904TdzySjke43tyFn0Kj2VnCboskCnAKY1tfC9pVsqP7KMyeQNouhakjqChExTs8sSQEdnmE4pk3qbz1vc1Ezae7waiShCT0SXyPxPeJu8NzI1l/0u4ivaRNLVq5TxwDaMSr5OMK4+Y+TJG2ft/pYGrFVRbDq1viGEBCQjdpUo2WtwQyAFu6uDJLK6nuzg+0DeRlCUfcbaNOSFgOr7MWzeOpJy8cEyJaSZVWUmWJ61t+auopzInzsoQj79aiUCyHN/oSx+7U0k5qtJMay9ENBBIBTyXWaZ4PhGEgbRdp2QDEfo8kDPRo06MQAmnaSDcDSpH4PZIw5EU0E5fSJJsbJ1+YplQ+SBwHDyRZ3rj2S2rVK3tUoeYO0rEQxs7fdX0qRLrQH1TAU36ofXiGmMQPUg8qpfpeXEjLRNrPPh74UiDAnhun8O4ZMkemB9pUKZV+PnV9vJurtD+6RPP9C4SLz8+19fOAihMSLyBYrtH47Zc0f/slUb2djlm2umz8yz9gT43gHJpEunbf54k9WaH4vdMkXkD97z9F+TogR/N84zVWcfIVTPvuGrW7fpvc2H7Gjr1Dae40TqFMa+kqYW9nRSZpO2RmD1J+7dtIM5WRkjBERQFJFG16iKl05FIaJFFI4ntpR6wQCMNEWjbCNEnCAH91id7CTfz1ZXpLt3a09kHQAtku0k5qdJPGA19PSPCTDt2kRfEewStSAd2kSTupPbBNqAK6Seu+rxlYqSfXc4QpnPt8xxSKTtIkVk9zYa+eqVvLFPZ93WOg6CYtIvU0H64KRfwCLvs19+KOz1B55TsUT70BwPr7v6Jx4VPChk6ReRhmtkDh0CnGvvtTksBj/f1f0bp+nsTv7XVp204U+VQ3LlHdSGO3H+ZD1u325xmp2VmkYyHMIe0gE2Bk3IEFsqQXkOiF4dByx7ydRIHR38JfODYy+3xd4+0V0rXJnthH8Tsnn2r7uO1R+9sPaf7+a4LF6o4GCLysRPU27Q8vUf2bDwkWNtKO182PSRUlBEs1lv/vf8v0//mvcQ9OwgAdgO7BSUrfP0NUa9H6w/kd+gk0mt2hu34br7Z83xRCe/UmhpMFKXCLE7RXrrP69e/w6is7Wos9MkFm5gDSuftZ1Fu8SfvKObzFW0TdFipOmPtf/ec4Y1N0blym/ukfCRs1pOPiTs5SOPEK7swcid+jc/MytQ9/R+z7oIbnfVYLZLuIn3TxlffQ70UqxE86cI9A5qkuXvLwLqqEiJD7F5WGMDCes1+pIk4XjpvXhwJBRuZS0WyX1aWEGKWSe9I3BK7MYQiTUOlWes1DEBJhWhh2+kEhDOOFSZzaCaxihfzR01j5EkoVyO47jF9bw1uZ3+vStp0o8qhuXH7sY77ZUabZI0wD4VjpAuwZvYO2GyEERik78HhY7AUkuoNseFGQ9FK/KiPfn+glTIl0LYRj6a6YJ5A5Nkv21H5kxh5oOxXFhBst1v6H39D9+ibRRvOZ/cQ0d7kzUtn+5DKtP16ge+EWUbX10GOswgh/fo2Nf/VHRv7Rt8ge39d3mIqQEufgJCM/f5torYl3YxkV6t+j5vlExSFxHHHfwlgltJev4tVXkIZFEoeE3SZJtLOfDVZ5BHt0YuvGb/PrT2h89RHeyiJJ4EOSruuTIEjP9ygkajcJqmsgJUF1jd7iTYqnXqd4+k2Kp98k7nZoXfiCqD08I9HPl5rynBMon+gRQktMRMj9i6VQefjq4Z0ViUqIvtFlJZH3dWM9D3hJmgrpkLaNCiQT5v6tEdKI3VtA+kmXUAU4ZDdrEUyYc3STJlEUEfURfqB5fpBOBmdkHKs4QnfhOlG39dKPRhrZPE5lHMPN0l24Tuz3tjVyWZoWZiafCokYSMdFmi/qyJAiil68zrgXESEFMuMgXZukPWS/M0Ni5DMDCWQqUSReoEWUISfp+cRdr3+BTAikY2GWc4Qr9Z0t7nnGkLjHZnGPzAxkGK3imGC1zsa//COdT68Q1Ttph99eIHgms+th5I44Vv2f/0j782v4t1aJm4/3O1ZBROeL61iVPNIycQ/3Py5ruDbukWlG//F3WfsffkuwuKFFMs3QI6SBMIzUruU+HnwvigOPOHh4481OYWbzmIXSpn9YQOvC5/QWbj0wCZJ2hCb3/DuCGOIwIPZ6CMPEyOYonXmL8mvfJqiuE/se6oGfe294sd59h5yY8JGjg0olJOr+N+5IhY8UiBTqgceLLder54dmsoGnOlueYQJB0RhlxjrKtHWYkhzHEs6u1NKKq/fVAmzWcoQZ6zBlY2LXatHsPFaxQvH4a4y89l3s0gjS0PcLnMoExRNvUDr9NmY2v+1pOLHfxa+ukEQhUa9DUF8n2mG/BI2mH4ycg5Edsvf3TXFMuoMlQyU9H7UNSXqanSVq9Z4oEHwTmbGxxss7U9ALgjVSwNk3hjVaGGi7qNqm/fFlmu99TVTbQ3GMVAx9mlCBoUalXWHNP56ne/5W36/9uN6h9dFlWh9cIlh50HLmkQiBzLrk3zxG6UevYk+NDHVasUYD4JYnqBx8Fbc8sZVe7ZYnyI7uQ5qDdcTuBNJxMNwMKomJmjX8teWH2qSoeNNjUxqIb66vkhh/bYnOtYskYYAzPk1m30HMQnGXfoono1eEu0isIuJHeGSpVPK6//FEj/XiesCIXgh43gSyeJ1mvEFeVnBkJh0nwWTSOkBBjlCPV6nGS7STGkHiESifmG+0mW5XLckGjXidghzZqkVgMGHtp2CMUItWqMbLW7WEyiPaoVo0O49drFA4fBq7PIrh5uAFu1s7OCKNbT58CqRE2G7f4wz9EjbrNC9/heFkiTe9B8LmABe8Gs0OYeQyyNxw+TtJy8QeL6X+YwOcilGtTdIbjruwmkcT1zupKfkAyIyDPVWm+zX60uMROAcmsMZKg3VdhhHezVUav/mSpLO7HRkPxZAvZGKpShRx14cBPd2ChQ1aH1zAKGQo/fhVZNbpy85CSAGuRfkvXidudki8gHDtQS9ojWZYyI7uY+zEt1FxjN+qoeKEwvQxrGyRtfN/JIn29rNdGCbStEjiiLBRS435H4KKo3QqxzAQ1oOTIonvEVTXCOsbqUA2s5/erWuE1eHw5n3x3n2HFLVpIP+4RMNvXusolbzwCYiB8liL5rFFhknrwJaHmhCCrFEgaxSYVAfoqRbr4QLr0SKdpE6ogicez6epZT28jSMyTFmH7qslI/Nk7DxT6iA91WItXGAjWqSd1AmVv+21aHYWYZqYuSJ2eQy9ykgRpolVKGMVy4Q75AMQe13a187RvnZuR/av0TwtRimHWcwO1SC9sE3s6ZGBDfrDjSaxrwWyYSeqtYiqrSc/8B6MrIM9MwabGdmaB3EOTGBW8gNtEzW6eFeX8K4s7lBVAyAEwjKR7t53iwwT3vVl6r/8FGuyQu6Vg2Cb/YlkQmCWcpR/+iaJF9L49edpQIZGM4SkApRN5He48x7vFEZxiqNDYUkipEwbCiL12BT6JAxQSYw009TKRz3G31jBHp3EGRnHyA32vr2TaIFs1xj8QkZt/u9Fpx6vEamQQPXYZ5/A5P43AIlBVpSYswvM2MfoJg1q0TJr0QL1eHVbhalGsk4UhATKY84++UAtAklWFJmz88zYR+lteqWtRwvU4hUtkj0nWPkyVnkkfZNP9BgSgF0exSyUt1q6NZqXCbOcwyzl9rqM+5COhT07CsZgo1bRRlN3kD0HRLX24AJZIYt7aErrY4/Bnqj07et2B//WKr3LCztU0WBI18LIOXoc8Jso8G+vs/b//hXW/+U/wN43loar9Ik9NULph6+Q+CGNf/h8BwvVaJ4elcSoOMKwXIZxKkzFaX1ImSZZPkKkTnwfFcdI28XMPlz4UklM7PUAhXQzyId0mu0VWiDbJZRSaVrjINsw+DbPI4qETtJgPrhIPV5jwpxjxJzCETmkkJujjoI0hsCgIEdwrRwj5gy9uMV6vEA1WqKn7qrtz1JLN2lyO7hEI15j3Jxj1Jy+rxZSe3EkBoas4FhZRs0ZukmLjWiBjWiJnmo/cy2ancMqjeBUNlNY9rqYIcEemcAqVnQKp+alxBopYI4Mz91LAOnauAenBvYiCpaqJN0hGBPTPJa41SVcbxJ3PIw+x3uFY2KNFbEmKoTrjaFLXR0GzJECckA/wXC1TrA4HKM9Rj6DWSnoz+KHoIKIYHGD1f/uHxj/X/8I91D/74/CkDiHJil+7zRRrU3ns6s7XK1GMziR3yWJI8ZOfhczUyDyOjilMaxMgeK+E4TdxwdVdFZvEnZ3bow4CQMS30O6WaxS5ZFexVG3RRIGGNkcVqny0McIIRGbXXHCskEOjyw1PJW84LwMnWDPQkJMT7UIoh6+6lCLlynIUYrGKDmjhC3Si0eBwBAmhjBxVJacLJEx8pSMMTaiJerxyiOTPwetxY96eEmHerxCQY5s1lLGwtkS7e6tJSuLZGSeojFGNVqiFq/gq8EMeIcZM1ckO3eE7MwBYq9H89IX+OtLSNvBGZ3CHZ/BzBeQlgNKEXs9wmaV3sptwmYtvePQD9LALo1gl0exihXMTB7puAgpt1JTYq9L2Krjry0SthqP3beRyWKXx7EKZYxsHjNbwJ2Yxp3Ylz5ASCqvfof84VOP3E/n5iVa1871nehouFnskQncsSnMXBFpO4BIa++2Cerr9Fbmib3uQCmRZr6EMzKJXRnDyhcRpg0okjAg6rQI6ut4qwvEvS6PE2jT8dK0Y8zM5jGzedzJOZzRyc36M4y982PiXgf1iGTP5qXP6S5cf2T9ZrZA8eQbqej2CH+3zs1LdJduEnefzajfKpSxRyawSyOYuQLCdNKxtCQhiQKSwCfqtgkbVYL6xubPpReWmrsYpRzmSBHhWMOR/igFMudi758YeMTSX1gnbmuBbNhRUUJUbREsrJM5vq+vbYSUyJxL7uwBmn+6MHypq3uMsM3Un8rsf3mjkoSo0SEcsJtvpzBKOazx0l6XMbQkfkj361vUf/U55b8QuIenU6+xPjAyDpljs5R/8jphtUm4VNXJlpqhwquv0Fy4SOXQa4wcfQuVJDiFNEhs9OjbJPHjr0+W/O6OCmRxr0vUaePk8pj5IkY2R9iqQ3z/eRQ26ySBj10ewR4ZRzqZB8z8hWliFSvp5IpSDFNjiRbINENFTEQjXqcVV6nLNYrxKAVjJBXCZB5X5DCFlarOQmBiUTLGyckSWVnCiTKshfObHVzPRkJEM9mgndSoyzUK8QhFY4SsLJGRBTIPrWWMnCyR26xlNZynp4bjoutZMTJZ8vuPUT77LWKvi7+xQhL6ZGcPkT9wHHdiFjNfvF8ga1TpLd+kffNyKgg9RggRholVGiEzfQB3bBpnZByrOIKZvSOQGZsCmZ8KZM0a3uoCnfkr9JYfvW+7NEbp9Fs4o1OYuQJmroBhO1t3PYSUFI6cfuzPnkQhrevnnyhmqSTGKo+SLRwht+8I7sTMpkDmbu4nIO60CGprdG5fo33jIkF9HRU9/gNPGCaZ6QNkZw+RmdyXdnttHmulElQYEHZa+NVVeks36d6+ir+e/n4ehjM+TfH4azgjE5jZ9JhIy94SsgzbpXTi9cfWFNTW6C7eeOQxkW6GwtEzZKcPpL4JD7kbnoQBfnX1KQUygZHJkZmaIzO9H3d8Grs0ipkvIiwHKQ1UEpNEIUngEW0Kk63LX9G9fY2o+2Kcl5rtQToW5kgea6xIsLCx1+Ugsy72VAWzlO07LEMlCUkvIFprkHh6xPJ5IKy16F1b7lsggzTJMv/2cTpf3tAC2b0IgXRthGn0LZhA2pUUd3zUkPhSWaNF7OnRvS5jeFFpUu8d036ZsXFmx/re3Cxmyb16iKjapva3HxGs1iDS9iia4SBo16jf/AqVxNi5CtKyMZ0MWA5Bp04SPv7mV7zDJv5Ru0HYrOFOziAtG2dskrBefeA6PqiuEXs9pOVgj06QO3Sc9tVzqDB9n5VOBnt0AmdkHCElcbez9b1hQAtkmqEk2Ry77CQNVqKbZGWREWOKsjFO1ijhiCy2cBBsilPCZsScwhVZJAa3g4tEbM+Jdm8tq5u1VIwpysYEOaOEIzLYwr2nFouKOYkjN2sJLxGqYbJ+fnYMN4tdSbuySqfexKmME/s9Et8j8T2EYSEdh+y+g2T3HcQZm6L6+Z/o3LxEEjz8zV2YFu7kLBPf/Vl6R0GpVNwIfaJ2MxVipERaNlahjFMZ3xLmqp/8jvaty6jwwQ8G6WRS4SSThSQmatVRTgYjk0NaNkopwmaNJAxAPfwiKer0Z1pv2BkKR86QmzuCXR5Lj0ngkwQeQhpI28EeGccemSC77wiGm6Vx/mP8jZVH7lNaNpmpOUbf/hHZmUNI2027onwv7RQTm+JioZymUB46SfPi59S+/BPe6kL6c30DM5PDLo5gOC4qDgmbVYxMDsPNIk0LFccEzRoqDh8pgEW9zmMFQxUGeCsLCKUQlpN2PtgOZjaP4Wb7Op6PPigSM5Mjf/AklVe/gzsxm7Zpbwqoie+RqCQ1OzZMzEweqzhCZnIfQW2d3srtZ3t+zQuJNVLAPTg5FAKZNVrAPTrzyO7Lh6HCmGBhg6jlDZwSp9kbolob79oSKorT5MI+xFBpW2RP78eeLBPV2qhgeBYVe4pIO8gGEccAEi8YmoWZMA2syXLqPah5LNFGi9afziMzNsafZ/r3kBQCI5+l8vO3CNfqtN6/QLjWHKibX6PZKVQc4dVX8OorgMCwbGbe+ivsfIXlz36B33r89clOp1yGjRrBxhrqqAIhyOw7hLd0+wGBzF9bJmo1SOIYqzxC5c1302mXzfWcPTJO4djZrfHLsFFNp2qGBC2QaYaehJh2UqOd1JgPL1I0RpgwDzBp7seVBaS661OWNYrsF6doxKs04yoxfY719V1LQjup007q3A4vUTBGmDD3M2keICPzSGXcrUUWOGCfppGs0YjWt72WvURISenUmwghMdwMveV5OvNXiNppW69VrJCZOUh25iDCtMgfOEESpmJX58bFh+5TxRFhfSM1qIxCom4bv7qKt7ZI2KyiohDDyeKMTZGZ3o8zMgHSIH/gOGGzRthp4i3PP7Bfb2Weld/9m/vSX/IHT1A88Tru2BQkCdXPfo+38nAxCSBsN9K44ieQP3wSw81i2C5BfY32zcsE1TVUEmNm8mSm5sjOpcKYdFwqr3ybqJt2lD1slFEYJvbIBNN/8U+xyqMIKYnaLbzVBbqL11PhTkis0gjZ6QNkpvcjbZfSmbdBQPXzP9JbvPHAfts3L+NvrCCMux8BpZOvUzhyJhX2vA7r7/+CoF595Nhp0Kg+9oIybNVZ+c2/AgTSdjAcl8zUfsqvfIvC4cd37D0Jw82SP3SayR/9+xhuJhVTN8dMvdXbhI0qSeAjLDsdJy2N4IxNo6IAb+U2YbP6TM+veTGxxsu4R2dpvrf3KavWeInsif67imBz9OjcTZROsHxuiBtdvOsrRI0OZjkPRh+pfIZMu2BeP0K40RwKQXdYEIYc2NdaRQkqHg5xxKzksadHsAZM4XxZ8W+t0fzDOcxSjtKPXgHZn8gspEA4FmP/5HvEHZ/Wn86TdF+sG9maFwFFHPqEXgdpOcShT/yIJoPdImzU8NdXUFGEMAyy+w7RPPcZrC3d97i408JfWyYzcwC7PEL2wFEy03P41bV03VIoYuYKW17rqR1Pffd/oEegBTLNc4UioRlX6cQtlsPrzFhHmbGObHmUAVjCZsY6Ri/5nHgbRi0fV0srrtKNm/fV4ojM1mMMYTFjHsWLO3RfkFHLOzjlMfyNFaqffETtyz+RROFdEUkaWPlPKRw+w9h3foJhO+T2HyFs1egt3nxoF5mKQry1RaqfvUfUaeFvrBB1W6g43txverdCSBNnfJrRN75H4chZMAwyk/twx2ceKpDFfo848O+bUrJHJu4RwxRBo4q3vvTAfPxWbUl/F89OZZyo16H+9UdUP3uPsNPY7ORQsCkmZvcdZvrP/wnSdjEyOdzxWezRKfy1B+Pl7co4o2/9MBXHDJPu/FVqX39I+/p5VBTd7XiTkka2QP7gCSa+/1dI26Vw7BX82jpBbY2417n/mPTaJF73voVEdvYQSZSKYSqO8Wvr+OvLqEfcjXqUN9lDHpl20YUBZqu+mVjz9AjTIjO5j4l3f4rhpOe9v7FC89LnNC99TtRtb9amAIGQEmEYGG4WM19Kj7O+U6x5CGYlj3toEqOYJW5198wOw8i5OPvGcA5MDLSd8kPaX1zXCZbPE0oRNzq0PrhI6UevYgxgLl989xS9ywsEyzXdMbiJimIGDRMXjoWwBgvC2CmyZw+kKaWavvGvr1D7dx9jjZfInJhD2P0vbY1SjpG/fAuShMZvv4Q+r/U0mt3Eb6wSB710nbXHqCgkrK/RvXUFZ2yS1uWviVr1hz62c+0C9sgYdrkCCITt4IxPp92+4k53vCLqduheu0hYXdutH+OJaIFM89yhSIjwaSch8+EFpDCYMOdwZQ6BQGJSMSYxhbXjC5y0loBOEnE7uIAUkglzPxmZ36zFoGxMYgp7mLwHtwWVxHQXb1C/8AlR50HxLwgDmle+JDOzn9zcUaTj4oxOkZnaT+fWpYfvM4poXvoCFYUkgf8II3Ufb+U2ta8+ILf/OFK6WMUKVqH8iEIVqPj+w58k94skcYKKo1SMewaENGjfuEj9/EebXWH37y8JfXpLN2le+pziidcxnAxWsYxdHn1AIJO2gzs+Rf7gcYRhEjZrNC59Tvv6+Yd6dgVhQGf+Co0Ln1E+9SbScsjOHMBbuU37+vkHjolS99em7jkmirtRzs96TLizR6XS4/GIMdZ+sStj5A+dxMyXQAiC6ir1rz6gefmLx3b6Rd12Oko7BBcYmiHFkFjjJQrvHKfxu69Qwd50/bqHp8kc34e0BjAaj2KiegfvyiKJHrl7rohbXVrvX6D47ZOQsfv2nDNHi+TfOka00aJ3SY+NoxSJH6IG/IyRjoUcAoHMKOfInjmIs69/Py1N+t7n31pj/X/6PRP/27/AmRtHOtaTN2Qz2XL/BMXvnSbu+rQ/ePiEg0azl7SWryKkSeR1nvzgXcBfX2H9vb9HGAZhs741PfTA4zZWaV34AsNxyR87A0Ii7wlQUXFE2KxT/eC39JbmSYZk1B20QKZ5jlEkdJMma9EtCrKCK1P/AYHAlTkku3fBo0joqhZr0W0KcoSMzN9TSxYpXrxTLWhU8dYWCBsPH1dTSUzYqtO6dh5nbBrHzWLlS2Sm9j1SIAMe+UZ7L0ng4a+nHWaWZSFtdyspci+VyLDdoLd4E29t6eHinlLEvS7d29cpHDkDTgbDzWBmHhynsApl3Il9mNkCAL2lG3iPCSMgSQhbddrXzlE8/iqm7eBsJmk+IJA9x9ilMbKzh7dCFtrXL9C+eZGwWXv8hklCEugRCs2jEUJglvMU3j1N58vrhOutvkartxOZc8mcnsM9OtO3UAIQNbv0riwQt3q6Q/I5I/FDvBsr9K4skj19ACPvPnkjQFomuVcOEq03CWstorWdSy57LlCQeCEqiFBx0nf6qzANZM5FZp29G7MTgsI7J8gcmUbm+vv9a+6S9Hx6F+ap/e1HVP7qHdz9E313BUrXJnN8XxpwUmvjXdFd5prhIurt3DTU0xD3unhLt554A12FAb2Fm6mvcXUde2wytUVBkAQeYb1Kb+k2nesXNhsthue8e/FW7ZqXjl7SfsCQXyARgxpRbEstLSJ1/3hLWsuLR9jYSEWJxxm1xzG9xRubxosKI5NLvcO2ARVHRN02Vr60acxrgBR72iLvV1cJGhsPDQu4QxJF6WM2F97CsBCW/cDjrEIFd3SKO3OQ3aVb6cjmY0iCAG99Ke38UgozV8QslNOF9gtwwScMA6tQwqmMo5RKPe1uXyWoaw8ezfYgMw6ZozPkXjtM64NLxI3dvWObPbGP7Kn9WGOl/jdSimi9Seezay/Eef7SkSjiVo/mH89jTZSRWadvo3l7okL+zaNE9TbN339N/LKnWkYxcdtDhRHCePBz9WEIKTArBazRIn5390d8hG3izI1T/P4ZrMlKXx5amgdJvJDmH89hjuSRloG9b7zv88gs5cieOUDc9thodgg3mjrZUqN5FEr1PV0S9zp0bl7BX1vCmZjByKTJ3InXI6hXCTZWn3myZCfQAplmzxCbQ4iKBPUMqrElXIxvdItFKiCh/9Gw7arFFu4D3WKxCkkGNcV4Doi67TRF8XGohKBeJQkDlFIYjpuOxj0JKZGmjbRshGEiDCNNcxOCzeF1zEzu/g6LIbim7CuFRSXEXm9rDERI+dCkOiObS9M8N5GGuZnG+XjzXum4W8dFWjaGm0Ga1iMDCJ4nDCeDmc0jbQe1mUgatZsoPTap2SaEFBg5l8rP3iJca9A9P4/yd+H1JQRGJUfxB2dxD00NlMSXBBHBUpXu+Vs7WKBmR4kTWh9eIvfaYazxEka/XUQC3MNTlHmNuNmh/fl1kp4/vF5KQiCzDiqMUGG8I4JuVGsT9wKk259ABmBPlLHnxvDnd1cgE5aBPT3CyF++TebIzEAedJoHSTo+jX/4Auk6lPMZzEqh72tDa6RA8XunCVdqNN/7mrDaGt7zSKN5nkhionYzTbB8TtACmWaPENgigyOyBKqHr7rcdT8aZC+CUXNma7wS0qTJnmoNJJBtVy0j5jSZe2pJRy+bJOrFSbC8gwrDvoQJFYckQYCKE6RpIG378R1NQmLmimQm95GZnMMemcAqlDCcDNJ2EKaFMEykYYA0hkEX2yL2uo/tHruLeuLLS9oO0r0b+DD5w79+qpqENNIOtRdAIJO2szlKmwYnhA3tKabZfoRpkDk2S+nHr5F4Ab2Lt3e8819mbCo/fZPc2YOYpdyTN9hEKUWwXKV3eYG4OTwR6ZrBSdo92h9dThNMT+/vu5NImAbukRkm/vc/Rf3Xv6D71Y3h6yQTAgyBzDjkXz9CsLBOsFTdkUCJYKVO3OoNlATp7B8nc2yW1p/OD2zy/9QIsCYrlH78KuWfvrlLT/riE641aPzmC6RtUvmrd/oetUUIjEKW8X/2Y6Jai/anV9ORdY1G89KhBTLNniAAR2Q46ryBLR2acZV6vEYzXqebNJ8obkkMsrLAtHWYKeswrrhXIItYi24/MOr46FoEjnA54ryGI7O04ir1eJVmvEEnaZLweHFLYpCR+a1aMvfVErMeLRD2WcvzhFIDdNttmbMbINJUQRV947gKiZnNM/LG98jtP45VKCPMO91jRppgeaeDLK1gG3+a7SEdbdyeq2shDaTRn9Hs43ckBvIyGmaEYSG2jokijsKhbM3WvBgUvnUCEoUwDLpf39yx5zEreYrvnqbykzcxB1jUA6AU3Qu3aX9yZWeK0+wq7U8vY0+PYE9VsEaL/W8oBdZokan/4i9p/PoLGr/9Ev/W2lCM3JqjBdwjM+TOHiR75gBmOcfaf/drwo0W7IRAtrBO3OwA431vYxSyZI7MkD19kO5XN7a9poeROb6P8p+/TvHd07vyfC8TwcIGzT+cwyhmKf3wlf43FCBsi9H/6PuoWNH66NLudBBrNJqhQgtkLzF3UhalMJCYGJt/z8g8GVl44NG2cCkZY8QqJiEm2fzzzr/VQLfd0md3ZIacLOOKPGVjnFD5BMonUD2CxCNUAQnR5r4lJiaWdHBElowskJUFHJFBbsbFxiqiHddZCW8OJEoJJI7IpGb/IkfJGCdUHqHy8ZVHkPSIVEB8Ty0GJvZWLekxc0UWKYytWjpxg5XwFoHyBjg2zwlSguj3zpy8K9IohfpmJL2UOJVxxr79E7IzBzDzJVSSEDY26K0sEDarxL1OOqoZhag4Rjouo2/9CLsyhjS3QUjaBpR6cmfYADu7L2mycenztD15wAWPt7rQZ1fbc4BK7hPEUqP+F0P80wwfRtYh98ZhZMbGHC3Sev/C9i6WhMDZP07xu6cpfu805kih/26HTbwbq/Qu3iZ82Q3aXxCSjk/7k8uYIwUqP30DYfZnNC6ESFNYRwoUf3AWe3aM7pfXaX9+jeD2+g5XfW8hILMO9vQIzr5xnAMT2NMjWGMlzHIes5wDQyJta8fu2/g3V4g2mqgkeah9wUPLNiTOgQkqP3uLaL1BuN5A7ZAHlcy5FN45TuFbJ8ic2IeRzzx5I81AqCjGu7FC/R8+xxor4R6Z7ivZUggBAuyZUcp/9hoqimh9eEmPWmo0LxlaIHuJEAiyssiIMYUl3E1hTCKFRLD5dySmsB8QyIQQ5I0KB+yzKBISFW/+mZCQoIhJNv9di5doxTXiJ3Re3cEQBobI4JDZ7EhSRElIqAJiws39J4h76rOEjSnu95eIVEgrrrIQXqaTNAYU7FKkMHAeVgsBsYq2hMB7a7lTz73EKqQV1zZrqQ807vm8IE3rvrjeRz/QQFoWQhqoOElH4r7R9WPliuQPnqRw5AzStonaTTrzV2jfvERQXSPqtkgCf1Mci1BJgpkrUj7zzq6nzO0WSRSmqYubKZadW1fwlucHHilM/N5QRSc/C0kUbv38QkjMbA5h7F5areblw6oUkK8cxChksCfKdC/exr+58sxpkeZYkcyxWXKvHSZ39iDOvrGBtldKoYKIzqdX6F26jQpfvDH+lxX/9jrtDy9iT5bJv3E0/WI/YtKm4mRPlDGLWezJMs7BSfwbK/jzawTLNaJ6GxVs02vFkBgZG1nIYpXzGJU85kgea6SINV5K/5soYxQySGv3lhtRrYW/WCWqtQfqwjMKWXKvHCT+62/TeO9r/Jur25dqKQVGPoN7eIrsyTlyrx7C2T+hxbEdJOn69C4tUP2bDxn9x+/i7BvrSyQDkLZJ5uQ+4k6PuNWje077O2o0LxNaIHuJEBjkZYU5+yQ5WUYI0XfSYyqupR1bD+POqF2iYq74Cb2kTfxY3y1FTISvekQqxBDmplF+OkJnSQeL/sxKlUrwVZdmXGUtus1KeGMgcUzBNtfSo7VZy3J4/YUUxwCMTA7pPOHiTgjMXAFpOQgpif0ecffBuGKrWCF34DiGkxoT95ZuUv/qQzrzVx7jVSZSP6p+u9juY/jvBiZ+j6jbwi6nC2cVRwTN6kOP3/Yw/Mck9nupz1scgxBYhUoaGS3lCyuUanaeuOsjLOORi3gjnyF7aj/OgQncL2/QPXcLf2E9NQNv9Yg7vVR0eFSXgQBhmRg5F6OYxRwp4B6eJv/GEdxDU/0bst+LUvQuLdD+7CrBcnXw7TVDi/JDelcWqf/qM8yRAvbs6MACk3Rt3ENTOPvGiRodepcX8G+uEixXieodkp5P0gtIgii1O4gTVKLuft4KkQZFGBJhSIRpIEwj7fyyTaRjIbMOZimLUSlgj5ewJipYEyXMUq7vzredQEUJ3rUl/JurAwlkQgqMUpbSX7yOzDi0P72Cf3OVsNoi6TzFFIAQGHkXo5TDGi3izI2TfeUguTMHNpNKH37tojZTTaNqE+fA5FZXk2Zwko5H6/0LWOMlSj96FWd2tO/XppHPkD1zkKQXENXaBMuPT23XaF4GhGEiHRdhmsTdzgsbkqUFspcIAcjN0UD5VKLC4/adfnobwkTy5LEnhcJPulSjxS3xLa3LQCA3/9sUqQT3rN0VKu1d2xrxDJXPRrTISnSLRrz2FJ1jCj/pUY2XkMJ4ci3cqefeWhISIkLlU42WWIluUY9Xn6qL7XnBKpSwco+/+BTSwB2f2TJWj70uQWPjgcdJJ4NdudtB0b19DW9t8bFG/tJ2MbP5gUeSgM393rNvKRm2K9Cw1cCvrpGdPgiAOzFLb3l+5wSye46JgL5HU3aTxPeI2k3iXgczX8AqFHFGJvDXl4l2TDjUvKgopSBO6F1awKzksacqj+wwEIbELGQpvnua/DsnCBbX8a4s4d1YwV9YI651SIIwHR9XpOfTpsggLAOjlMOZGcU9Mk327EGssRLSfrpLMBUnxK0u9V98jH9zFXZoFEyzd8TNLp3Pr2FkHUb+g+9gTVaeqgtLWAbWWBFrrAjfPUXiBYTVViqUrTWJmh3ilofyQ1QUoeJka1xTmAbSMZGujcw4yJyLWcphlnJpt1gp13dHzm7jXV2ie+k22dP7B0qzFFJiZBzKf/E6meOzdL68QeeL6/i3Vh8uJioFm9eGQsrN4yYRponM2Dhz42SOz5I9tR/34OQTxRmlFHG7R+erG3Q+v8bUf/4zsK2+Axs0D6KCiNrffoRZyGJkbMyxUt8pwdZYkdybR4kaHar/9oO0c1iPW2peYoxcnsz0HFZ5FG/pNkFtnbjbRsUvVhe7Fsg0e0aIz43ga24Hl8nKIiVjjIIxQkbkcGQWSzgYwkJiIBCoVA4jUD5e0qYTN6gna9SiZQLl9W8Y/4habgbnWAiukJUFisYYRWMEV+Rxv1GLRKbea0QEytuqpZGsU92q5cVfsDgjk9gjEwjTeuQdBGEYFA6fxMymwQVRp4W3uvjg46S8z0cs2RylfBRGJktmZj9GJvdUHWQqSdIupPTZMTNZpGmSbNM0xXYQ1NfxlufhzDsAFA6fpnv7GsHGMmoHuqVUHN89JlJi5vLpWCzDdXcobNXprd6mkD8FQOHYq/j1DaIbF/e4Ms1zR6IIqy1W/9u/xz04SeUv3yZzbPaJmwlT4uyfwNk/QQnSUNokIW71SLp3xIYEYZlI18Io5ZCutW1hGXG7R+O3X9H+/LpOrnyBiVs9an//KTLnUv7Jmzizo8+8T+FYaQjA9MiD3/zmJdRzrMlE1Ra9i7fpXVkkd/bgU+3D3jeGvW+M8k/eIG508G+t4t9eJ6q1iDseiReiojj1VLNMjEIGs5zHGi9hz4xgT4+mAmKfYgwAStH+5ArVf/VH4rZHsFzDnhlFPKWYrklJuj4b//YDhGVQ/umbiAGEXWu8ROUv38Ff3KDzyRWdbKl5qXFGJyiefZvC8bOgFPXP/kT1498TrC3vdWnbin7H3SGWo+tU4yUEdxbvCi959IVsJ2lwzf+c+eDC1tdC5ROqh6/YE2Ia8Rrvtf/lfV97XHJjvJnu2EjWN7u8doZA9R5Z98OICGknNXqqxWp0C4lECLk14pheWqRtZFv/U8lmQEC0aZy/PXd0IgLaSZ2earMWzT+hFlAk99QSExNuWy3DjjBNcvuPEtQ3qH/1wQO+YoabJbf/GPnDpzEyuXREsLZOd+H6A/tKwpCo28YqlAGwRyexihX89QffcA03Q27uKGNv/Qghjae6sxp7XeJeZ/MHEeQOnKC3PE/UaQ28r50i9np4q4u0b14mt/8oVr7IyGvfRRomzStfkQSPHvmQjktmco7Y9wjqayT+k8dDol6b2E8v/KTlUDhyFm9l4bHPsxf4G8u0rp0jf+AESElm+kB6XEyL9vWLqPgRgp6QOJUxkijcCnzQvNyoMKJ3eZGk69P68BIy42AUc9iT5cdu9833HIVKO8yKWVTe3ews4W7yrrH55zYIZFG9Q/uzK2z8z3/QC7WXgURR/+VnxN2A8p+/RvbEvmfa3WM/L59jQexheNeWqP/6c9zD08iMPfC1wtbjLQOzkkfmXdyjM2mX6GYHmbrTKSoAef84qrDMtLOsn+fdvGxs/uE8jV9/jn97HSPn4l1dTMdEtUD2zETVFo3ffYWwTSo/eXOzVf7JvxuBwMg5jP8nP0J5IZ2vbjzdyK1G8wJgFsrYlTGEECgUQXWNxHvxzgf9jrtDPE7cehgJMb7q4qv+7wbHRLST2kB1RQREybAtDNVWKuY9X9ozhqmWYSb2epi5IpVXv4NTGaO3upCKTkphZHK44zPk9h/DyhURUtJduEHn1uWHjsJF3Sa95VtkJtOL/8LBkwgFnfkrhK06Ko6QtotVqpCZmCOzmXQZ1NawihWk1f8IBUDQ2MCvrqSdWEKQnT3EyBvfp7twg7BVQ8VROmdv2UjTwq+u4q0ubMtx6xuV4FdXqH3xR6xiCas4gju5jxHbJbvvMH51hajTIomjNBPWsjHc7OboYQUzX6R1+SuidqMvgczfWCFobKBUgrQs8geOk/gevZVUOFRJjDBMDMtGmBa95XmC2toT9ytME2GkgQ5mroi07/otGW4GM18k8T2S+M6IT8zjTrqo16G7cIP61x9ROvUGhm2TnT2MmcmTP3gCv7pK3Ots1SstBzOTwypWMHNFmpe/oH3johbINGnS2ZVFEi8gbnVpf3IF4ViM/HvvYFby/Sfg3VlkGeLpRr77JGp2aH9+ldrffky0MTxivmZniZtd2h9dQgUhcbtH7tXD6RifHrt7LHGrR+/8PPW/+5jyz97CyNhPJVILIcA0MEwDMv350Q6EUqhEpeLYP3xG78oiKohIrIje1SVyrx3BKGgz/2cmTvBvrdL843nMcp78O8f704QFYEjsqQqVn7+FimM6X1zfvrALjeY5wnAz6VTQ5oi5t7pI7HX2uqxtRwtkGo3mqegt3UQlCZmJWUpn3iYzc4DYS5PdDDeLVaxglyoAeGtLNC9/Sef2VUgeDC2IWg3aNy6S23cEqzyKXRmnYFo4o5NE3RYqjpGWjZkvYRUrqDiidekLkjCgePKNgQWyqNOkt3SL3uINsrOHsHIFCodP44xNE3WaqbgijXTsU0oa5z/ZfYGMtNOtM3+F6qe/p3jsVdyJWdzJfdgj40StBtEdIQiRep44LmYmh+HmQAh6izf7XhCEzRq9hRtkJvaRmdyHlS9RPPEamak5ol4HkgRhGAgzHRWLA/+RApkzMkHuwHGk7aTbGCZCmlj5Is7o5NbjMlP7kaZF1G2nI55JKpDF3Q69lfmHH/MkIayvU/vqfYQUZDdF2MzMQZzxacJWPX0d3qnXsjFsFzNXQJgW3uoCop/0Vc2LjQIVxnhXF0l6ASgIVmq0/ng+HcP58auYo8VdTd97HGGtRefTqzR++xW9y7v/XqTZW6KNJu1Pr5B0feJGh9wbRzCLWZ3i+zgSRbjWoP6bLzAreXKvp8dsu0adtwOVKJJ2j84X16n/8pO0o3WzO0mFEd7VJZJguGwOnmeSXoB3ZZH6rz/HHC3izI0h7SePW97pBM6c2k+x0SHxgjTZUvuRaV4ypGUjbQelVOoL3GqiwhfvPWo4rvw0Gs1zh7e6iF9dJWo3yM4ewhmZSNMqDROUIolCgmadqFWneflLWle/Jmw8PG0t9rp0F25Q++oDCodPYZVGMTLpiOadhMIkDkn8HkGjRmf+Ks2Ln2HmiuQPnYR8/0lVACqK6K3cpvbl+yjAKpQx3AyZiRmQ+7Y8hVQUEvU6SHMwAW47iXsdal+8T+z1yB88gTM2hZktpGJheTTtclFpgqqKIpIwIKitEXVb+NVVVNRfp5SKQroL15COi0pirEI5HdWc2p96qChQSZwek24baTz648OdmGX8Oz/FzOU3v/LwBUlmct9W1+DdQhR+bY2Nj3/7SFEyCQN6y7fYiAKibpvM1H7MQgnDyWCXxhAjm6ELKvWaS+KIqNsm7nUImtUX8sNcMxgqiYnbPfzb63cXoHFCsFyl9rcfIQyD/JtHsGdGMXaia6SvItPzOlxv0vn8Go1ff0H3wjzEL77HpeZB4nqH9qdXCJarxB2P7Mk57OkRZNbt23R8r1FKoaIEFcWp0f1OP18Q4d9ao/a3HwGQfeUQZjk/FMdLhRFhrU3v3C02/u0H+DdW7utKUmGcvj+1e2l4wg52p75MxK0e3S9uUC/lGPmrd7CmR/q+EWJkbPJvHCHxAqJGl2D+yV30Gs0LhZQgDZRKiHrdF86c/w5aINNoNE+FkAa9pZu0b1wgt/8YhYMnsCtjSCebdvl0mnirC7SufIW/vvTEkba422Ljw3/AW54nd/AE7sQsVr6IMCySKCDutvHWFmnfuEh38QYqCom9DkF9I40b7g1mVh21GzQufoa3tkTh6Fkyk7OY+VLajaYS4iAg6jQJaut460sP3YeKI+JeeyuZM/F7qId0yN2/kULFMWGrDijCVv2JI5Aqjmic/4TOzctkpufI7juyJZSl3XOKJEjForBRxVtbpLtwPR2ZHCCCOfWT+xBvdYHC0bO4Y9OY2QLCNFFJTOL7RN0mfnWNoL7+yP0kUZiOf/Ypzn2TqNsmeVLdSZKKtOsruBOzZPcdwh2fwS6PIW0XIWXqN+b3UmGsukZ36Qa9lds7lwSqeW5IvBB/MRUa7usCSBRxvcPa/+c3ROsNij84i3t4Cunau5rsqhKFCiPiRpfmb7+i/stPCZareuT/JUcFEf7NVVb+m19Q/O4pij84S+boDEY+s2XkPnSjl3duOIXRZopmm7DeQoW7tLCKE7rn50nCiMQLyb9zPO2+e0Ki5I6wmcydBBHhWp3Wh5eo/e3HhCsPsUtRiqTjEa41sGfGMPLug4/RPBVxu0ft332MNV6m+O4prIly3+/vZjlP/s2jJF7I+v/4W5Ker9+XNS8NKgpRYYCwrBdWHAMtkGk0mqdFSpCSuNumefFzWpe/fHB0QSWpz5fq/+qhc/sq3cXrD0+n/Mb+onaT+X/93wAyHd0cMN1RRSHe2gL++tJm0tQ360+jGB6VGumtLbLyu2VWfv+3m+XFDx0hvf9HiAnqG9z8//6XbAU+PElU2yTqtmhdu0D7xsVHpHeqra6TdNE/+FVbEnh0F67TW7r5iN/B448JQOvqubTGp3Z97v+YqCSmtzJPb3Xh0Ubo6h5DZaW7bzQQdzy860uPfs+IYmp//ynejRVKP3qV0g/O7qoPkPJDelcX2fiXf6D79S0STy/CNPcQJzT/cJ7OVzfJv36Y0p+9Ru7MARjSLqO40aF7YZ7WBxfofHadqNXd9U5I7+oya43f4c+vUfmrd7YlFfRp6Z6fp/Z3H9P59Gp6bj8Gf34d9/C0Fsi2m0Sx8S/eQ2Zsit87k47f9ok1Xqb4nZNEG03qf/8piac9TTUvB7HvEXtdLLuC4Q7XyPp2ogUyjUbzdAixleuZjrJt08XuZocV9CmQRM94B0MplIrhacofsNZ7Nhyos+v+TRPSDIlBn3OQ53jan+vO9gkq2sXFj1KgYq0faPom6Xh415YfP+YVJ3g3Vojqf6Tz+TWK3z1N7o3DabfODgkRiRfQu3ib1ocX6Xx5g3CtocUxzcNJEuJmh/ZHl/GuL2PPjJJ7/Qi5Vw5ijZWQe5V8qBQqTgiWqnhXl+heuo1/c5Voo0Xc7hF3vb3xblIqTTL8/Vd4N1covH2cwrdPYo0W0sTJHSbu+XhXl2j87iu8ywsEK/W+zm3/9hpxWyfW7gRx26P+i08QhqT0w1eR7pP9yACEFJhjRSp/+TbhepPuVzf070jzUhDWN/DXl7HKqRWOVSwTtRpPv6YZUrRAptFoNBqN5qVBKZX6j91YfmLXqfJDwtUacatLWG3R/vwq7uEp3MPTOLNjmKVnvIOqFIkfEqzU8a4t4V1bwr+5ir+wQVRtDdR9q3kJSdLXcrw5ihcs1+h8egV7ehRn3xj23Bj2VAUjn90Z3y2Vdi1HzQ7hepNwrUG4WidYrhFtNAmrLaKNJnGrh4p28KZOv8QJcb1Dr+sT1Tv0Lt3GPbR5Ps+NY44UtlX8jlpdgqVqek7fWMGfX8O7tUrc6vXdQeffWiNqDmYhoekTpfBvr9P8wzlkxqH47mmQoq8xZWma2FMVRv7ROyRBSO/8rTTwRaN5gfHXV+ktplY4wjTJ7j9C2KgR1jf2urRtRQtkGo1Go9FoXgyUovXhRfzba4/uoFHgL6wTVlv9dWYpSLo+3uWFVMS6soizfwJ7dhRrvIRZKWAWMsicg8y4SNdCmEa60JZyq6NGxTEqiEh6PnHXJ271iOttwo0W4XIN7+ZKasrd9Z67jrHO1zeJu37fY2AqiPG1wfX2oRRJ18e/vox/fRmjmMWeqmBPj2JNljHLOYxiDqOQwcilr1Hp2kjHgs3Xqti0TUgn/xUkm6/bKEaFcRoC44ckXkjS89PXcdsj6XhE9Q5htZmKYmtNwo0myh/ejgIVRATzawQL6/SuLuHM3cbZN4Y1UcYc2Tyf8xlkxkE6FtI2U88yKRFi0yMwSSBObR8SP0J5AYkXpOd2u0fc6BBW03Pbn18jWKqSdB8/TvkwwrU6zffOESw8xvez6+NdX95VETLpenTP3QSlEGYfoqJKvdfupHQOCyqI6F1eRCWKcKM5sJCsooSk6+l7GZqXgqjdpLdwg+6tq+QOH6dw9DTBxiqJ3xvYC3qYEeoJZ7QQQp/yGo0GZ2yK0Td/SPnstxBSsv7xb6l/8Sf8jeW9Lk2j0Wh2H0Ni5DObC+tNoaycT0cwHRNpWQhTbhrux6gwFRaieoeo1iZcq+MvVonWG6hwCLprNC8s0rWxJkqpAFTJYxSy6X95F+lsCrqWmYq6grviWBiTBCGJF6TCWMcjanWJm12ieptoo0VYa8GL8PqVAplxsGdHscdLmGMlzFIuPUZZ965IJkSarH2vcNjxiVtdomY3FQvXGgTL1VQM2otxUo1Go9khjEyO7IEjjL37F9iVcdrXLtC68Dm9xXmibhv1hFC2YUAp9VglXHeQaTQajUaj0QxKnKTm440OfL3XxWg0jybxAvxba/i3dNfeI0nS1Ejv0gLepYW9rkaj0WiGDyFJAp/urWusJwljP/hL8sfOYI9O0L58js61C/i19U37isFuDiRBMDReZlog02g0Go1Go9FoNBqNRqPRPBSrVMEZncDIFTDzRcJmDTNfwBmbxK6MUXnzXZIwIPa6aYjaALPHG+//mtaFz3ew+v7RAplGo9FoNBqNRqPRaDQajeah5I+epvLGdxGGAdJA2g6G4yCkgZAGyrSQjouRzYMaLM3eyOZ2qOrB0QKZRqPRaDQajUaj0WieHUOSf/sE9uwovXO36F249cBDzPEymaOzGOUc9b/7qO9Uz5cFYRq4R2dwj+6jd/EW3pVFnWqs2XPMfAFnfOqR3xdCgBBp6MuACGk8S2nbihbINBpNX8S9Lp35q6gkBgS9hevE3ouTWKLRaDSaxyAEmaNHkbkc4eoawcoyxDtszi4Ezuws1vg4cbdHsLJMXK/v7HNqNJpnQhiSzKn9ZF85TNz2Hi6QlfNkzhzAnh2j8atP01RQrf/cxTRw9k9S+O5p4k4P79oSxNt4gITAGisRt3skvcHTVYcBo5QDIYjr7b0u5aUhrG3QuXF5R/YdNes7st+nQQtkGo2mL6JOk8b5j2mc/3ivS9FoNBrNLiMsi9IPfog1PUP7ww+IGnWSTmdnn1RKsqfPkH/rbcKVZRrvvUdPC2QazXNP4vmEy7W0c0wLYw+SJET1Nt6NZeLGNr/PCoHMuuTePEbvwi38myvbu/9dQLo27rF9CClof3Bhr8t5aejeukq4Q0KWvzE8r0MtkGk0Go1Go9FoHo0QCNvGGhvHLBYxikWMfH7nBTLNsyEEGJtjK3GsR7Q0Q0Mwv0Ywr1NVH4UKItofXNgR8UdYJs7BSQrfP0tUbz+XApk5WSH35jGUH2qBbBcJausEtfW9LmPH0QKZRqPRaDQajebRKIXyfYKVZRQQbmwQNRp7XZXmCRjlEtk3ziKkQefjz4lr9b0uSfOyoLXYoUXYJpkTc0jX3utSnhpnbgJrtEiwuLHXpWheQLRAptFoNBqNRqN5LCqKqP3d3yEch7jRQPnPp2/NMCNMA/vIQYRp4n198Zn3l7Q79L48v/V3jWZbkQJrcoTCt0/i7J9E2CZRtUnv0gLCkA92LEpB5a+/i3tkBiPnAhCuNVj5L//1I5/CqBTInj1E5tgsZqWAMA2Snk+4Wqfz5TX8a0tbHlrCMsicmMM9ug9rZhQjn0FIQVTv0Dt/k+65m0Rr9a19l3/2NsK1idYbIAS5145gFHPE7S6987fofn2DcLm69fjin72OWcwRbjRQYUzuzWMYxRxJ18O7dJvuV9cJFu7vrpH5DO6haXKvH8GaGknrqbXpXZyne+4G0dr9Nxoypw9Q+N5Z7MnK1tdq//Z9Op886PuUfe0I7uFp4naP4PYa+XdOYo2XUAqitTq9i/O0P7oESRqA4B6bJffmMZz9kzgHpjBKOUb/4x9R/ulbACR+SOeTy7Q/vACGJPf6Uex943Q/u0Lxx6+jopj2hxdJOr30e7NjeNeXaP3+K8KV2tbv2MhnyX/7JO7haYxiDhXFhMtV2h9exL+1ggoiAKypEQrfO4MKIvxbqzj7J3AOTSMdi7jdw7uyQOfjy0S1JigwKnmK339ls/5JzPFSus3c+NYx6Z6/Reeji89lV5xmeNACmUaj0Wg0Go3m8ShFsLS411W80BjlEs7+fag43haBTIUh0ZrusNDsAFJglvNU/tG3cQ5MknR9okYHYVnk3jyGNVZ6sENJkQpIUuAenMI9Mn/X0LEAAQAASURBVIs5VkpHgR82/islpR+9hntkBqUUUauLkAJpW9hz4/jzq3jf2L97dBZ7/wQkCXGri5ASe24ca7KCsExaf/yapJNuZe8bx94/QdL1iettkjBCNTtY42UK3zuLzLk0f/clca2VPn56FPfYPpQfElWbqCgmbnWxRovkv30Ko5Cl8Q+fEm000/JzLvm3jpF78zhGPkNUa0GiMEo58t8+hTVRpvmbzwlX61s/Qtzo4F9fRvkh7vF9OAenMB8xQmiOFMicOYi0zE3RLiHueMiMg3N4GntmjKQX0Ls0j/LDtO5aG5lxsWdGUXFMtNEg2BQBVRARNdqoOMHIujhzE+TeOo4KY1QQ4h7bh1HIEq3WkVkHhKDw3TOEy7Uts39rrEzpZ2/hHpom6fkkXS8d6Tw8gz07Ru1vPtgSNWXWwT06i1nK4x6fQ3kBKohIEoU5UqT05xMAdD65nB7TOCFudglXa5jjJYwwT9zq4d++O6obbTRJ/HCAF7JG8yBaINNoNBqNRqN5wbCnp7HGJ4jqNfz5eaTtYI6MYJbLCMdBSEEShsTNJuH6+kP9xOyZWeypKZDivq8HyysEy0sQRU8uRAiMXA6zXMEoFhGWhZASlSSoMCDxPOJmi6hRR4WDL2yEbWONjmJPzwDg354nqtWeal87gpQYlRLW5DgymwUhUEFAtLpOtFFFhSHCsrAP7sc5uB/nyAGUHxC/9RqgiNY2CFfXUZ6PsEyMUglrahzhOoBIj99GjXB5ZWusTTg25tgo1sQYGJK41iBYWEJ593T9GZLMq2eI16sI28IoF9P9dbsEtxZIuj3tWaZ5JDLr4h6fo/DdM3S/uk77o0uEy1VkziV7aj/Zk/sR9jeWmUrR+fQK3XM3yb12GJlzscbLD38CIZAZm9zbx1Fh6sfVu3Ar7SQqZrGmRghXaqjg7nmu4oRwrUHc6hGuN0jaXRCS7GtHKP34NTKn9uNdWcDvLG9tY42WiMx22gF2/iYqjHAOTVP68evkXjtCuFKl/f5dgcqsFEg8n96VBbpfXkOFMc7+CYo/eIXsq4cJljdo/f4rANxD0+TfPok5XqL1h6/T+uMEa3qU/Dsnyb1+lLjdo/7vPoQkPdeCxQ3C1TpGJU9ZKax7OskehpFzMStFwmqLzicXiDaayJxL7o2j5N8+Sf5bJ/HnV4n9kGC1TtTuYVYWMEcKOKZB++NLdD69svX7SXo+iRdgFLJgSKRtosKI5m++QOYyuEfS99nW779EhRET/8VfY8+N411bQhgGmVP7Kf3ZG3Q+v0rnk8uEK1VkxiFzYo7Kv/cdwo0mcbOz5T8nDAN7doyk59M+dwPv+jIohXNgktF/8gOyrx4hWNgg2mgSdzw6X1xNuxNNA5mx8a8vU/tf/nT3NeAHJL3gscdMo3kSWiDTaDQajUajeZGQkuyZsxS/+y7d8+cI19dx5/aTPX0GZ/9+jP8/e/8dZEmS33liH/eQT6dWlaV1V7VWMz1aDwbA7EAu9rCLvb3F7a2RZkuzI423Zjw72tFotLulGfcOR+NxwZWHFdAamMEMMLKndU/L0rpSq6ffC+3OPyIrq7IysyqzdFXHpy27O9/z8HCPF/ki4uu/3/dXKiEsCxWG+GdO03z9NYJ1BLLcvn2UP/ZxhGMjpETm8iAljR/+gPr3qqibCWRCYPb14e7eTW7/AZxt2xCOgzRNdKJQvk9crxNcvkTzjddJms2VdKDNIEwTe2SE4jPPUnrueeJGg/p3vk3S6TwwApksFXEP7Sf/xGNI1wEp0X5A950PUJ0uSRwjHIfckYM4e3Zh9vWg4xhZyIPWdD88SdLukPgBwnWwt49ReO5JRCH9LHQYE168TOv7P15JoxSui71znMJzT2L29+Kfu0TyV98j9q9GWgjLovcXfjqNVNMac2gQYZnoMKT53ZcJLlxGd737ddgyHnDMcp7C0/tACJo/+oDu++fS1DkB/rlp8o/vwewvr91QKbQXoDrBSqrduggQtoUQgqTtk9TaxLU2quujL8bw/vm122hN68cfrnk5mquRO7Qdo1LAHCgTXLwqkAnLIDg3TeO775A007+f4PwM1mCF4jMHyB/ZvUogE6ZBOLFA4ztvkzTay+2nMcp5yp96nMKTe1cEsvzje7BGevGOX6b2F6+nhTJIjw9a0/PV5ym9dITG995F++HKHHQUo9peKvSom4jUhiTpeNT+7BWCy/MQJytvufvHcfeNIaz0cV/7IYmf9qn8EOKEpNlNU0w3IGl5dN89i39xltz5HdjDvUTzdVqvHkc4FqrdxSjkkDkbo+CQf2ofGAb177xFcG565TMOZ6rkn9xH4fE9dD+4cLVAgxBIx6L58od03j5F0uym7ScXKD57AGugjNlTWB6MIqmlx1y1PXSUoLzwhuPPyLgVMoEsIyMj454iEAg0m38IzMjIyLgVhGlilMs423fQ+9WfwiiXSZpNwrk5ZM7FGhhcjiYz1t3eO38OHYbIYhGZz1N86mmMQmHz+7dtKi+9RPGZZ1PvsnabeHERtEbm8xilMm5fH/bICO333iOhtaX5mX39lJ57nuKzz5E0m1S/+Rd4Z8+iff/mG98jnF07sLdvI5yYovmt74HWWCNDJL5P0u2mD6utNvU/+ktyjx8md/QwcbVK86++v6YvHUZE07M0/qpKNLcAhknpky/gHtpPND1L990PQSlUo0nnlTcJzl6g/NmXwFzvdl8ghMDZu4vWd1+m/qd/hVEp0/NzXyP/zBMkzRZRJpBlbIBwbeyRPuLFBkmtdVXs0ul5GkwuIpd9xm4JpUlqLfzzM2nK5mAF++1BOu+cJZiYR0fx+uKREGnEqxAIAAHKD9BBhCy4SMdavRsvJK61V8SxK0SzVZQfYA6sFvlUEBLXWyvi2Er7hXqabnlNRJw11odOEoKphRVxbKX9fI1wtkrh6G6s/nIaDRevbrMpEkXSCQjOz6wepx+SNDs4O4YQhthg45uj44S40VkR1eJGJ01R1TqNOFsWRYUUGKUCzlg/0VyVpN4BzYo4h9aEl+coffwxjFIOpFx5XQUR4eW5FXHsyuvRUhNzoLw2EjEj4y6TnXEZGRkZ9wjHLNFb2E45N8KFhVeJkuzhIyMj4+4hLAt7ZJS+r/4U3rkzeKdOES4sgFIIw0hT/jTE9fq624ezs6mgJSTCMsnt3YuRz216/+7uPdhj46gwovve+zRf/iEqitJUQCkwcnnM3h6MQpG4XgO1+QdEq7+fymc+Q/7wY0Tz8zR+9EO8M2fQ4YOVXqM9L00j2r4NZ+8ugouXieYW0EptKVoOQIch0WI1FQGSGIiI5xdJhgcxyqX09S3iHT9FcPEyyvPBNPBPn8fdvxvpPLwV7jLuPsKQyIJL0vHRyXXnsdZpOm9yC4LPdSz9wQ/xTl6m8NQ+ii8+RvlzTxNNL9L44ft0P7iw4g92hdyhHeSP7sLZOYLZW0TkbIRhYPaXCc6t9VDUYZSKbdehghitdPp3YBgrc9FhtG7kmw5jdKyQZRfMdMFBWhY6Vmm01nrtvRCkRBZyIBvA1o+XCmNUd4MFAc3yd8KtC2RovfrzVQp9/ee6vA9hGRiVIkalwPb/7tdWtRNSIotppJm0LYRlLHevSVrddc6hlS1vb/wZGbdAJpBlZGRk3CMcq0hvYQeuVUaK9SM2MjIyMu4UwjCQrks0O0v3+HGCycnVAlKziRASvZEwFcdX0ygjM33g2YItlVEsIl0X1e0QzkwTLa6u8JY0m8S1KsKybipsaa1BK5ASs1ym8pnPkd9/gHhxkdZP3qZ7+tQDWVkznJpB2BbOgT0UPv4chY8/R3DuAv6ps8TzWzPQF7aDNTKEe3g/spBDCIk50Id0HaKZW6valtSbqVeT1pCoVNAzDRDylvrL+GigVRr5Iy1zjUchCIRjXY0Sug2Sepvu++cJJxewhnqwdwyRP7yT3i8/h5FzaL1+gqTeBtOg+MIhyp84itaaYHKe7vvnUEGEjhN6v/7S+jswDTDWjlNaBkKINELqGiFbGAbCWHv/JkwDYaQpzyyLPTqO06IC1jqP26aRRkYpjQrCW/f70zoV2+8S+pp/X9nfhm0TlUbrxTHt10+guut/H/tnp1aO0VUBbp1+MwvEBw8pscq92L0DeNOXUGFwS+eukctjlnsQhplGFy7Np309IGQCWUZGRsY9wjELlN1hYhWRrYhlZGTcbYSUoBK6p04Szs2vFaGSBH0LUQubRXW76CjCqJSxh4ewBgeJlpauPnCq1IeMTaREptEIAqu/n9ILL5I/fJi4VqP93rt0T55Atds37eN+oDpdgvOXSDpd7LERzIE+3H27AYEXK5Jq7botNnjYEAJrdIjix59HeR7xYg3iOH0wH+i/pegxAB3Fqx+wtSbNmbql7jI+IugwIl5q4u7bhlHMpSLTsughLCOtYnldOuOtkrS6JK0u4dQi/sVZopkq/b/8Wdx9Y/hnp0jqbYQpKT6zH2ukj87bp2m/doK41kpTK4s5Ku1l4fc6pGtjlPLInIPyrj6gm31lhG0Rz1RXCQDCsZClHDLvrBKAzJ4iMucQLTRW2keLTcyBCtZgJRULr/k7M3uKmP0VkrZHUm+vjcraClvVJ7ROvcqkvOXvjfVQ3YBwroYzNkDnvXNp2uj1kWEs+4etmu/WBZYr/Yo7IMJmbB4zX6Swcx/Fg49TWDyIN3mB7tRFks4W7RHKvZQOHMUZGEZrqL/zCt7MBPoBEckygSwjIyNjkwgEjlXCtcqYhrsSBaZ0TJyEBHGbMG6TqGhlC9cq41olLCNHX3EXeaePIG4zVN6/KsUyTgIW26tNZw1hkbMrFJwBap3LJDrGMYvk7AqGtBFAoiK6YQ0/aqL06hssQ1o4ZhHXqmAaDgKB0jFh3MWPmgTx+g+UAoljFbcwz6uYhotrlnCsIoawEEKiSEiSiCjxlrddawaekZFxd9BRjH/xIjq4975c0fwc4fwc+f5+cgcPo6KEYOIycb1G0mikHlybfTBUCqNUxBnfRvmFF4mbTTrvv0f3+DGSDVJEHwSE66CBcGKK8OIEZl8PPT/3NextI0TTs6sEMh3HICXCtq8+UAtWUlLNwX5yjx2g+od/jn/i7MoDt9FTub1BZtUqM7aI6vj4ZybJP7GH3OEdKC8grrYQtoU9Pog5UFlXkMKQCEMibDN9X6bVKnWcpKKHUldTsMt5rP4KKopR3WAlgjVaaqZpkVKuRH8JRFp5UWniRpu40U4rXvYUyR3agVHKk6yTiiikxNk+SP7x3WkFxSTB7K/g7BlN/cMurvb2EobEHusn/+Te1IQ+TjB6Szh7x0AK/HNTK239M5M44wM4u0fJH9lJOFsFpTFKeXKHd2CU83inLpO0vat+alKkx8dZTkMUaQSacKw0wjNRt//3qhRxvY0wDayRXqyRvjQNVKSpn9cKhVshrjbxT07g7h7FHhtIxb9l/zJhmciCk0aZdf3bjg5TbQ8ShdFbxN4+SNLqpvebcYz210+bzbh9rHIvue27Ke49DLsPUrNMgur8lgUyYZrYvQOUDz8FQLg0R9SsE2UCWUbG3aVYEpQrEtOEdltTXcxM0W+EENA3IOnpkcQx1KoJ7ZbeqkXKI4sQEtcsMVw5RF9xF65ZxjAsBJJYhYRxm8XWeeabp+mG1ZVtevJjDBT3UXQHydkVLCOHIW32Dn0Kfc0dQidYYql9cZV5v20WGK4cZs/QJ3jn0u+TqJC+wi76i7twrBJSSOIk4PLS28w2TqCSqwanhrAoucMMFPfSV9yJa5URy+3bwQJLrfMstM6uEcmEMHCtEsPlg9fMMxXj0nl2WGidY6F5ZmWeVzClQ29+nMHSPsq5UUzDxZAmiYqJEo+WP8d88wyLrbN34RPKyMhYD60USbO57kr+3SZaXKR7/DjSdXF37aby0kuo8Dn8C+fxzpwmmJwkrtdR3e5NH/qk4+Du2k3+0GFELof/wft4584S166PwHqwMPv7MMollO+jPR9h26ggJOn6qSB2DUmrA3GC2dODPT6apiv5QSokwnLEXYCQBuZAL9J1sUaH04qX1yByLjLnYvb3IvM5MEzMvl50HKM9H5WZ72fcJnGjQ/vt0xQ/foTiC4cxe8sEk/MYro27bzz12LrWXF0KZN7FHupF5h2cnUNp5JZjk3tsV3qeeyHxUjONCDMM7G2DlD/5ODqKiRbrKD9E2Ba5vWMIKQkn5omWKxhqpfAvzFDsL5PbP44OE1QQYvaWyB0YR9gmqro2jVsFIfbYAOXPPIk10o+OInKHd+JsH6R7/BLdD1YvXOogwhroofKZp+gO9aKjGHf/NpwdwwQXZ+m8c2albffDC9gjfRRfOETf11+i8+EFiBPs7UM4O4aJFxs0f/j+itAtHAuzp4TZV0zFwaGeNBpvtJ/coR1pFcpuQDi1uGX/wlVzDmP8s9MUnztI/mjqNxgvNdFaEU4uEly6tXTtaLFB550z5B/fTfkzT2CPDxDOVCFOkHkHc7CHpNqi9dpxwu7CzTu8AeF0lWipiTM+SOWLzxJengdDpsUPLs8TV7cm2GRsDrNUxqr0IYRAS0nSaaPjrVeMjlsNgvlp4FkA3KFRuqUyUW3xxhveIzKBLOOR5dNfcPmlXy0wMCj5zl96/MY/y74sb4TrCv7BPy7x9369wNxMwm/+Rou/+nOPVjNbWQbIWRW29T3Frv4X6YY1Gt40QdRCCpOc3UNPfht+1KLWnYAr92Ba44dNljrnqXuT9OTHGak8hhfWmaq9R6yurmZGsXfDypYVd5SewnZcq0jTm6XauYxluPTmx9E6IVGrV10q+TF2DrxIb2GcTlBlrnESpWOK7iA9+W1UcmMU3AFOzfz1dfMsM973NDsHXqAbVGl0pwniNnI5mq2nkM6z3plYM8aB0h529D9HwRmg5c+x1L4AgG0WKblDlNxh2v6DcfHLyPjIoHWatqDvz2pH9/gxgqkpcvv3U3r+edwdOyk88SSFx58gnJuj8+47NF59Ja08eQORzN21G60UMpcWCXB376F77Bjh3PyWzP3vNWZfhcLHnsPdvyf1Wosi/DPn6b75DuHlqVVto6kZ/POXKH3qRYb+D/8IHYS0vv9jOm+/R7JUI5ycwfvwJL2/9LMgBPHcAtH0LP6JM6v6yT/xGPnnnsQaHcEo5kFInD07iReW6Lz1Lu2XX7+XhyDjUSRRRHM1Fv7tN+n92scoPLOf0ktHiGaWaL56HO2HlD5xZKW5zLsUnzvE4K9+AaO3uKqrbf/07wBpRcnqH79M9Q9+iFYqFTmEIP/UPqzeEsKUJN2AaLZK7a/epPPOGZJlIURHMfVvvoGQkuKzByg+ewAdJwSX5qn+8cvkjuxCFtdW1UyaXYJLcyStLj1feQ6zv0xca9F+5TjNlz8gnFrtE5i0PcLZKaLZKj1fegazv0zS7NJ+4xTNH75POHFV+EkaHerfeZtwvkblC8/Q/4ufQRiSaL5O+82TtH58jODi7Ep7Z+cIvV97kdInj67aZ89Xn6fnq8+vHPPL/+2/XlN1cyvoIKLzzhms4R5KHz9C79deQJgm0WKD2p+9QjSzNW/EqxNWBJfnmfmNP6D3Ky9QeHof5U89gTCNNEV2eonmycskndsX6P2zkzR/lKPy2Scpf+Io8qs5VCeg8d13iKttyASyu4JRKGKVliOWtcafnSTpbv1cTLodwmvEMKunHyO3+QrZd5tMIMt4ZHn8KZtt2w36BgwOPmaTLwi6nUzsuRlCpKXfM1ZjmwX6CjuJVcCZue/T9GaWUxoFUkhM6ZDoeFX6oEbR9OdoB4sIYSCFyXD5EEHcWRu9dZOH1219TzHXOMGFhVfohEtordKUAmkRJt6q9EpTOmzrfQLXKjNZe4/JpXdIVLCctWAyVD7AWM9R+gu76CvspNGdJtHR8jzTQgJxEnJ67nu0vLlr5mlgGjaJitdNk6zkt2GbRRZaZzk3/zKJSpVCgcSQFkII4uTBCJ9+WCn37mJo/BkM0+bch39CHN27SBApLcZ2f4JS73YWpt5lceYDAIQ02HPkZymWt2GYNlorOs1ZTr/7O/dsbBkPNkmrSffYh/gXL2D19ZHbf4DcgQOYvX2UXvwY1sgo1T/9E5L2jR9qwqlJvPPnyB88hDU0TOmFF9FJgnf61D2aydbxT18gnJxNq+EJgdYaHYTrR81pjffhCcILlxCmidYa1emmFSaBeKlK83s/ov36W4CAOL7qIab1Srqq9/5x/DMXEJa54tGjlYI4QXnpd4YOAuZ+41+iWu3UBw5QXY/uux/inTqLamWp8Bk3IVEEF+dY+K3vIN3l8ztOUF0frXQqYHWunFs+7TdP4J+ZWNcUP22krwo/iSJeqLP0u99DODbCkGm6sdLoOCHp+KtTATUkLY/aX7xG47vvLKd3anSYEDc7+BdnEFKuqSgpTINooU7zB+/RfPkDhGGgkwTVDVCdddLSDYO42qLxNz+h9fqJdFyJIvFC1DrCT9Lu0nn7NP6pCYRtpWmM8XL/15nYBxdnWfitb7P0hz9c//jodNuknUaUtt84iXfs4rom/cGFWeb/9TcRtrkSZbe6L03zRx/QeftMWixAgI4VSbOD8gKSbkD1j19G2hZJM/2uar78Ae23T6GD9H5RhzEz//z30WF8VfRSiqTZpfatN2j84F2EmfZNolFxjOr4K59BOLnA/L/6S4RpEC82Vw1P+SHV3/8BwrFIWl3WwztxifDyXHruLaekJx1//c8t445g2C7SzaXXpjgiatRR0dYrR+s4IvE8ksBH2g5GoYi0nbsw4lsjE8gyHlmmJ2MadY0QiqmJmDB4cMQxy4JPfs7lhZccXv9xwMvf84mzdPmHAIEUJoJU6InV9WLPFbOYqygdo3SMQC57dmm0Vun2yeYv4mHSpe5N0fCm1vX+umaEVPJjFJxB/KhBtX1xTSpkoztF2R1moLSX3sIOWv4CSRKtzEAsi2ECuXae0frzvIIUEilkGqq/RkTLhNfbxTBt3Hwvhuki7nUlVCGw3TK5wgCmlVt5WSvF0syHtOtTlHt3UOrdiVvov7djy3iwUQrleSjPW65cWcO/cJ784ccoHDlKbs8enJ078c+fWxFwriecn6dz7BjdkycIp6bo/cpXccbHKRw9mq5GT07e40ltDh0EJEGw6VII2vOJvQ2uDXGCarZRzRsXJFCeDxv1sbIjTTy3sOY11fUgS8HM2CQ6jImXmuu+p9rXnEdKozo+4RbECx0nW0uVU4qk0Ul9r64j8Td4iF8WrDbabsP2zW4qHN10THpdMWw90sIHEWxwPNd0fQMxSIcR8XrC2LXbt73Vn9GqNxOSWnvV99aa9loTza2T4q70po6nDmPihQ3GqDVx7cafvfZD4o0+14y7gjAtpOWk50enjYpvvQKrTiIS30NaNobtIsw7U9TjTpAJZBmPLK//OKDb0bg5wemT0QMlQJmW4BOfdfn8V1wW5xNe+cH9HlHGzQjjLvXOZYpOP6M9R8jZFVr+At2gih81lv3E7p4I2/EX8ML6DcUxSH3PSu4IlumCIPUDc0dWtbHMHHmnFylN8nbvigk/QBB3qHUnKDgDjPUcJWf30Pbn6Qa1m86z6c1Qzo1SdIfY2f8cDW+WbrBEN6wti2wPjkidcSfR1JfOI6WJUhFOvhdp2Pd7UBkPKDoMiRYWiKpVEBJ7eAR72zas4WGCyUnYQCBTnTbR4iLx0hJJo4E1OJSmbO7dR9L1SFotksaNHwgzMjIyMjIybg0hDYQh0UqhotuzbtBao6MQ0AjTfKAqkmYCWcYjy+kTMadPPECq2DJCpH5fBw5bFIoPzpdBxo0J4hZzzZO4y1Ul804/Xlin6U3T9GbohnW8sIHSd+ecC+LWSsrijRAirZxpCAvTcjCLacrbenSCKlESrPI+C+IWc42TuFaFgtO/PM8aje4MLX+GTnClYubaedY6l3HMIoPlAwyWD9Bb2EHTm6HhzdAOFvHCelbB8qFnA5FTK1QSksQBSiXIexzclvFgYhRTryEVBOjoOnFfa3QcoZarVgkhNh1kquOY9rvvYJTKFJ94gsJjjxHXa7Tf+Qk6vPUV7YyMjIyMjIz10VqhlQYEQhrcdmaISPNW7pdH6kZkAllGxj3GtGBgULJtu4HrZilnDwuJiqh3p+lMf4vh8iEGS3spOgNU8mMoFTHfPM107X3awdJdEckSFa3yGbsRhkxLg6dm/heJNvD9UjohiNqrhLd0nlN0pr95zTwHqeS3oVTEXPMU07UP6KwzTz9qMVF9h4Y3w1D5IP2FXQyVDzBcOUTDm2G2foKF5mkilflD3A6adOVNGhaWU0LK9FKuVUIc+6jkOo8VIZGmnfrASQOETMUJlZDEAUkScr3wJaSBaeaQhgkItE6uaXLr4oOUJrZbJo58kjhI+101VgPTTivyxZGHVg/eIsdHBWGaYBjpqq4Q6QqvYYAAYVkY+TyoNKI0XQmOVjywruDu2YuwLOJalbhWS71ylAYhMPJ53O07sIdHUEFAtLiQilubJGk2ab/zNtJ1KTz5JJVPfpJwbo5wanJL/WRkZHw0SVpd4qUWqru5e5Kk7RFXm+t6jWVkfBTQcYyOQqTjYOTy6T3BLSKkgeGkhTNUFKOTB6fYTiaQZWTcY4olyePP2Dh2Jo49fGiiuMtU9V1m6h9QdAYYLB9gtPIY433PYJl5Li+9RaM7dfOu7t4QSVScGqUHVeYap/DC+oaN9ZWNrnt91TzdQQZLBxitHGZH37PYxvI8vek1PSYqpNaZoNGd4oJh01fcw1jPESq5MVyrjGk4XF56845O+SOHTkWJnoG99A0/RqkyDkLQbc0ye/kNqvOnropkQmC7JQbGnqRnYN+Kf5hKYrrtOeYnf0J17sQqs38hDArlEcZ2fYJy3y6kYeN3FlmaO4EQEn2L0TlSmhR7xnns+f+c2UuvMzf5Fl57tQdSvjTE9v1fQAjJ5Nnv06pfvtWjlHGb2Nu2YQ8NYRSKCMdBOg5mqQxC4u7YCZ8A1e2gwgAVRvhnzxAtLKyK3nJ37iJ/9ChGLkfS7ZK0mijPR9g2Zl8fRqmIDiO8s2fxzp1Ljeu3QDgzQ+eD9zBKRXIHDjLw9b/Fwu/+LuHszAO3Ip2RkfFgsfSHP0IIsa7J/XrU/uK15fZZhGrGRxMVBSShj3RzGLkCRr6IqFfRydYWM4VhYORyGIUiIFChj45vbCFzL8kEsox7xte+keMLX81Rryl+4581Gd9h8FNfz7N3v0m3q3n37ZA//b0uzYbiwCGLz3zJ5clnbSwLLl9I+MPf7nD+bIzvrb0w7dhl8lN/K8dnvri2hLPvaX7yZsD/+/+59ZK/tgNPPWvz5LMOe/eb9A8a5FxBnGi6Hc3SomLiUszpExHv/ySkUVfXL6BjWfCpz7vsP2QxNm4wNm6yfadBoSgQAn7l7xf54tdy62aEvPqjgP/1/9Xc0D/NNOGxxy0ee9xmzwGT0VGDUkViGBD4sLSYcPF8zHs/CXnrtYDwDhUQ7O2X/OJ/VuDFTziYJly6EPObv9FibjZho++38R0GTzxj8+QzNtt3mRSKgjhKx3j+TMw7b4S89Xqw5vg9iGgUiVK0/AX8uE2tc4nDo1+lJzfOon1uXYHsqneXuKtW9RpNJ6iSqAjXKuLa5TUm/Zvva3me3jxB1KLeucyhsa/Sk9/OQuvcugLZypY6IYx9FlvnaHmzbO97No0qK+7OBLLbREoTN9/H0PbnaNcnaNUuYzslij3b2HnoKygV01i6QBL7oEFIk0rfbgKvRqt2iSSJcNwKlb7d7Nj/ReLIW2kvhIFb6GP3Yz+LaTo0ls7jdRYxTIeegb04uV5M89b8xZRKCLwG7cYk5b5dad/XCWTlvt3Ybpl2fYJue+5OHK6MWyR/4CD5w49hlEsgJEIKZC4PQmANDWH29CxXT0xTLqrdDnG1ir7mgtU9cwphWTjbt2OUSlhDw+kDZpKQeB7e6dP4587RPX5sy+IYkJaZv3QpFe8qPVhDQ5Q/+Umar7xMOHUfFyoyMjIefBK1tXjorbbPyHjEiNst4mYdu9KHRpPfvpe4WSdqbO05wyz34A6Pp9YKQNSoEnu3cA9wl8gEsox7xsCgwYFDFp2O4slnbL7+i3kef8qit88gjjVj4waOI/jR93x+7pfyvPRZl+FRiSEFe/criiXB//b/a3Piw2itmCQ0liUoliSuK8jl0x/TTAWyhbmtqS6GAT19qQj01LM24ztMevrkSp9aQRSB11U0mzbTkzHDIwbf/guPWvXqSpQQ4LiCz3zR5fGnbIolSbGUju2KF2H/oKS3b30vsovnYsQGakpvn+TX/lGR/YcsRkYNevskhaLAcQRCQhKD52mOPKl46rlUmPrdf9+htqTY5GLZGqSESo/kV36twBd/KsfQiMHZkxGvvxzQbCjUOofZMOGzX3T5xGdcDh2xGBoxKPcILEugFHhdzWNHFU8+a/PU8zZ/9vtd5uYStrgYcdcRQmJIe1XlSaVjgqi1XME6wjVzSLHR16peqWhpW4VVxvh3Eq0T6t0JRuLDFN1BevPbaXZn1lTcFMhlU/V4lQdZOk+L+Jq0TKVj/Ki1XIkzxLVKyHVMpkxpo7S6JvVSEyc+SRISxC2EAMtYK2JnbA0hJYZpU5s7QWPpPGHQwTBtyp15dh74Mv3DR/C7NbqtWUATBW1mLr5GFHVJIg+lYiy7QOA12HXoqxTKo3RbcySxj2UX6B08SKE8wsyFV6nOnyIMmhiGTbc1z86DX7qN6pmaOPJYmvmQsd2fIF8apt2YIgrTinxCGJR7d6CSiE5zliS+Q4r+RxGl6B47Rlyvo4MAdb3/1ybonjxJOD+PsDZXWSqcnFoTiRFMTJC0WhjHPkQ6Tpq2KUVa2S0MSNodknqduL5OJbTleXQ+/IBwZgble4Rz82ua6CDAu3AB9VffxCiWSJoNksbmqsBlZGRkZGRkbI6oWSOsLpLfvgcQlA4cIZifIu621vqMboAwTdzhcYp7D3HFwyxYnCPpbD2Q5W6RCWQZ95zBIYOv/GyOSo/grddDyhXJ3v0m+w5Y5HKCvgHJ7v0mF89FHHtPM7bd4KlnbT71eZfXfxwwcSmm1VytkNWritde9lmYT3BcgesKXnjJ4cBhC/sWgh1KZcnnv+zyMz+XZ3BEMjed8PbrAfWaIoo0jiPI5yW9/ZLhEYOdu02MDbwKkxiOvR+xtJA+OBSKggOPWTz+lI1twztvhnz4XriuIHT6ZLRhRJVlw76DJoePWHQ6mvNnIqpLik5HoxXkC4LtO0227zJ47mMO4ztMLl+M+fEPAurVrStkpglDIwZf/dkcP/X1HD19kuPvh/zlH3t8/699up2162qWDR/7pMPXfynPU8/YaODi+ZjZ1xK6HY1tp5/39l0mz33MYfdekzjSfOvPPKYmHqxQsrzdy0jlMN2wThR7xCr1bTKlQ8HpxzJydMPaDU3ow9jDC+vk7V6GKgdoefMkOkIiUag7kpqZRpAtsdS+wEjlEP2lPcQqpO3Pk6gIISSmtLHNAlKYzDaOLXuU6eV59jFSObQ8zy6xitJ5Gg4FZwDbTOcZxWtXeoYrhzCkjR+1UmFMxUhp4JhFyrlREhXT9hdve44fdbTWJHFIde4EXmdxpQiD1gnd9gLFnu1YdmGlfRIH1BZOreoj9Jupb5ROsJ0yxnLVSdPOU+7dQRKH1BfP0a5PrPiEhX6TkR3P4+b7bnnsKgmpLZxhaPwZCuURcsVBomobIQzyxSFyhUHazWk6zZlb3kdGSjgzTTizUZTnzQkmLhNM3F6Kq+p0CDu3UZhDa8LpacLpG89Dtdt4J0/e+n4yMjIyMjIybkhUr+LPT5MEPtJ2cAZHKR1+Eq01/vQlkptEgUk3R37bLkoHj+IMjqb3oXGEPztB1Kzfm0lsgkwgy7jn9PRJnnrW5l//f1q8+VrI0LDk67+Y52d/Ic+uvSaliuTbf+7x19/0WJxXPPcxm/0HLQpFwc49JgODBq3majWp2dC89VrIW69dNeZVCoaGDYZGtl4psrdP8o1fLjAyZjA3m/Ddb/t879s+05MxgafJFyU9vZLxHQb7D1r0DUhe+VFAu7VaeNI6jeL63d+6+oAwPCL5ub9d4OBhC9sWvPIDn9/6l2226inc7Wi+/x2fuRnF3EzC6RMRE5diatU0kqunT/LkMzZf+KrLxz7pMDxi8OWfznPqeLRlgcw0YXSbwWe+4PL3fr2I7QiOvRfyp3/Q5bt/5eN114pjpgkjowa//PcKPPO8Q7ejeOv1kB/8tc+pYxH1miKXT0W8j33S4fNfddm1x+Tnf6XA1GRCvebTaT84weyuVWas5wki5RPGHeIkQGuFaTi4VoUo8ZlvnqITLG3Yhx82WGydY7T3KGM9T+Dl6yuRXUHUvmPeZUrHzDVOIIXBQHEv23qfoBvUSFS4LJA5WEaOKPGYb55EIFbcyHI3mWcYe8w11punoK+wm1JumCjpLouIEVIIHKuCKW2a3gzzzVNrB5yxJbRWxFGXKOquqlCqkgivPUffyBEM01l5XQiJ5RSx7AKGYSOkiRAC2y2D1kjjanltaVjYuQqh3ySOOqtM9JWK8btVbKd0W2P3u0u0G9PkS8MUyqO0apeQhknP4H6kYdFtzeF1Fm7eWUZGRkZGRkZGxj0h6bYJ5qbwZyYo7NyHME1KB45i2C6tQpFgYQ4VeKg4YiVdSUqkaSEdF2dgmNKhJ8lv3420HXQS489O4s9OknTb93dy15AJZBn3nDDUzEwlfOcvPZoNzcQl2Lbd4AtfzaW+XMAP/trnJ2+EaJ2m9V2+GLP3gMXgkEGlZ3OC1+34PDmuYO8BE8uG999JRZ33f3JVwWq1EuZmEk4dj/ibb92finydtubP/qDLH/1Od93UxkZdcflCjOcpxnea7N1vcvRJi1L55sdPa1b6lBIGhgw+80WXX//flyiWJcffj/gP/6bDaz/yCTbIgipXJC+85PDsCw5uTvDtvwj43d/qcOLDqyG4tSpMTybLUYGKf/LflBnfafD8xxwunY9Xtb3feGGDmcZxKrkRclYZw0nTCaPEo+3PM988TbVziSjZuLpRN6wyVXsXpRP6ijspugOAIEq8VambV9AoYhUSRG3iJFwlhtyMTrDE5cU3aXmzDJYPUHKHsQyHRMWESYdWMEe1fZko8VelWHZX5jlKzqpgONbyPLu0/HkWmqeW53n9eDWLrXNoEgpOPyV3GCEMYuXjRy0WW2dTPzJ/675SQkhMM4cQG5+7WiuUipYrMj7iaE2i4jW1Fa5ElklpLqfAimUhrMLA6OOUerbj5HowrbQ6pZQW0nRWfVcKITEMZ1l8WytQqyTa0nm4EbXF0xTKIxTKI1hOEbSmd+ggYdDE6yw+FOmVQhiYpnvD8xIgjtO01oz7iyEsJAaKhEQ/ONeWjIyMjIyMh4VgcZbG+2/gDm9DOi6G7VI6+Dj5XfsIF+fxZyeJWg1UmD4nSNvFKpVxhrfhDI1h2OkCrlaKuNuh9pNXiTayWbhPZAJZxj3H62jOn41WUgq1SiPA5mYSdu0xOXMqotFQKz5jUayZn03fyxcFjnv3qz8qpem001TK4RGDnt6tR6HdbbTmpqb7WsPcjOL08Yh9B0x6+yWOc/Pjp7XG8zVKpZFoP/sLeX757+bJFQSnT0T8T/9DgxMfRBuKYwD9A5LPf8XFtgWz0wk/eSPk9In1H0pmpxNe/3FAs64pVQSHjlrs2G0+UAJZN6xxfv7HSCEAwYo5nNboZVP6a6Nt1kOj8aIWFxdf5/LSW8v9LPexjujgRy0mlt5mqvYeSsWom/R/PWHSZb51lsX2hbQ0gBDLoopGo1BarRlzN6yunefKNjee52zzBPOt01f3dc3x0evsazMIISnkBzm47+sU8kMbtut6S8wtvM/E1Ctb3sfDhhAC07C53qBQCIFpu6gkJEnS1NhccYjRnR9naPxp5qfeZXHmQ/zuEnHsYzslHn/xH67qQ6uEOPIwTXuN8CMAw3JXos1uh8bieQZGjuLm+ujp30u3vUixMsbspdfxuxtHYT5I9FZ2sWfXF8nnBm7Y7uTZP2V+4YN7NKqMjdiZf5w+a5TFcJKL3ffu93AyMjIyMjIeOpJuh87FMyy++l36X/g0ZiHNKpC2izsyjjM8lj6AXnmQF+kzgRASrrl/jFsN6u+9TvvccZS/cXDB/SATyDJSpCS3Zx/Ojh1Yvf0Ix1k3AiuqVal+889va1dRpNM0QL36tW5XozUsLSrC4OqbWkEQpO9ZpsC4B2dtu6V59WWfz385x6EjFr/y9wts227w+o8Dzp56uCIBfE/RqCtAYBipab6U3NCoX6lUyKz0SH7ub+f58k/nsG3B26+F/Ob/0uLMyQjfv0H6o4BSRXL4qL1S5XJhPtnQT00p6HQ0szMJuYLJyJhBX/+DJkpqlI64/ereV836N932NioWaJ2QbEmYuvV5bn1fm0GsRDVZVn7DVmbUQcqPxiVNSAPLLuDmelZM9wEM06FYGSf0mysRWLZTolgZw+8usTD1Dt3WPCqJkEZaCfN6kS1JQgKvRu/QQWynSFea6OX+pWGRKwxiGA63SxIHtOtT9A4X6R0+hOlMojU06xMEXuO2+78XCJlGkN3ovASWC3cI1oT8ZdxTDGFiChsju/XNyMjIyMi4ZeJum+aHb6P8LuUjz+COjGM4LhgGghsXclJhgDdzmebx92ifPYYK7k8m1o3I7hIywDDI7z9A6ZnnMHv70CpBx8m6Apm6AyVYkyT1z7o2e0cpiOP0tW5HrRJSrqT7aUDINc9zd4V6TfGnv9elr8/giWdsHn/KZmDI4OnnbS6dTzhzMuLUiYjZqQTPu78PPcVS6uO1bbtB/6BBqSxxXbCstOJm34DBvgPWynETYpPHUMA3fjnP576cY3SbwfEPIv7Tv21z7L2QmxUqse00xbKnTyIk7Nxt8iu/VuALX9m4gmGxLBkYkhhGOqdc7h580BkZDyFaaxCSkR0vUp0/SeDVMK08PQN7cXK9zF56jTBoLrdVaK0wTBfLLmDZBYRMDfF7hw6iVLLiPwcQhW1qC2foGzrM4LanMEwXv7uEYTqUe3em26/5AhFIaSKkiWm6aYqnMLCcIiqJ0kqpSrFaINK06pcpVEapDOzFMBw6zSmCbhX1UUiTzcjIyMjIyMh4GFGKuN2gfeYYUbOeRo4NjmD19GOVykhruWo1oOMYFYXE7SZRfQl/fgZ/dpJgYYa49WAuiGYCWQbStCgcfQKzt49wbpZwZjpVc9fRfZLu7QtkSkEc6euflVYEszgGvV74ik7X4O+FbNLtaN59O+SPfqfD5ETMoSMW23eY7NmXo9PWnD0Vcep4+nPmZMT5MzHddYzq7yauCwcfsznypMX+QxbjOwz6BgwKBbFKfLRtQb6wtaOWywue/7jNpz+fY2SbgWGkAma3o4k3Ecxk24JCUWCa6X7Hd5iM79j8142AlW0zMjJWkyQhneYMhunQO3gArRWWncN2y7Rql6nOnST003LZgd+kvniWwbEn6B85QrlvF1prhJBopfC71VURinHk06xeYGnuOPniIEPjTy9XvFQYpkO3NUuucDWlUBoW+eIQpd6dmKZLvjyMm+tFGiajOz+OVjFx1KVZm6DTXF2JsNtewGsv0Dt0iHxpmJmLrxIFD45Ja0ZGRkZGRkZGxvrEnRbx+ZP4c1PYfQOpQFasIG0bsZzypZMYFS4LZI0qwdJ8asi/js/tg0ImkGWAYeCO78C/fJHmm6/fdln3zXBDj+cH5O8lDOA7f+nzwbsRTz1n88LHHQ4ctujtlxx8zOLJZ23mZxPeeCXg23/h884bAV1P33hud4hcXrDvoMnf+c8LvPRpF9NKo95qVcXifEKjpuh2NWGgKZUlew5YHD6y+ZTFckXy09/IE0VQW0ooFCV79ll8/ZfyTE8lLMwlNxTKpATDuCpwLc4nLC0qvO7mDo5WMDd7p1P1MjIefuLIo12bIPCbBH6dnoF95ItDCATtxgzV2WO0G1MolYZ5Bl6Nhan3EFKSLw5jOyXiyKNVn6SxdI4waBCFHZJ4OWpLK0K/yeS5HzA49gSF8hhOrpfAr1NbOI1KInoG9hEGqQAnpUmuOEjv0AFMM40QvRK91jOwNx1z6BGF3hqBLIl9/G6N0G9iWjnqS2eJowfLhyLjXiHIG2UMYRGoDqFafR44soAtXWId4SXp+ZUzykjksuG+wJY5pDDSKq86JFQekV5tlKkBKQwcWcCR+WvaR8vtV6d6mMLGljlMYSOFBARaKyIdECqPWF+NdnRkAVNYKJ2QEOPKAlKYK+MJVHdVe1vmsISTFg1QEY5RwBAmWkOsAwLlES+PXyBwjRKWsPHXOT4CgSkcCmYPXtIiUj6K7BqakZGRkXH3STotvE4Lb+LC/R7KHSETyDJSH27XIapWSdrZ6v31zE4nfOtPPb77LY/hUYOXPu3y2S+77D9oMTBk8DM/l+fJZ23++/+mzokPI7x7EEk2vsPgl/9uga/8bA40vPt2yHe+6fHy93wmLiWrRLqDj1n8/N/Jc/iIten+pUijwL71Z11qS4pnXrB5/iWHz37JZXY64Q9/u8P8rNpQ/I8jCAO9UgXvR9/z+ZPf625o0n89aQGCB0Qpzch4gGjVJ2jVJ1Z+ry+cvmF7rRK8zgKXTn573ffbjam122iF157n8um/XnebpdljK/8fRx4LU++yMPXuJka/FiEkKgnp+g289mJW7fEjiiEM9hSeomQOcrn7AVP+qVXvj7j7GHZ204wWONn+MZCa7jsyRyeuo9EMO3twZYFYRzTjBWb8syyGl67zRdQ4RoExdz8j7j5cWSDRMa14ibngPHPBeZJlf0iBQY81zJCzmx5rCFvmkUgiHVCLZpj1z7EYTnJlVW/E3UOPNYKfdOgmDcbcA+SMMkrH1KM5ZvwzLIaXV1Kah5xdDNjjBKpLM1pizD1AwexBa0UjXmDGP8N8cAGNxhQ223OP0W+PM9E9xqR/YtXxMYXDoLODI+VPc7r9BnP+OXzVuTsfVkZGRkZGxiNMJpBlgNLEjTrSdZDO7ZsvP6qEIUxPJvzpH3T59l94PPGMxTd+ucCnP+8yPGLwD/5xkX/2f2swcfHurtpKCdvGTT79hRxSwukTEf/x37R5+ftBKkpdF6RlGKnYtRWqVcXv/VaHP/n9Lo26YnoqR6ksOfy4xa/+F0XmZxN+8Dc+i/PrR4QFgabRUEQRWBaUyxIpodPevOj1AEfeZmRk3AEsu0i+NIxhusxOvIVWWcRLxtYoGL1UzCG6SZNp/zSh8iiZ/QzY2xnPHUKRsBBcWmlvCot+exs5o8Ssf5ZAeRTNHvrtcbblDqF0zGxwHgCNwpFFLOmwEFymuxy51m+P02uNYgqHbtKkm1z1UMnJImVzAD9pM+ufI9EhZWuQHmuE3YWnCJVHM15Ek147HVmgbA5SMgdYCC4x45+haPbRa4+wp/A0gerQjBaJdEA7rlKxhhhwdjDpn+TacHtH5um3x4lUSCOaJ1C3b4eRkZGRkZHxUSQTyDLQcUT7nZ+QP3CI3L79JJ5H0qjf72E9kCQJeF2N19X85I2QYklSrkieecHm6FM2hYKEm6Q1aCC5RleSBkhj8xXO3Jygp09SrqSi1+kTMVMTyYaRa+WKZHTbjSuKXE8SQ3VJ0W4pOm3Naz/yyeUEld4i27Yb/MrfLxIEmh9+16dZX7vfJIFmQ3HuTMz+Ayb7DloMDqdjyISvjIyPKgLDdMkV+pGGSc/APsp9u+i256kvnEbf8QqoGY86lrRpx3WmvJPUo1kSnVCPZjGERcnsp7wsPF1BChMvaTLpnaAWzpDomFo0g0DSa49StoZWBDLQLIaXacbzxDokWY5u7CQ1dnCUgtlD0exbJZAZwiLWIZe8D2hGiyidUItmCV2fEXcPo+4+2p0ayfJKliFMFAmXuh/QjBZIdEw1miZQHcZzh9nmHqSbNAmVRyuu0o6r9NvjlM0B2nEVRbKcflmgYg1SDacIlbeq8EZGRkZGRkbG5skEsgwAhGlhVioUn3gSe2SUuNlEhyHXizZJu0XrrTfvzyDvEUKkUVpapwUFNqLV1CwtpCKSEKkvmNiEzZdKoNu9WsWzXJZUegT+VqphiqseX0ptLDr19En2HbTYe2Dz6ZVXSJKrY1xcULz6I59yRfD3/ssSu/aafO0beQJf88O/8QmCtdtXFxUvf89n564Cw6MGz7xgc+FszMljN06zlMuVSm80r4yMjIcPKQ3cXA9juz+BNCxMK4ffrVKdO75SVCAjYytooB3XWAqnVvzDosSnmzQomX04Mr9mm07SZCmcXPHxihKfTtKgoodwZWFV20B1CK5LVYyjkK7dpLhO/xpFoLpUw+kVv7Ew8WjGC/SpMXrsYWRHriyjaTSh8lkKJ9e099UOeu1RjG56q+4lTZrRIv32OEPOTnzVJlQetsxTNPswhcN8cIlQrfZRy8jIyMjIyNg8mUCWAVJiDQygkwSZL5LbU0JHMSoM1igU0eLCIy+QOa5gZMzgyOM2szMx1UVFs6nwupo41kgpcF1B/0Cacjg2bhLHMHkp3pRvVhBopidi4ig9vPsOWjzzvMMbrwa0W+n2ppmmRcaxptVc3WcYatotRaupKJYEu/ea7N5rMjOV0GikvmCuKxgaMXj6OZuPfdKht3fzBv3roTVMTyX81Z97jI6bfO7LLk89a9NpKeo1xduvh2vExHpN8aPv+nz8Uw57D1i88HGHwNeUyoKZ6YRuW5MoMCTYjqBYFFR6JcOjBmdOxkxcircmGmZkZDzQaEDphDjqImKTbmuWVu0SzdplHpjqLBkPJBtVsFY6XtdcP9ERGoUhVt/mJqTtrze5VzpOK7Ve194SLjmjiCPzGMJaNuqXFM1ehBArxv1Xzl+lEyIVrDLjB4hUaupfsYYQQq6c7hu3DwmSDhVzEEkafR3rkE5So5M0GHR2MhtcIFQ+eaNMyewnUF3q0dxy0YKMjIyMjIyMWyETyDJAa5JmE8+/+apj0mzegwFtDccV9PZJcnmBlCz/CAaHJbaT/l6uSA4dsVBKo1QanRQGmnZLU6+tVnZyOcHRJy3+z//XCh++F3LmRMTEpZjqksL3NaYpqPSklSxf+ITDnv0mSwsJ3/2WT7N+8yqNXldz9lTEzFRCviB44hkbDRRKktmpdF3ZzQkKRcHsdMLrP14dnhVHMD+TcOz9kOc+5nD4cYvPfcXFMGHiYkKiND29kieedvj4pxwqPZIL52IOPrb1KLJrSWKYmUr4N/9ri74+yXMfd3j+JYcgSAsZTF5OVumpXldz8ljEX/6Jx09/A/bsM/nZX8hz4LDF26+HLMwlhKHGsgTlSiqM7dprcvioxb/4n1ssLiSZQJaR8QihVYzXnuf8sT+730PJeAC50be92EAiS3SMYm1hB71Bf0onKL259pZw6bPH6LPHyMniskBmIIRcKQawth+NWidVWKfvIJAI5DWvqw2qTS63FxIhrs7bT9pUwykOFF+kYFQIkg4Fo4ecUaYRzRGq7oq/WUZGRkZGRsbWyQSyDHQYUvvud+73MG6ZHbsMvvHLBY4+aZHPC3J5Sa4gKJUFti0QQvDCSw7/4t/30132D+t2NVMTMa/+MOCPf3e1ma0GhEgFqo9/0uGlTzuIdZaur6Rg1qqKt98I+U//rkNjEwJZHMP8bMKf/UGXX/p7eXbsMnnp0w6f+Mw1BRJ0WhTgL/64u0YgA7h0Ieb3/kOHQ0csCkXJl76W48s/nUPr1P/LMNKxTV6K+cs/6XL5Ysz/43/q3eqhXXfsk5cT/t1vtnFzghc/mYpwnXaR//l/bNLtrH7E8D3Nf/w3bQJf8Y1fKnDwiMXzH3d44aW1x1QrUMvHVIgsvTIjIyPjo0Ra9Xj9L35T2Guiu1a22cq1Ygvth5xdjOcOI4VkyjuVeokpD6VjduWfZNjdvWYbKSSGXDtOKQykMIl1uEpAk8LAEGsXr8Ty69e3T9M3p0h0TJ+9jVgH5M0KpjBZDCYycSwjIyMjI+M2yQSyjIeeckWy76DJY4/bCAFCglz+7xURxrSg3CMpVa56W5XKgomLa1eSW03FT94I+I1/1uTxp2x27DYZGJIUixLLTA322y3FzFTC8Q8i3ngl4O3XAxp1dUPPsmsJQ/iT3+8wNxvz6S+4PPGMzciogeMKAl/TaKRpmGdOrp8q0WpqXn854J/+kxpf/ZkcTzxjMzxqYFkCz1PMzSjeeTPg+3/tc+z9iD37TBYXFH39t5dqeYXjH4b88e91MUzB8x+z+dyXXaYmEv7ij7ssLaw+CCqBb/6Jx7H3Ip5+3uaFTzjsO2jR2ytxXUEcQ6OhmJuOOXcm5p03Qt54NdhUNF5GRkZGxsOP1mkaoiEsTGkjkCtij4FF3qxgy9w9HVPJ7EciWQonmfZPk+gY0DhGWtlyvYg2KUwcmcc1ivhJe+V1VxbIyTLdpLFKxJIYODJHzijhJ+0Vc31H5CgYPbTjOuqa0tSpZ5nHfHCRstmPJsGVRXzVphbNZOb8GRkZGRkZt0kmkGUgTJPCY0dIPI9wdpakdXfSKL/3bY9Tx1PBZ/JyTBhevZE7eSziN/7HJqWyZGYyZn7u6g1hdVHx736zzZ//UZdGTTN5ebWode50zP/3n7eo9K420r0Zvq+Zn12b2pDEMD+X8Fd/6vHaywGFgsBxBZaZmvBrDXGcRqI16orqolqTpnkztIZ2S/PmqyEXz8f09EpyOYFhCBKlicLUyH9xfv2qbkqlItl7b4fMzyYr2wspSBKN72mqS4qFuYR2K03p/G//6xqOLTj+QUSyTrdBqPnj3+nw1msBQaC5dD7esDJmGMCbrwRMT8T0DxrEsWbqckK7uf5xaLc0Z09HLC4k/OTNkFJZYttpoQGtIIw0flfTailqS6nn22bFxoyMjIyMhxuNohkvMKh3MGBvJ1Yh7biGISz67XEKRs89H1OsQ4QQ5IwSRbOXSAU4Mk+fvY2yNbh+KqVW5IwSewvPMuefJ9YhBaOHIWc3oJn1z6/aTqOxZY69heeYX/YUyxklhpxdSGEw451e408W65BZ/xwHSx+nz9q27D02S3Rdu4yMjIyMjIytkwlkGQjTpPjEU/hTk8SNxl0TyCYuJUxcWl/wqS4pqkvr39z5vub4BxubztZrinfeurM3hlEIszMJszPrj/dO0airTaVlrofW0Glrzp5aGwV3Pc2G5tUfrlNq8hpUAmdPx5w9ffP+4MpnpoDNGQKHAczPKuZnM+UrIyMjI+MqGkUjmmcxnKBiDjLq7iNUPhqF1pp2XCVnlO/pmKrhNI7MUzB72JE/SqJiNIpIh3STBqZw1myT6BilFGgYdfchhIEtXAAWwstUw0nUNRFkiY4JlY/SiiFnNxIDSzoIJAvBJRaDiTWm+4lOaETz+EmbsjlAN2lSj+bICl1kZGRkZGTcPplAlgGGgT26jXBh4X6PJCMjIyMjI+MjiK/azPhn8K02RbM39exSAbVolkTHFIwKkb660NOMFkhURCepr+mrmzSohlOrqlW2oqVUbEuqa9p7SZNqNLXKwL8RzSEE9KpRHKOIEJJQeSyFk0gMckYJL2lxrTClSPDjJrPBOfrtcWyZo6satOIqtXAaX62OdNc6wVMeM/5p+u1xXKOAl4R04hrVaBpftVmLJtI+ftKmYFTwVItWvLT5A52RkfHQY1mwa6fJzh0GriNodzTHjkfU6op4c+vcGRkZG5AJZBmg07QAFQTo7Fs1IyMjIyMj4z7Qipc2FHsWr/t92j+9YT/VcIpqOLXqtdngHATn1m1fj2apR7OrXkuIWQqnWLqunxshECQ6YimcZCmc3MQGAqUSatEMtWhmC/uRSGHgqTaduLpKCMzIyHj0GRkx+KVfyPONn80x0C+ZnEr45/9Lix++HLC0lGVqZGTcDplAlgFKEc3PIx0b6axNGcjIyMjIyMjIyLj/CCR5o0zZGqQezdCMsuixjIyPGp/7tMvnP+uwZ3f6KH8gL/j7f7fApctxJpBlZNwmmUCWgYpCGq/8iPLzL+Lu2EncaKC6WzO8z8jIyMjIyMjIuPNIDFyjiGsUsGWebe4BAKrhDO24dp9Hl5GRca/p6xMU81cr6QoJQ4MS11lbXTcjI2NrZAJZBkIIZKEI0qBw9AmcnbtI6nVUuNbUPWm1aL395n0YZUZGRkZGRkbGRw9DWAzY4ww5uxDCQCCY9I5Tj+ZQZNYYGRkfNTodTXBtfTIN1aoiCLNiHRkZt0smkGWAYZDbtQcjn8Mo92D196M8DxWtrQwZLS5mAllGRsYDiE5Lu2ZkZGTcBxrRPLGKNu0H1owW0VoR65tXglYkdJMm1XAGjSZQHarhNIHq3u6wMzIyHkLe/yDiwycihocl+Zxgbl7x7b/2mZvL0iszMm6XTCDLAK1R3Q7BTAwzNzaJTRqNezSojIyMjK2hyQSyjIyM+0M9mqMezW26fTNeoBlvrnp4oiMWwwkWw4lbHV5GRsYjxAfHIv78Wx71hqJSllyejPmzv/SYn0/u99AyMh56MoEsAx2GVL/zrfs9jIyMjIxbRuvNRpAJpDSQ0kQKEyHk8o8Arnp3aK3RKLRKUDpBqRilYniIRDiBREgDKQyElGlqlpAIBELIlVZX5qSXo/DS/yqUVmmFYxWjdYLWD9/KtBDpZ21I8+r87+hn/fCcDxkZGRkZjwbdruab3/L55rf8+z2UjIxHjkwgy8jIyMh4+NEapW++cmoaLsXCEOXSOIXCMDm3F9spYRouhrQAUComSUL8sInv12h35mi2J2m1pkmStd6MDyYCyy5QyA9SyA3h5nrJub04dhHLLGCaLlKaCGmsiGHpvAOiyCOKOvhBA8+v0u0u0OnO4/kPlxm4IW1yuT7Kpe2Ui2O4bi+uU8Y0c0hpIYREqYgkCQnCFn5Qo9NdoNmapNmaJI4DbiSAaa1RKhPIMjIyMjIyMjIeFTKBLGMtQiAMA2FZqDCEJAvXzcj4KGGWexj7xV9j8bt/iTd1Gb2OHyGAkS+S27Gb8hPPYOSLeJfO0zr+HsHc9D0ecRr9tFGEk5QWpeIY/X0HqJTGcZwKhmFjSOtqhJWQXIkqMgwb08xh2UWK+SF6e/aQJCFR1KHRnGCxeop2Z5Y43pzX0L1ACAPHLlIujVMqjlEoDOPYZUzDSaPllsUwuRJFdXW+CJAAhkabORy7vBw5lqB0Gk2VxAFB2KLZnqRWP0+7M/dAzf9aivlhenv30VPZRT7Xj2E4GIaFFCZSXv9ZW5hmDtsuUsgP0lvZQzz0NHHcpd68TLV6hmZ7av25aoVSN/ePysjIyMjIyMjIeDjIBLKMFcy+Ptydu3HGtmEUi6Ch+dorBLPTWL29GKUyca1GtLR4v4eakfHoICRWXz/O4Cjtk+/f79EAIEwTZ3QcmcshpNwwhkZFAcHCLK3j71N+4lmMfAFpO/d0rFe4Iuhci2HYFPJD9PcdpKe8g1yuD9sqYRgm16bYrUUgBEgMMGwsltPw3D5cp4dScYxma4Jq7RyN5mWUvj9V5ASCXK6fUnGUYmGUfK4fxyljW0Usu5AKgCuplJvscYP2WivyaoB8foCe8i7anTnqjYvUmxeJos6dmdBtIISB6/Yw2HeISnkn+fwgrlPGMB3EJj5rMDAMGwBba7TuxbHLlItjNFuTVOvnqNXPrxJhlU5I1PricUZGRkZGRkZGxsNHJpBlgBCYlQrFp55Jq1kWi0jbwahU6J48Trgwj9nTi7tzN1GtmglkGRl3ECOXxx3Zhju+84ERyFa4SfaYjiKipQXiVgN3fOd9rSKptVolVNlWkZ7KTvr7D9Fb2U3O7b2t/oUQKyKM61bI5/vJuX04Tplq7Sxh1OHe+FEJLCtHPjdIsTBMIT9MsTBMPjeAbReX/bXuwl6FxDBs8rl+8rl+ioURioUh8vk+lqpn6HQX0JtIcb0bWGaOYnGMgb4D9PcdJOf2IuWt395c+1k7ToV8boBcrh/HvvJZt9FaoXVCkmQCWUZGRsadpL9f8uzTNnv3mAgBs7MJHxyLOHP26jW+UhGMbzMYHzPp75fkcgLThCCAdluxsKiYmEyYmIyJbjPQVwjIuYLRUYOhQUlfn6RcSvdp2+mtT5JAEGg6HU2trpidS5icSmi39S3dGgkB5bLgy190GRwwbtpeKc2JkzHvfxBSq9/avYhjw9NP2xw6YJHPCxpNxenTMW++ffU6l8sJhgYl27ebjAynx8B10oWmKNJ0uprqkmJqJmFiMp1/RsbDRiaQZSBMk9z+gxQOPYYKArqnTyIMk/LHXlppo5XCKJUwe3ppvfn6fRxtRsYjgpRYvf24o+Pkd+7FrPSS27UPgKTbJm42UL4HQmDkCxj5AjqOEaaFUSgCELcaxI0aOo5BCKTtYPX0Id0cCFC+T9xqknRaK7t1Rrah44ioXk23A4xCEbNYIvG6xM2rlWqNXAFnZAyEhCQh6bYJa0ugtmrWLtJ9lCpI1706x0YdFdwZg9krZvIAllWgv28/I0NP01PZeVtiyfoIXKcHq79APj+AYdgsVU8RhO27LhLZdoGe8i4GB47Q27Mby8ojxc1vnu/GOHqtvRQKQzh2hZm5n9DpLtzzlEPLzNNT2cXw0BMM9B3CMKw72r8QAscpM2AdpFgYxjQdlqqn8fw6SiXLPmUZGRkZGXeKkWGDX/6FPD/zNRfTFLzzXsi/+jcdzpyNsSzYucPkqScsnn3G5uhjFjt2GJTLEscWdDqaxWrCxYsJ774f8uZbISdPRSwuKcItrmfk84KBfsnIsMG2MYPDhyz27jEZHzcYHpJUyhI3J9AaonBZHKoppqcTTp2OeO+DiJOnYiYmYhrNrQlFhgH9fZJ//OtFnnzCvmn7MNT8h9/uMD2TUKvfWlS7mxN86fMuf/uX8owMG0xMxvzhH3u8+XaIEDA2anDooMlTT9o8+YTFgX0mlbKkWEoFMt+Hek1xeTLm+ImIt94O+eBYxNRUgp9dKjMeIjKBLANhmpSefoa40aD5+qt4Z0/j7Ni5SiBL2m1UEOCMDtzHkWZkPDpIy6b02JMUDzyGVelDGAZDX/k6AN3zZ2kdfxd/6jLCtMht303xwGNEzQZGLk9ux24Q0D7+Po133yBuNpCOizu2ncrTL2D3DYIQhEsLdM4cp33yQ1SY3p0MfObLRPUq1Vd/QNysA5Ab30XpyJN0L52j8fZrK2N0xsYp7D+E1duPjiL8qctUX/0ecbu1JZHMyOUo7D1A8eBRrN5+QBDMTdF49038qcvo+PZFFa3TKoSGtOnv3c/2bZ+gWBi5axFVkPpXFQsj7N39JYQwWFw6gR80uJuRZPncICPDTzPYf+iu7WOzCCFw7DLbRl9AGhaT06/R6czds2qXUpr09uxm29iL9PbsuUkq5e3vK+f2s2fnF5HCYn7xQ7RWxElWQSwjIyPjbjLQL+ntlThOKo79o39Y5GtfdRkaXLs4ZNuC3l7J/r0Wn/20w/xCwr/4lx2+9W2PyxMJ8Sa1I8uCA/tMfurLLl/+Uo5DB01M80pK/lpsS1AowNCgwaEDFp//rEu7o/ib7wb8p9/t8vIrPv5WLhfLhbmDUBMEOrV9kOlPOoaNx3KnKBUlw0MSKVOx7ue/keMXfy7P4UMWch03BteBnopk1y6TT3/SZf4bCX/0Jx7/8Xe6nDwVZZbWGQ8NmUCWAVJi9vXjnTtHXKuu20RHETpJEM7NVzEyMjJujgp8aq9+H3/iIsWDR5C5AvPf/EMAdJKgr7uTsAdHkI5L69i7VH/0HRASYVok3dT/Kbd9F5WnXiBqVFn87jdBaUqPP01h70EQguZ7b215jHb/IPXXf4Q/M4k7tp3eFz9F+Ynnab73JnGrcfMOlik+9iS58Z34U5eZ/9YfIaTBwBe+Runw46A13uXzWx7b9WitEEJSqexg987P4Tq3l1K5eQSmkWPPzi+gtWJh8Rhh1L5re+t6C1Rrpx8IgewKQkhGh54iDFrMJhFd7+6n4QsEPZVdbN/2EuXS9ru+vysYhsOO7Z9ESEmtfoE4zgSyjIyMjLtJf5/BQL/k8EGL/8s/LfPCcza53M3VIdOE0RGD/+b/WGKgT/I7f9Dl1OnNKWQjwwZ/62dz/Pp/UcQy04iurVLIC37qKy5Dg6m49xff3Pz1QmnodDQ/eSckDKBclpTLIo3YKqbppHebYlEwNGRQKUv+6f+pzBe/4DIyLDctzA30S371V/IMDxn83/+HBhcvZQpZxsNBJpBlAOkD+crSxDoI20aY5h1Lh3pUyBll+pxxClYPZxqvobkaOeHIAv3uDqSQzHsXCFV3y/33O9vZVniMM41X8ZP2qv4zHn50HKOiME11TOIb/n0Jw6B7+QKdC2dRfnouCSnRSYK0Hez+IYx8kcXvf4uoWQet6V48h5EvkN9z8JYEsu7FswTzs8StJsHCLN3L58nv2kv79IewWYFMSHLbd6F8n865U2n0mRB0z58hv+8Qdt/AHRHIhJDkcn0M9h/GsSvLlRrXu4vTRLFPELQIwyZR7KFUjEYjhYFpujh2iXyuH7kJk3shBFprTNNl29gLKB0zv/DBXfOmiqIurfYM7c4c+dwAUm7+rj1JQoKwRRi1SeKAJAlJllMipTAxTAfbKpJzezFNd9PRd6lnl8nw4OP4QQPPr6PvYuECKU3yuQF2jn+aYmEEKa+pyHkT4iQgCJr4QYMo6qJUhEAgpbXy2btuL4Zhr5n/ld8tM8fw4OM4doUkyfJGMjI2wnDyDB7+BOXxg+u+7zcWqF94j+bkyXs8soyHCdeFT33CYds2g+eeScWx+XnF8ZOpL9nCQkIQagoFyZ7dafrlrp0mtp1+Z+fzgl/8+TxdX9NqdZmeublQMz+fcP5CzPxcws6d6eNykmimptPXL08kzM4ldDoaNBSKgu3jJkcfszjymIUQ6TXDtuHoEYu/+3fyvPFmSLWmNhVJpRTUaorf/Fcd8vkuhpGKYqYBhil48Tmbb3w9t6n0y1vFMGDvHpP/+p8U+dIXXQYH0vuhqemYDz6MOH0mpt5QKAWVsmT3bpMnHrfYuzs9XlIK8nl47lmL//IfFvnv/vtGFkWW8VCQCWQZkCjCuTns0VHs2RHiRn3V28KycEZGMSsVwrm5+zPGBxRDWLhmiaLZh0CsSqyKdUQ7WgIhSPStpZBZRo6yPYQU5pr+HwQEAtcoUbaHmPfOZwLeXUSFIXGrgfKuVgy8EmUmHRcjl0NrRbi0CMvVHONmHRUEuNt2pDH5GznFbiCExPVa6oOmVepnVq9hHn4SYWz+0iEdB7NQwhgaRVgWKgoRgNnTh93Tjz95adN93Yh8rp+hwccp5oeQ0lwlbmitiGKPZnOCdmcOz68RRR3iJECpKE3PRCOQGPKqUJTPDVIpj1PID2FZ+Q33fWVfhdwAg/2HCcM2S9VTd2Re16O1wg8aLCyeYPu2j20okCVJSBA06fpLeF6NMGwRRh3i2CNJQpSOUSpZ8UwTQqYimWFjWXlcp0KpOEapOIbtlJGbqIbpur30VHbR7szSbE3c0XlfS5rW+SKl0hiG4XAzcUypmE53kWbzMu3uPEHYXD4O6WcvSKtgSsPEMBxss4Cb66VUGKVUHMW2S6vOp1SM7ccwnCyCLCPjBgghMHNF3J5hpGEhzLSC8JW/J2ladGZvf4Ek49FGSsH+fan3l2kJvvM3Pt/9fsDpMzGLS6lIFcca2xb09Un27jb51CcdvvxFl4H+9Bo5Omrwhc+5TE0n/Pbvdm9qnB+EcPxExHe/H/CJlzTvvR9x6kzExGTCwoKi3lC0WpowSgUy207TC3fsMHnxeZtf+EaO3l6JlIJiUXDooMXnPuPyre94NDfpRxbFcHlifUWpVBR85tN3t2q4EGkE2c/8dI7hIUmtpvjhywE//HHAuXMxi0sKz9NowHUEfb2SfXtNvvB5hy98zqVUTOc/NGjw0os2hw5anD0XEWTrShkPOJlAloGOY7rHP6D0zPMUjj6BWa4gHBchJc74dsxKD854msLinbk7D32PIokOaUbz93sYdxVTOpSsAfrd7Sz4F++Z99CjxmZulXQcrQhf6/Ww7s3elYf6a97T6zQUloXYIHp0RXsQyz+3UI5Jkxb60CoBpdBAVF0kXJgjmJvecn/rYTslbKe0xocqirq0O7PUm5doNC/T7swRbspMX5Bz+2i1p+ip7KKnspNCfjh9ZwNBUUqTSmk7ftCg3ZklCDafhroVoqjLYvUUw4NHkdJCSiP1w4oDfL+KHzTwgzqeX6XrVfH9GmHYJoo9Nne2CSwrT6k4SqW8g57KbsrFMUzTveFWUhqUS2P0VHbSbE1ucl9bw7YK9FR2MThwGNNwbhjlprUiCFs0GpepNc7RaE7geVUSdbPovtRbrVgcoVLaTk9lJ8XiKJaZW2lhSOu2K6NmZDzImG4BhIGKA1R0a0+0Ko5oTZ0mCbrLApmNlS9RHNmDlSvd4RFnPMqUShIhFO+9H/K//Ycur78RUG+svcZcvJRw4kTExFSCVvDLv5jHNNPr9qEDJp98yeYHP/SZnrn5/er5iwl/9KddTp6JeP+DiLPnIppNfYMoqITjJyNOnYoYGpR86hMO/f0GQgjKJcnnP+vwox8HNJu3H0al1L0pHJ5zBdu2GXhdzV99x+f3/8jjJ++EdLprd36OVFScmIwZGTZ4/IhFoSCxbcHwsMHHX7SZmUkIguxZIePBJhPIMtBxROf4Maz+QXL79uOMbQOt0UqRO3AQECSdNt0Tx/HOnb3fw72vGMIiZ5YxhY1GYcs8ktURHBID28jjGAUEgkj5eEkTdd0DuUDiGkUs6a5UoVM6phs3iXXIlYdLISS2dLFsGxBoFGHirUm5tKSLI/OYMl1RipRPkHSW+0oxhYNjFDClvRyRpohUgBc3V/qSGFjSwZQusQ6wpYshbJROCFSXIGmvRI6V7EH6nG3kjR567BGUTpb32yXWV26oBa5RwJI5DGGitCJSq8dvyxw5s4wXN3GNElIYG87zUUOr1IlVWFaa4rzlCpGQBAGJ103D+QeGCJfmQWusclo1MmpUV+6kdByBYaaVLlsNhGFi9/YjnbXih9Xbj3TzJL6H4eSwevqJm7WV6pebQQU+SbtFuDhH4503CBfmQCuEYaTx+3co3n49g/Yw7FBvXmJu/l0Wlk5sUcDVeP4Snr9Esz2F79cYHX6GXK4f2Ch9E2y7SKW8g77evczM/uTWJnMTlIrodOZoticR0kAgCMIWXW+RRvMijeY0nr90G+l/mijqUK2dpdGcpN2ZY2z4GXp79iynnW4sSuXcPkqFUUzTJY69W9z/RggK+SGGBo7g2Dd+uL4SabdUPc307Fu02lsRYjVB2CCoNmg0L9FqTzEy/Ay9PbuXRbmbR9NlZDzMCGlSHNmLtBy86jTe0tQt9aPikMblYzQuH7vSMfmBcexCbyaQZWwJrWF2TvH7f+jx/R/6N4xC8nx4590QreCF5x127jCw7VRkO7DP4rlnbP70L24e/VurKV55LeSV1zZvmRAEcOZczO/8vseunSZ9fQZCgOsKHj9q4d54nemBJI7hw2MR/+G3u7zzXkh0g6SYTlfzymsh3/kbn6FBgz270+ul6wqef87mW9/2qdbu0cAzMm6RTCDLAEB1u9S+99f4ly+SP3AIe3gYHUcoPyCYnqJz4jjB5YvoG30rPuIYwqJsD7K79Bx5s0KiY7pxHXWd145t5BnJ7WescAjbcFn0LnO+9SbdeHU0iS1zjBeP0u+MYxs5NBo/bnG28QbNaH4lLdMQJr3OGAPuThyzQKIilvxJLrffxUtay21s+pxtjOYPUrT6AEEznGeqc4JaOI3SMQJJ2RpgrPAYZXsQU9jEOqAZLnKu+Tp+0kKjsY08A+5OBtwd1IIZ+pwxilY/geoy0znFROdDDGExkj/AcG4vObOMFAZHzM+hNdTCSaa7p6kF6Q21JV1G84fod7fjGkViFVIPprnUfm9F/Op3d7C//HHOtd5gLH8I1ywSq4glf4KJ9nsr83wUUaGPjiPMYhmr0osK/NSkP47WGPVvhA4DwsU54lZaxbL+1iugFLmdezHzRToXzqy0jRp1rJ4+ctt2kHgdrEKJ3PbdGPnC9b2S27GbYG4GrRLsoVFyO3bTOXsyTbsEkAbSNJGum6bOaI10HKTjrszhigm/O76T4v7DNAMfFYaYhSLScYhbzZVqmncSpWKWameYmnmdRvPybfXleUtMz71NELbYu/vLy+LMxiJRPjfA0MDjzM9/uIlopVtD6Zi5+Q9JkoggaLBUO0OrNX3HxeQk8VlcOkEQNLHtIsXCCGDcMIrOcSoUCsM0Ghfv6FhM06FUHKO3Z+9N28axz/zih0xOv4bv1295n3Hss1g9hefXEOJL9PbsxpBr/ckyMh4lrEKZgcMfx3QKLJ589ZYFsrVoVBxl0eYZWyZJNBOTMX/8Z13CTVxWgwAuXor5oz/t8uv/oEjfsh/Z6IjBJ19yNyWQ3fpY4eVXfH7tV/M8flRjGALLgm3bDCzr4bp2aK3pdjW/9R87nDsf31Acu7oNfO8HAZ//rMueZT8yxxYc3G/hOA/X/DM+mmQCWcYKOgzxzpzGv3D+ah1hrdGJSh90P+LOikWrn+2Fx0l0yAfVb5PokOHcfkZy+/Di5ko7P2kz0fmAejjNtsJj6/YlMRjJ78eWeS6136UaTGEIi4JZoRNXV4luhrDoc8c523wdL2kx4O6gzxlnJH+Qi6230WiGcrvpc8ZpR1VO1V9GCMHu0rMM5fYAsBRcTgW4pMNU5xgXWwGJjqnYg+yrfIwBdwfz/gWCpLO8T5OKM0KQdLnUfpdu3FyOmtCAJtYhl9vv0QhnGXR3kzPLnKz/MPU10gnJ8vgNYbGz+CQ5s8xU+zj1cIaC1cOu0jNsKxxmqnsSb1k4tAyXkdw+zi6LdYPuLnqdbYzkD3Ch9fZd+EQfDOJaFe/yBdxtOxj/u/8VOo5onfyA9vH3COZmNt2PP3ERkpjKMx9n7Bd/DSEE4dIC7dPHaJ/8YKVd68N3KT/+DD0vforelz5H0mrQvXgOZ3jkamdao6OQ7vkzFPYfpv/TX0QnCf7kRRrvvUnSSas05rbvovLMC9j9Q1g9qTCb37GXsLpA9+JZ6q//KN3n8fdIfI/iwaNs+9v/AOm4JL5H59SHtE5+AE3uONX6WeYW3qPZujMPdlHksVQ9jev2MDbyPDm3Z8O2hrTI5/rp7zvAUu30XTHs1zqhWjtDvXEBjVouNHB3Hjq1VnS685y98G2OHPpFbOvGkR+WladUGLnjAlm5NE6lsgspb37rMrfwAXPz7+P7t5/mqrWi213k7IVvcfjAz1MqjGAYWUXnjEcUIcj1bcN0NvZdzMi41ywuKU6fiWk0NrCUWIdmS/M33/P51V/JQ28aydTXJzlyxLzVgP1N43mwsKhotzWVikAIyOcEliluaAn7oJEkUK0pXnk1pF7f3AHTGs6dj2m2rraXEnp77031zYyM2yU7TTNWoeN4S+lTHyUco0DB6uNc43U6UY1ExzSNeQpmL6awrmmpSXREpAKUThCsn46T6AjXKFAwe2lGi3hxgzDxSHSEvsa7J9Yh89552lGVSHm0oyUKZg8Fs4crUSwVexghBAv+RbykhQBqwTQD7g6KVh9LwWVA4ydtAtVBaQUojNikE9VxjAKGuObrQAgMTOa98zTDBWKdVnoT140/UqnQpnRCqLw10XSGMBnK7Wa6e5J6OLMSpVb1p+hztrHgX8IjfYCNVcC8f4F2VCVWPu1oibzZQ35lng/J3cQW0SrBn5lk8bvfRObyoBVxu0XSSlUjHUd4ly8QNarEjY0f9lUU4s9MEr/8NxiuCwhU4BO3m6hrchHC6jz1n7xK+9SHICU6jkg6LYTtoLw0MixuNZn6nX9LVF9KCwC4ObTSJN12Ko4t31UG8zPUXv0BwrKvGvcrhYqiVcUEVODjXTpHuLSQjk2mqZVxu0XcubPqmNaaKOqysHCcZnNyE15jm+6ZKPaYnXuXUnEMy3Q39OQSIvXwGho4Qr156a5VtFQ6RiX35vs6SULanVmqtfP09+3Htq6POLyKabrLqah3DiEkpeIY5dLYTXzHNK32NEu1M3S6C9yp7w2lY3y/xtT0G+zc/imKheE70m9GxoOHIN+/DcPJkwR3Ok06I+PWqNYUE5PxloSlINCcOx9TrWqGBjWWlQo0PRXJ2KjB7FzC3Xzk6XYVQXjFLiW9jzWX3TQelpiDdltz/HhEs6VItiAoep7G99PiCaYpkJJl0/67N9aMjDtFJpBlgDRwt+9AJzFRrYrqdNY0sfoHMCoVkk6HaG72Pgzy/nLFl8sQJq1okUSn0RpB0sVP2hTNrZk1KxS1YBpLurhGie2FIwRJl0Y4SyOcI7km/UDpeFmkCtFoYhUSqwjHKgJplJZt5CmafWwrHGI4l6Yf5cwSebOX7kp0m8A2clTsIVyjiBBG6ltm5Okm1mohT6dRYl7SWPEw06tku5sjkJjSwTGK9DnbcY0SSicYwiRnlsmZlVWiXKJjWuEiyTXzTHSEbTz6q9gq8Dc2q9fLwlS3feNOtEYFAeH8jaPOdBQRVReJqosbt4kjvEvnbjZslNcl8Lo3bQeQdDsk3bXfLXcarRW1xnma7ellU/o72jt+UGepegrXqVAujW/Y0pA2lfIOXKdMFHXvoFB3v9DEsc9S9VRa2fEGAplh2Lh2+Y7u3XV6yOcGbxi9ppf/WVg8Rrs9g1J31hJAqZhq/Sx9vftw7DKWlbv5RhkZDxlSGuT60wiyTCDLeFBoNRVzc1sL+VIKuh3NzGzCzp1peqOUAtcV7NhhUK0q4vjuLb4mydraSg9bdn7X05w9FxNtUUhUKvUuuxKlJwTYtnjo5p/x0SQTyDIQlknh6OMk7Rb61EnCdQQyo9JDbu9elO/T+AgKZNeyVia6lYurphPXmPfOUbaHKVkDFM2+FW+zdlRd8SDTOhWL1i6bieV/p5FdQkgMYYFMX49UQC2YphUtAGk012j+AI7Mo1AkOsYQFlKYXO+npNEkKly34uHWWC7lvjy2K8UI/KRFN24QJFfFlSui2JV96uW5r2e+npGxHlprlE5YXDpJEDa4W1GH1foFKuW0qqVhWOu2kdLAtksUCyP4foMwuonA+RCgtaLRvEQUddBabWhWb0gL295YQLsVSsVRcrlepDQ2bKOVIgibVOvnCMO741sYhi0azUsU80OZQPYoIgSG5WKX+jDdIobtIA0LhESrBK0SVBQQB11ir0XktdHJjYVYadpY+TJWoQfTLSz3BzpJSEKPqNskaC1tuVKk6RSwij1YuRLSdpGGCSLNG1NJhIoCksAj8ltEnSZarf+Eaxd7MXMlDNvFsHOYboFc3yjSdDCdPIXh3WkF4nVIooDGpQ83fP9OYhUquD0j2IUKAK3ps0Tdxqb2bdg5iiO7Md0iSejhNxbwax/te9mHDc/XNJpbz4nUwMJiQuBrWF5fMU0YHjIwzK0tojgO9PRIeiqSUlFSKAgsS2DbYJoCwwBDgpQCacChgxa53MN9DxsEmtm55JbSUbW6mg4rxLJ7z50dXkbGXSETyDIQhkFuzx78S5eupkldh04SjEIRZ3SMxo9+cI9HeP9RJMQqROmEotVHpHyU1ljSxZa3FuFkCAsvbtGJGyyIC/Q62zjQ8wnaUY0g6ZBcc9N9o9itWIeEyqMeTHO5/T6taAnQCCRCyBUzXFPa7Cg+wVTnONOdk3hJi6LVT8HsuQ3D3NSTTAoDiVzlgKRRxDogVF3mvfPMe+fxk07aftnk+/rKnluLUcvIWI3Wiijq0GxNEkV3L/LB96u0O3P0Vlrkcn0bthNCUC7voNGcfCQEsjSCrkEYtlEq3tCHSwgDw3ARyDvmi1YsjuE6PTdskyQBtfp5/KCx5rvlTtJoTtBT2U2xOJqZ9T9CSMvBLvaS6xulNLqfXO8IVqGC4eQR0khFpzAg9lr4zQXasxdoTpwgbFc37NPMlcj1jVIc3k1heA9uZRDTzQOCJAoI21W6i5M0J0/iLU0TdTcWsq4gpIFVqFAc2k1xdA+5/m3YhR4MJ7c8znhFeAubS3hLUzQmTxE05lHx2nTv0vhBSiN7sUt92IUerHwFhEirIpf66C/10b//uXXHErSWaE2dJgnvfqSZU+pn4MAL9O59GoDLL/8u9UvHiL2biOFC4vaOMPL0VygMbqe7OMn88ZczgewhI4o0frD1e0StodXSqyKgpBQUC2JT6X6WBeWypL8vTcvcs8dk906TsVGDwUFJsZAKZTk3FcosKxXNTAtMI93Xw0wcaxoNlVZcz8j4iJAJZBnpimmhSNxqknjrp0Apr4sOA2Tho1uWO0g6dOIaY4VDeEmLWIWU7UHK9iB+fPUGLY3okkhhrIhUEhOJgUahl8Wrsj1EpHzCpIvSqZgUKx/EVi9CmnowR787znBuL0HikegA28hjCYdIBfhJKxWlEMQqQKNxjDxla5CSNUAnvrWay4mKSHSMaxbTSpzJcpKTVmgUiYqY9y5QsUcJE3+lWIAj85jSphPVifXWVs0zMjYiSUKarYnl1Mq7ezPX7c7T7s7dUCADQbm4Dct6tNKE/aBBFHk3EMhE+r1nmMtC/+1HohbyQ9j2DdIrtSZOAharp+6a59sVOt15PD8tpmKI9SMIMx4uhDQpDO5g8LFPUtl5NH1RpwtAV6KapWFh5NJosNzAOHahB786s6FAJg2Lvn3P0X/gOdyekbT4iVYr0eCG7ZLv30Z+YJy+fc+xePLHLJ58naBxI+88gZkvM/r0V6jsPIJh50CrdIxao5MEIUQaXeYWyfePU9nxGFapn/n3v0vQXJtaXx47QHn8EGJZLdAqRixHxmqt0ErBBotoKr53lc392hzt2fP07HkSEJTGDtBdmrmpQCYNg/L4IaxcEa01QatKe+bmFgIZDxZJAnF0a9cSP9AkydVtpYBCQS6LVxv3aZowNmrwhc85/NLP53nssEWhcFVVu5pkcTVS6vrEC631Q72Qkijw/EfVBTgjY30ygSxjGYGQxoYpM2lsrIF4yFdCbod2tMRk+0N2lZ7myb6vEOuIdlSlGkyRN6767Qzl9jLo7qJo95MzSoCgZA3QjevMe+eZ9c4gEBTNPgZzu8kZRVgWrlrREvPehVWph5th0b9AokOG3D08M/DTGNIiViFL/gTz3jm8pEmoPC6332cwt4fR/GFC5eHFDWa6p1DcWrSFl7SoBdP0OqM83f/TKK1Y9C8x552lGS2Q6JjLrfcYye9nJL+f3aVnEEISKo/Z7mn8uJ0JZBl3jCQJaLWmbxqBcSfoekt0vaWbtsu5fVhmjkep0EScBJvy95LCJOF2H6AFrtODbeVXUrQ3IkkCGs1Ld9x77Hq0TgiCOr5fp5AfvKv7yrg39Ox8nIFDHyM/tDN9QSu6i5N4S9OE7RpJEmFYDlauTK5/FDtfIWgu0l2cXLc/w3YZPPJp+vY+g13qQ0U+XnWG5tQpwlYNjU4FrMEdlEb3YeaK9B/4GEIYLJ15E29p/eq7VqFC7+4n6Nl1FGk5hO0anfmLdBcmiP02KkkwbRe72IvbO0KubxTDydOcOEbsrx/FOv3WXzL3/veAVNyWlsPOT/8d7GIPQWOB+qUPqV94f91ttYpJIn+LR/vWiMMufn0OrzqTRuWN7KV+6UO6ixMbCngAwrAojx3AdAvEXhO/PkfYvrVFwYz7h5RgGLf2DCLFWu+vmzmI5POCL33B5df+swJHj5oUChJ7nfUQpaDb1bTbmk5XEwTpjx9odu00GRyQWA/zOooGpTZfOTQj41EgE8gyUkP2VhOztxejWCRaWrvCaJbLGIUiyTr+ZB8VYh3RCOc423wdUzho1HKqZYIp7BWRqRHO4ictzK69LDgKtE5IdISfpDeoilRIakdLGDK9ciqdECZd/Li9kpZUC6Y4XvseftJa6b8bN5nunsQU9kq7K35jXtzCli5CSJRWhElnZZ+JjpnunqIWTCOFidIJsU6rUArESrtQdVnwLtCKFgnUjYU6jaIdLXK28Tq2dNFAoDr4cXulRaC6zHnnqIezmMJGCEGiY/y4SaTSG+tqMIVfay9XuUzndEW8SyM0sitzxs1JVESnM79cpfXuEoQtfL9GomIMufGl1DAsHCc1dI+irQnfDypJEt40hVEgQEgE4rZSp4WQFPKDacrmDVbhkyTE9+vLBRHuwecftDKB7BEhP7iDyo7D5Ae3I6QkbC2xcOLHdBeniL0WKg7RSiGkgTRMDCeHYbnEQRe1TrSitBzyAzvo2/s0dqmP2GtRv3yM2rl3iDr1tD9AGiatmbO0Z84xdPST2KVBenY9TtRtEHUa6wpaVr5EcWQv0nJRocfS6ddpXDpG7HfQKk6jVaSBNG0M28V0i5hOns7cJZJo/cjKsFW9qh4IiWHnVhYZVBwRdRp41Q2KyMDNlYY7hdaEnTrNyVPkekcw3Tz5/jG6ixPLUXdrST+LcaxiD8Kw8GoXU/HxHnxHZNxZDCNNXbwVbFusSnVUOq0wuVHaoGHA138mx9/+xTxPPWlRKi5HV2qYmIw5fiLixMmYyxMxS1WN7yuiCOJEo5JUNEsSzf/uvyrymU+79FQ+usEFGRkPI5lAloFOEvxLF3HGt5PbfxAVhkTVJXQYImwba2CQ/IGDmOUy3qWL93u495G0smMjnLthKz9pr4hNN+rLS5p4SfOGrYKkQ5CsFiUTHdJdx0ckUv6K4LTRPv2khZ/cOB1B6WRTY7tCrEOa0fxt7TdI2gTXHbNYh8TrzDMjYyOUiun6i/ekYqRSEVHUIQrbGG7Pum1SQUekFQ/NR0cg0zrevAh1m4FzQkjy+YENiyFcIU58PL96T8QxgDBqE4Sb+47MeLApbztAfmjHSkTWwolXqJ1/j6jb3FhIWf7bXg8rV6ay4wh2qR8hJa2Zs9TOvUNn/uIqMSkBok6T2G9j2DbDT3wBu9BDcWRPGm02eXLtbg0L000LYKgkxq+lEVUb/pEtpzqv5z12hTTt88pvakVoW3l/uTjBg0DktWhNn6b/wAuYTp78wA5y85c3FMhMJ09pbD+G5YDWeLUZuhtE52U82NgWt2R4LwSUSmJVFJdSacRXssGf9xOPW3zpCy5PP2VRLEi01oQhfPf7Pq+8GnL8ZMTUdMLCYpL2s8Gfx8KiIrmLVTIzMjLuDplAloGOYzonjmEPDpHbtx+jWCScm0UHAcJxsEdHcUa3ETfqeGdO3e/hZmRkZKxBa0WShARh656JJFHs4wcN3A0EsivYdhHTfHQqHl7xO7oXiOUUyyuRthuRxAGef+/SpqKoSxg+CoUXPtpIyyU/uAO70IuKArzqNNUzbxEHnRuf48v+ZOth5cuUxg8gpCT2u7RnL9BdmtygP03stahdeJ/ePc8iLYdc7yj5wR3rCmQ6iYn9VGgXhonbM4RTHiBs19ZPLdfqhuLYw4aKguU0yykKgztxe4fJ9Y3SnDy5dp5CYLpFytsOIAyTqNvEr80Rder3ZewZt0cuL28pEksAgwMGjnN12ziG+cWEZAM3hs992uXoY6k4BhBG8O77Ef/+P3V57Y2ARmNz17+0smUWPZaR8bCxaYHMEk6a0qUVvr7/aXYGZppKhoGnrqZlZdwCSYJ/7izt3j4KR58gf/AwhaOPL1dA1OgoIpydofPhh/gXL9zv0WZkZGSsQamEOAnuukH7tSRJQBjepIIaYFkFTNO9ByN6BBECxykjb5DGChCrgCBo3KNBQRz7RPGjERH4kUVInFI/Vq6MNC38eo3uwuUNvbo21aVhYuaKuOUBQOA35lPx6gZm9lopom4LrzaLXaxgFSo45X6EYaGT1dvFfpvuwmVKY/sw7By9e55GGBbNyZNEnTpJ6JNEwSOdQpiEAfWLH+CUB1OvtZ4RnMrgGt82aTo45X5yfWMgJN3FywTNhQcmGi5ja1RKgpHhG/tQXo8Q4LqCkRFJzk2FKq1Tj7BLlxLCDUz/n37KYnj4qidzt6v5j7/d4a23w02LY1JCoSCwnS0NOSMj4wFg0wLZsLWLUXsvvurwQfcHd3NMm6JiDrLLeRxXFvlJ+68eCNHuYaf11ht0z57G2TaOMzKKdHOowCeYniaYmiBp3LuHj4yMjIytoHRMHHv3dJ9JEhFuIm3SMnMYxoN+l7z5Ve7UX+wuDuXafQmBbZduKpCpJCKM7t19QJwExLH/0Fco+ygjhMSpDCCttBprHHTw6ze2ULgZhp3DypcRMn2Qj9pVknAT30taE7YWSaLdK75hdqGHoLk6dTBs16hfeI/KjiO4vSO4vSOM9I7Qf/BF2rPnaU4cpzV9lthrPbJCkIpTgaz/wIvLAtlgmpZ6nUBmF3spDO2C5eJT7bkL61bxzHg46O+X7Ny5tcQnxxHs3W3S1ytX/MviGFotzdR0sm5Qp2nAyLBBIX/VdywINC//OKDR2LzwXC4JenskOXeD4mcZGRkPLA9oiqWg1xjG1x08dfPV+Yw7R9Js4nXP4F+4gJBiOYIsvuHqZ0ZGRsb9RqmYOL63FVGViog2IcoZhnPTFMG7j8Sxi9hOCdsqYpm5VLgzXQxpIQ0LKUykNJDCREiJlCZSGMsVjg2M5f+3rSKmda9SRgWWmUPcpIKlUjFRdO8EUq0TkiRCqfim/mgZDygirTYp5PKDcByRBLd3DknDRJpXxfAkCtD/f/b+M8iuNM3vA3/vsdebtMhMeI8CynZVte+enukZznAcOTMaiqKklUhKGxvBDYU+KFarjd0P+0UbilCs+6ANGVKGHIpGJKfHsHvY3dO2qrvLA1UFD2Qivbl5/fHnfffDSSSQQALIBDLh6v11ZBfy3ve+5ty8557zf5/n/9wrj2sDijQK1kUtYVgY9iaiulKEvVWmfvRH1A+/SvXAi+RqI9i5ItW9JymNHiIJ+njLN2jPnKe3cI00eM42kJUiCfr0lyaxC2Wc8iClkYM0LvwMeVvEnVseoLTnEKCIvQ7+6jyxp+8pnlWqVYNDBy0mxk3mF1LkFrSqSlnwy9/IUbjNu2x1VXLu42hTcUyIzOfMuOPrJk2h21MkW9ScTRO++AWX4WEtjmk0zyJPnUAmEOSNCqPOIRrJjBbIHjdSoqIQFT3eG02NRqN5FJRMSeXj9dqRMiVNH3yutEzngRFQO4lh2ORzdQr5QXK5AXJuFdetYBoOpmljGPYd4peR/WBk0VBCIBBZFd61f9+sSHmz8MDjipoSwsCy3LWKwPdGqpQkvV+Rkp1HqRQpYy2QPbOINeF1LfUKtQMVcO/4bGzDq0/d0fZenzGVJgTtZRqX36W/NEl+YILCyH4Kg3txSnXsfAk7XyI/MIY3cYL2jU/ozl56viLKlKQ7e4nC4F6KoxWcyiDF0YN056+CkphOHrc6jFsZRklJb/4qcb/9XKeePu+YpmDfXpO/9jt5/of/sUfwgNO948CB/Ra/81t5isVb3x8Liylv/WzzawWlIIwUaZL9++ZH0DShVhN0ulkE2v3nCUODBr/3u3n2TpjoAGON5tljW1fsj8OSV2BQMQcpmwO0082r0mh2ASGwR0axh4YwiyWEZW96Uk97PXofffD456fRaDT3QSmJlI830vWmQPIgDCOLzNpNLCtHPjdIIT9EPj9APlcn51ZxnDKOXcS2CzxOYWtnEJmIJx58k3GzSMPjRKmUVMZoeexZRWXRXWvClBAmxiOKnUqlG8zyhWlnZkRbwLDs9c+nUnJDNNQmAxF1G0S9Jn5zAW9lGrc2Sq46Qr4+Sq62h8LQPtzKIHa+jExivJVpZPz8bH72V6YJ2kvkB8exCxUq+07SX5pEJhK3MkiuNophu8g4oDN9gcTXRTWedYaHDX7nN3NMTiW8/bOIZktuqkG7Lrxwyuav/W6eY0et9QqWvZ7kytWEd9+/93dFFGXVJ31fUiwamY+ZK/jql1z+7NsBK417i6w5Fw4esPitv5rn82+4VCs6gkyjeRbZ5pa2AgQ5o0TeKGMJG6UUsQrwZZdIbZTzBQJbuOSNCrZwEUIgVUq01j5Rt05QjsiRNyrkjALDzn5co0DVHCa1k/WxfdnFSzukJLfNSOEYeRwKOCLbZU5VQiR9PNlBsnHHzMAkb5RxjQKmsABFoiK8NJv/7Wb/AkHVGiFRMbEMMIRJ3ihhChtQhNLHlz1i9Xh3rXccw8AZHqb0ymu4E3sx8nkwsmiBO4mWl7RAptFonjoUCrWVnIudHFNJ5GaV4+4gi37anQtlxy6Sy9UpFUeplPdRKU9QyA9jGNYzJobdjUBk6yCLWrsfW30vdhKlFPJ5isr5rKEUcdBDrqVAGraDXSg/UpcyjkiCfnYuEgIrV8S0nAe/UAjsfCkz5lcKmUSk4RaKQChJ3G8T99t0569g58sURw5SHj9Gac9hcrURKntPkIQecb9F+BwJZInXyapZjuzHLQ9R2nME0y0i0w75+jj5gTGUTIn6bforN0i24gWneWoJo0wJO3Pa4T/494oMDBicv5DQaKT4fpb+aFtQqRjs32fyja/n+N3fzuM4N0VnuHot4e2fR0zP3P+8/fGnESeOW+uRZ/m84K//boF2V3H2XMxqMyUIFEpllSqLBUG9bnBgv8UX3nT4G39QoF436PcVtq0oFHb++98w2LhxJLLHtqjHazSa+7DtnA/HyDFqH2TY3kfOKAHQS5ssxZMsRNdvE6QErigwYI+xxzlCzihhYpKomG7aYCmeohHPkZLtkBWMKhPucSrmEAWzjIHJmHOEEXs/ABLJfHSVOXUJX97aBRJCULfGsqgzq46BRaIiOmmDG8EneLKNXBO9DEzK5gBj7lGq5jCOcFEoAtlnMZ5kOZ4mlH3UWqycicXR3Gv0ZYdOsoItHIbW161oJgvMRZdoJs+2QCYsm9Jrr1N84QwyCIiXl0j7m5c4TzraqF+j0TyFKPXYqxkr1F1pUZshDGPHxSohTBy7yED9KCNDp6lW9q9FiT1HCB6YWnkTpRTqMadPKdS2Uug0TxdKScLOCjIJUUph5Urka3syU/eH/FtKo4Co3yaNAkw3j1sexHSLZALvvf9WDNPCrY5g2g4yiUmCPvF2I55U5rXVmjxLb+Eqg8c/z+hLv4TpFqjuf4HGpZ8/nEn9Uyy0e8vT+MMHskqW5QEKg+P004RcfZRcdZg08uktXMuix3R65TPN0mLK8ork9As2v/Q1lxfPOJw9F3Hu45i5uRQ/UJRKgmNHLd74nMuxoxauK9ZP0c2W5C9/GPJvvhc88LT907dCXn3ZYWLcxLYFriv4ypddSiXBj34S8tHZmOWVlCSFUlGwd6/Ji2ds3vicy6kT2a313FzK1esJE+Mmx45uT7WyLShXDBwbDEOsC19iTQSzLNi316R0W+qoAOo1k4MHLNIEUqmQkuxHZX/+UiqCUNFuK/3VpdHch20JZKawyRslHJFjLrpCJH3K5gCD9gSHci/jpz3a6TKSFEe4jDgHOZx7BS/tMBteJFQ+RaPKoD3OSfsLnPfeppnMk6iYvmwxFX6CLVz2u6com4PMR1dYjqeB7LIiVj6RvLUDJISBKwocdM+wFE8yGXyMgUHd3sNe5ziJipkNL9CXbQQGBaPC6eLXMDBYiadpJytYwmbI3svx/JsYmCzG1wnkRkPTklGj4gwSKo/F6DqB8siJIikJsXz2d+OEZVI4cpxodpbOOz/Dv37t3o31GVWj0TyFZGLVk7gB2so50diy0LMVDGGSzw9y5OCvUa3ux7byPLayko+Vmx5RW2FrYuXO8vhFWc0OohRRZ4XY6yDTGKdYpTh6CCtfIvG7D3m9kxnIeyvTlMePkquN4FYGMR2XNNp8M1WYFk6pTn5gD4adI2wtEbaXH0nQSYI+/uoc/uo8pbGjWLkiwtzKJb/aUFRAmNYjp53uJl5jDq8xS/XgiwjTprL3JEqBUx7EsHNE/UXaNz69f7qq5pngZ+9EfO/7Af/J3ytz7KjF4IDgl77m8rWvuqBu5jhlItLNn5soBf/sf/P4F3/sMzv34Kjft96OeO2VkEMHLQ4dvPW5eelFmzNn7Ls+mneO2e0q/qv/Z4dOR/Fv/X6BY0e39xnau9fk3/7DIiePW5TLBqWioFQSFIuCYsEgnxeY5sZoMcuC3/yNHL/xV3LEscL3Ff2+ou8pen2J52W/v/NuxN//n/r0PX0/p9Hci20JZAYGkQy46P+cXtpCkrKazBOoPvvdF5hwT9D320TKp2oNM2hPEMge5/23CKWXtWeOftrkUO5lDubO4PXbJKpNrCLSNMESDrEKkaQE0qOXNtfHV8j16C7I0i9MYTEZnM2iv1QfEPRki4o5RMUcYNnI05dtckaRUecQeaPIJf9dGvEskfIRCNrpMjmjxLC9j75s3SWQFc0qi9F15qIrWdqmkhjCBBSperwpHbuCEBjFAtGFZZJ2my2VhtFoNJqniHVT+cc95lZSJ5XcMfHOtgrUa4c5sPer5AuDWOaDDezvOS2lUColSQKSNCBNw/XKjOs/6ua/0/XfK6W9lIp7cJzijqzpPjPcxnHL/NUe/x6Ovsl4llFrZu9ueZD84AS52jATb/wWCx/+G6Lu6r2N7YWRFbhArado3iTut2he+4DS6EGE5VA78CKx36V59YO7RS8hcMuDjL78TUyngBDgrUzTW9h8o9J0CtiFMkFr8f4LEwZWvoxTqpOJdt4Wq2mCkpI09JBpgl2o4FaGMEzrrnU+Dag0Jmgt4S1NURw9THH0EDKJsQsVVJoQ9Vv0l66jUp0K/awjBFy+mvB//r+2+dv/foGvfCXHQN247zdwHCtWGpL/+R/2+bNvB1y9tjWhNEnhn/0LD89X/Nt/WOClM1matGGsfePfY9+m15d8/EnMf/f3e7z1swjHFvzS17b/3V+tGLzxusOLp21sG8zboshM86YYt3FTTIhMNDPNTCxzXUGlAula5JhMs9u7MFI4rtACmUZzH7YlkEkkiQpoJ8vrPmAJEb00E5Vq1jCmMEFB3qiQF0Xa6Qq9tLlhl7WXtuikDUadA7hGEV/2kKTrP2rtfzd/v++clGQ1md+QShnIPp7skhNFzLUlOiJH1Romkj6dZAVfdm6JbRJ66So1axRX3B0Kn6iYnmzRTVfX55Oq52g3Simk792K3dVoNJpnjZvVFh/3mMaDx1RK7kh0k20XGRw4zsSe1ymVxtaqT25lfIWUMX6wih80CcMOUdQjjj2SNEDKNVFMpWtzletzVkpmm1M316AkYo9BLlfHYbcFssz0fCtkkQNPQiDTPOt0Zi/iVoexCxWsXJHK3hMYloO3fIOgs0wS9EFKDMvGsHOZaFQeII0CmpMfEbaWNvSXpfVdpzX1CZW9J8gP7GHoxOdxijW85RvEa9FpppMnVxulNHaU8vgxDNOmvzxNZ+4yQXvp7okKQWFwnOEzXyfsrBB2lol6LZKgh4xDlJIYpo2VL5Gvj1HZewI7X0GlKd35KyRb8TQjO1/5jTmcUh0rV6Q4epDh01+ju3AVuebjJUwbw3IARX9pasvRdkIYGOatYgQIA9Yq6T7sJkLYXqS3cI3S2FHcyhAqTbCLVWKvjbd8gzTU3mPPA7YtSFN4/4MI35f87J2Il19yOHHMYmzMpFwS2LbA9xWrTcn0TMqn52Pe+yDigw8j5uZTwm0k/cwvSP782wGzcymvv+bw0os2+/dZDNRvRXDFMXR7kqUlybXJhHMfR7z3fsxH5yI6HYVpwtJySq8nKZW2fn9lWlAuCcolgWVt/7rmdrEsi1271UexYDzNWdMazVPBNqtYShIVbTDJh0xACqVPxRrGICuZbQsXQ5gEsndXCkJCjCe7mNg4IochTOQWL4I3zEdJEkIi5a+LY9njikRGGFZ5fWfdFBZ5o4QhTPY4h6jLPevtTWGSM0o4Rg5L2BgYG4S5SAVEMnigWPesopIU7/Jl7PoA7tg4aa+L9LZ2IaXRaDRPAwKBMLZtq/mIYxoI8eAxbwpPjzSWMKlVDzI6/BKVyr61KOb7E8c+QbBK31/G95sEYZPgdnEs8Unl9is/xom3ZeHqUbgZ4bYlxM334vFFuYhtpYBqnlai7irtqY8xTJvKvlM4pTq1A6fJD4wR9ZqkkYeSmfhk2C5WroRdqBC0FujOXebOe+7MGL7JysWfAVAaO0JhaD92sUpxeH8muKEw7BxueZBcbRjDcvBX51i98j69hWv3qDYpsAplqvtOkcYBUa9J7HVIQ480iWBNIDPdAm5lCKdUR6HwG3M0r75P4nW3dkCUoj39KW5tmKJzgFx1mMHjb5IfHCeNszRRw7AQppWlky5Pb/I5FVi5AsXRQ9j5chZtZ5gYpoVdrGIXqgBY+RLVfSexc0WkTFEyRaUpSeQRtpfxG7MPfv/6HbyVGWKvjV2okKuNIAyL3uK1e0biaZ49bAscGzxf8d4HMVM3Uj74KObQAZOREZNCQWBbEITQbkvmF1KuXU+4cjUhfoiYBilhZjZlpZFy4ULM8eM242Mm1YpBLrcmkCVZ2mJjNRPkrl+PmZ27VVlTyszPDAWFQraBs7SUPlBPXliU/JN/7vGjH5s7Hrdw6UpCEGw+gTBUvPWzkL6nKJcyFW1pWXL1WsLDBGH+xfdCZucklpVp6FJy3yqgGs3TwvYEMnUvQ9os4utmpamb/8ue2eyDcCttQojNqyVuaT4oEhVvSLu8/dmNCAxMTGEzaI2TbiJ29dLWWiXOjfORKn2+fUZkSrSwQP7QYYrWGYTrkqyubhqOr6KIcHbmCUxSo9Fo7o0QJqbxeL1yDMPA3II/j5TJIwtKhfwQw4OnqFcP3lccyyLVJL7fpNObpdWepNWeou8twzP3PZZVicwERnXfaDlDZO9Fmj6+ojlCGBiPWZTV7A69xcmscmQUUBo7gp0vY7kFnGINYZggstRDJVNkEpNGPmGnsS4Y3YlKE3rzVxBCkEY+xZEDWIUylYkT615gSqXIOCL2e8S9Js2pc7SnPiHut+4xy1v+ZlauhFOs4VaGEaZ5K81aKZRMSOOQuN8iaC/Rmb5Ad/YSMtmqGK7ozl/BrQyBArc6hF2sUq8MZZkGKjsOaRTir85tauIvDIFTrDN86kvkByeyqDHTwrjDB80pVHEOvkT1wItZNkMaZ2mT7RVakx9tSSBTaUzYbdBbuE7t4IuYTp40jgjbK3hbeL3m2cAwssiqm6w0JCuNiHfe3d1xgwCuXk+5ev3hvsPf+lnEWz/b3kbU7GzKf//3+w9uuMMEAXzvL0O+95c746/9r77l86++pSM4Nc8e2/MgEwamsBGIDaKUgYktbBIVraVIShIVI1HYInd3P5i4Rj4TuGS4SfRYZrW4JdlMsSULEElKpHwSGTMZnMWX3U1flkW8PZ+RYvfENMnt249wHPLHTlA4cQoZhsjAv0sQjZYWWfxH//MTmqhGo9FsjmGYmKbzWMcUwsIy3Qe2S9OIVD5KWr5gZOgFqpV9912jWqvkGQYtZuZ/zvLKpwRh6xHGffJIlZKmEQqJuJfxCyAME8t0idhilMwOoAWy5wgl8VZmCFqL5CZHKU+cpDA4jl2qYzl5EAIZh6SRT9Rr4q3O0V+aJGzfvypkd+4y/uo8xZEDlPeeoFAfx8wVM+EsDog6DfrLU7SnPyXsrN7fmF8pvOUbzP78W5TGsgIAdrGG6RYwrLVrc5mQBH3C9jL9pUm6C9cyw/9tIuOQ5fNv4TXmqO47SWFoL3ahgjBMZJqQhh5Rr4W3Mn2POa85lqtMLEy37V+msvTLLZL4Pbpzl6jufwFMi6i3it9cIA0ev8ig2T10ZqBGo3kcbNOk38IxTHJGmUB210Uy18hTMKv00xZS3fQB65HIgIo1jCmsDWb2635gyidQ3saUTZUZ3xtbNT/eIrEM6aSrjNoHCJVHJ21sSMu8bQI7NuazgkAgbJuk0SBZXc0evEf8b9JqPb6JaTQazRYxDAvLvHtDZjcxTRvLyj+wXZKGj1BFTeA6Zeq1I+RzA/dtqZQkjDpcvPKntLvTJMnji6baPRRx4pOTMjNUuQeGsLb0Xuwk4gn8zWl2F5nEeI1Z/NWFNX/B20rTqez/bnrxKSW35L2VBD3a0+fpzF7KoiDX+8t2eLPINMlWrj/TKKC3NEV/efpWX3dGcKnb5vgIRZdUGtNbuEp/6XoWoXZnWcANc7/jtTLFa8xw7Xv/46YRZg8eXG177rf7PPqN2S1Fn2k0Go1GcyfbNOlPcY0Cx/NvsBhfJ5I+BaPKiL0fgcFseIlEZWGk7XSZRlJlwj3BqfwXWY5niFVA3igzaE/giiI3gk8JpXfHGIp+2mLYPsCgPUGiYgLZQ2BkgprsP5QXWCD7LEWTDFrjHHBfpGzOrZvuWzgUzAqShGa8QF+2t93/s4yMQpo/+O6WKqGp5OmrYqTRaDSGYWPbj1cgMQ0bx36wUX0S+6Tpw6UsGIbFQP0orlPm/vvnijDqMDn9Qzq92TVxbHc2fEzD3pIH2k6glCKO+0iVYHLvdFbT3Np7sVMYhoVp2I+9cqrmMaAUSiX3Debafp8Slcqd+UTeLKKxE31tZayHnbdS20jrfDSsXClLXzVMZBrjr849uNKnRqPRaDSbsC2BLJQevuwSSo8R+wAmFpZwkKQsRFdpJPPItWiwUHosxzcQGNSsYSbc47DmIZKqlLnoEovxFLHaeNOgSFlNFijHQ5TMGnvdk0iVkKqYxXiSWG2WkvlgUmI66QrXgw+pWXuoW3sYsMYyX4m1tJRWsvgZjB8DlCJpNNZ/FZaFkcsjbBsVRaSBz0O5M2o0Gs1jQggD03SxrPyuikO3Y1oujlN5YLso7hM/tECWmfNbdv6+Hlxx7NPtzrLSuEgS++zm+k3TeYwFERRB2EbK+2/OmIaD6z74vdgpTNPFfsB7otFodh/DsnErg5RGDyIMA295mqC1RBo9DxG0Go1Go3ncbPkKt5c2SUmIZECiImrWHlwjh1QST3ZoJ0tE6lY0mCSll7ZI1GUC2SO3VkEyVTGe7NBKlvDl3V4hCoUvu8xHV6lYg+SMIgYGiYqJpL9u7h/IPkvxDWzhkLAxdSUlppHM0pMt/PTWGLEKWYiuE0iPklnHMfIYCFKVraudrhCpW2aCEsliPAWAt8lcnzfMUglndAx7ZASrXFkXyJJuh2hxgXhpibTfe9LT1Gg0mrvIyprb5HJV+v3osVRZtMw8uS2IMlHcWxOtto8hTErFPZjG/f3VwqhLqz1JFHUeapztYJo5zMckkCmlCIPWA1NUTcsl59Yfy5wAbCuPbZce23gajWZz3Mow5fFj2MWsMmZ37jJBe5nPomWKRqPRaB6dLV/httIlWunS+u/t9MGmn5IUT3bwHuKCvZ0u0b5tvDu5X7+JipiLrmz6XEpCI5mlkTzYm0CSMh1+urUJP+MYbo78seMUT7+IM7onKxeTSoRpZDcoszP0Pz6Hf+kiMtS7chqN5unDMGwK+WE8r7HrAplp2DhOEfs+aX1qzacnDLvEycMIZAJjLTLqQWbwYdSh0939CsNCmNhWHuMxVQxVSuIFqw8scmCZOfL5AbI01N2/MbbtIq4WyDSax4YwTIRpIwwDlMw8AHNFKvtOUdl3CpQi6rXozl8l6jWf9HQ1Go1G84yiyy9pwDRx9+2j+qWvIiwL/+oVwtkZZBBg5vO4Bw6SO3AQs1hEen38q5uLjxqNRvMkMQ2bcnGM1eZl5CNVjXwwrlsl59YwjPt7caUyJozaJIl333abYQgTxy5gCOu+qXxKKZLYx/PvX1Hv0RG4bgXHKWGaj08g63tLpGmIWrNp2AzLcsnnBjBNhzSN2G2RzHXKuG5tV8fQaDS3sHIl3Oowdr6MTGKsXJHy+FGKew7jFGukYZ/GlXcJWguohy6KotFoNJrPOlog02DYNuU33iT1+vTeexfv4gWUTLMqRULQO/shpVdeo3jqNMUXX9YCmUajeSoxTZdKZQJD7P5XWyE/SKEw9MB2nrdC8lDRYzd91Zwt1bZPZbzrVSuFMKiUJ7Csx1m5UeH7q8RJZrEg7lkcQGBZOaqVfbTaU7sukOZyNQr5wV0dQ6PR3MKtDDJ0/E0q+18AsrR6YVgIwyQNPTozl2hceJvYf/4tUTQajUaze+jySxowTNw9E0SLi0RLi8gwQMUxKklQcYwMAsK5WeJWE2d4+EnPVqPRaDbFNG2KhVFct3IfIWUnEBQKIxQLIw9op+j0Zonj7UeP3ephC21UilQpapejpgxhUq8exrYLuzrOnSiV0veWieJ7e2AKIbAsl8H6cSzT3dX5OHaZnFt/7MdBo/ksI9OENA5QaYJh2gjTJgk9unOXWTz3lyx8+F1iv5dt7mo0Go1G85DoCDINCBBOZsgvk8133W8KZsJ6PGk1Go1Gs12EMLCsHLXqIaKoR7hLhvX53ADFwgiOc38PKqUUnc40Udx/qHEUMvPeesD9nhAGhtjd/S7DsCgUhqhW9j/mCLKMXm+eWmU/Obd6zzaW6TJQP8b84gfEibde1GenKZfGKOQHH5heq9Fodo6ou0rz6gf0l6cxLBsQyCQi9jqEnRWibuOBfWg0Go1G8yC0QKYBpUi7XcxqFbNUJmk0Nu7ACYFZqWIWiyS6iqVGo3mKMYTJ0OAJOt0Zori3KyJJvXaYUnEU8z5G9VKmRFGXXn/xoVMflZKkSUCmkCnulWsphIFh2FhmjiTdnTRLxy4xNHiKfK5+33XvFt3eHH7QpFLei7iHGCiESSE/SK16gDju74pAahgWterBLaXXajSanSMJevSCHixef9JT0Wg0AAisag1nYIi43SRe3eiDatcGMHIFZOARt1af0BwfHrNQxKrUQCnC5QWQj3A9aRhYpTLuyDhGvgBKkrRb+NP6fPY0ogUyDSpJ8Sevkdt/kPzhI1kkWRBkJwLDwCwUyB85ilkq4V+5/KSnq9FoNPdBUC3vp1rZRxC2CMP2jvbtuhUGB45TyN9fIEnTiFZnijDqPHRFTaUkaRoiZXJfg3oAy8qRy9Xp9ecfaqz7YVk5KqUJRodfemzVK+/E8xt4/gpx7N0zci87PgYjQ2fw/AZx4iFlsoOzEBSLo1SrB+4byabRPGkMw8axi1kasDBQMsEPVtcKWGi2j8A0s4rCpukg05go7hM/ZHSw5v74vuLq9YR3348w1wJ1L19N6PV0+uxThSHI7Zmg8uLn6F365C6BzKoN4NQGidurT5VAJkwTq1wj6bZR6b2vEcx8EXfPBEhJtLqMegSBzLAdSsdPUzh8AsPNoeIIf/q6FsieUrRApkElMd13foEzNkH1S1+ldPpFwsX5tSqWBZzxCcxCEf/yRXofffCkp6vRaDT3RAiBadrsGX6ZKOyyuPLxQwtUd2KZLmOjr1EpjWNZ9/a5UkoRJx5Ly+dIk/CRxpRKEkYdLCuPad47jdKxy5RLYzsukAlhUK3sZ2Li8xSfYNSUUind7jzd8jwD9aP3FAuFgHrtIJ3uDGHYpu8t7dAMsiIA+8a/SDE/dM8oNo3maaBYGGZ09GWGBk9hmg5h2OHi5T+m253dtTFvfiZ2K7X5URDCXJvXwwkshmFSKu5h//6vUC7txQ9WWVh4j/mF93d2ohoArl1P+C//q92xSNA8PvzJK/g8ZYXdDAOrUmPgy7/C6k++e1/hLmosETV25hrCyOWpv/k12mffpfvphyTtFuI+13SaJ4sWyDQgJXFjheZ3/pzimZfIHztO4eRphGmgkpR4eYnue+/iXfiUpL2T0RgajUazOxSLI+wZfYVUJSyvfPLI/dlWgYGBY4yPvY7jlO/bNk0j+t4yq61rmYfYI6BkSqc7S86tYZr3jt4q5AcYGjjBwtJHOyYIgmCwfpzxPa9TLe/foT4fnk53hlZ7lHrt8AOLMOwZfQUpE2bnf7EjqZY5t8q+iS8zWD+mzfk1Tz2DgydwnQrXJ79Pqz2JaVoEwe5dvxmGxfDQadI0YqVxftfG2T4Cy8qzd+ILLC6dxfdXHvySTZAyodud5cLFf8WePa89MIJYo9E8nZi5PLmxvVjlCuvhiY8BYRhY5Qpxa5XU81Bpwo5dqml2nM+sQGZXByjuP0Zh4hCG7ZB6PVbe+xFxa/tfnnalTn78IEIIutc+RYa3PGCEaeLUh6mceAWnOkjSa9ObukR/6tJOLufRkZJocYHU8/DOf4rIuQjTQiUJMvBJ2m3SXu/R8q81Go3mMWEYFpXyPoQwcOwii0sfkaQRDxNBkM8NMDR4irHRV3Ht8gOjhzx/heWVT0jTR4seA5AqpdObYaB+BId7FwUwTYdyaZx9E19kbuE9ksR/hFEFtp1nz8grDA2cpFwau68497iIkz7d3iytziQDtSP3aJVFljl2kdHhFzFNm7nF9+n3Fx9qTMOwKZfGGBl+kZGh09h2QUePaZ56XKeMUpJeb44wbCGEsauRXfn8EMXiKEHw9KRRwdp5sTxGsTDyyOcwqRJknJAk/g5uQmg0zw6G41I4dIzCwaOYhSKp75H0exsKuAnTwq4NUHn5dexqnaTboX/9Mt7VCxs7M03coRFKJ1/CGRhCmCZpEOBPX6d/5QJpv5v1Z9sUDmZjWpUqCEHa69E9f5ZwYQYZBgjbxh0Zo3jsFHZ1AGFZpF6fYO4GnXPvg5QIyyZ/4Ajlky/ijuzBrg0y/Ku/gwwD4tUVvOuX8W9cA8AqVykef4H83gMoqQhmpuh8/D4qvi1FXQgMN0flxc/hjoxh5PKoNCFuLNM59x5xpw0ypXD4OKUTZ7BKFYRtU/vclyidOEPcauBPXaN/7SLu8B7Kp1/Fu34J7/otKyMzX6D+xV8iXJyjd/ET1D0K6Wl2ns+sQFbce4TC2AFkGBAsz6HSdOMf/jaQcUTcaSKEQKUbvzSVUqRhQLg8j1MZwK4OYJdrO7CCnUfFMclqg2R1rRKQELpctkajeWax7TyV8j4sK08+V6fdnabXWySMOsgHRnYJcrka5eI4tepB6rWDlIp71p65txdYGHVpd26w2rq6I2tQKqXduUEYdsm5NQxj869tIQwct8zY6KuAoLF6CT9obMuDyzAsXKdKpTxBpbyXeu0whfwgpulsaJem0VphgMd7CaGUpNdfZHnlU8rFLM313ob9Bvn8AMNrolazdY1Od5YgaJHKB33XCxy7SD4/QKW0l1r1AJXy3rt8x5SSSCUxH/Nx0Dw/lMsTVCv7WVw6Sxx7gMJ1KhSLo1hWjqXlcwCMjrwMQBx7lMvjGIZFFPVotSfxvBWUSjFNl9HRl7GtHOXKXgQGY3s+Rxx7eP4yrdYkceJl5wqnTK16kFyuBgjCsE23N7dBSM65NfL5QQzTJk1DKpX9mIaN5y3T6c7g+6vYdpGhwZNUKhOUimPE8SiOU0bKlG5vjm5nhiQNqJT3Uq7sZWnp3K11umvrNF2Wlj/O1jn6CihJnPiUS5uvUwiDXG6AamUfrltBCIs0DfH8FZrNK0iZIIRJsTjKQP0I5XI2t/GxN4miDlHUo9udpdubA7JzRaEwTLk0jutWEUDfX6HTmSYMO2x1U8W2i5TLE9h2gcXFD9cfNwyLcnkvpeIeFhbff2I+cEePmrz+hsPBQ2tRMyq7xP+X/zLg0sWd9GrUPK8UDh6lcPAomCbBwiwCcCcOYOTz622Uktl97+I8VrmKVRvArtbu6suuDpDffxinPkgwPwsohGUjo2hDMEZubC/5vQcQpkkwMwWGgWE7qCS+TfQXIATS94nCeRACq1KjeOw00coS4eJ8Nq9eh6ixhFUsYeQLhAuzpP0uSa9H6t0qQieTmHi1gV0bwB0ZwxkeRRjGhjOB4eYoHjpGbmyCpNMmaiwhTBMZJ2taQNY66XUJ5mewK1VKx08TrS4TrSySdNskvQ4oSAMfd3gPqd8nXFrIxEHDxB3bhzM4QrzagKcwdf155jN7VZcbnUBYNu1zP8efn0JY9n2N+u5H6vfx/XsYdUpJ0m3R6bYw3Bz5kb2PMOtdQhjYg4MoKUn7PVS4FvVwmzhmlsoYhTwyjEjbrSczT41Go9kEpRRh1CGKupSKYwhhrHtUWZZLuTROsTBMuTuR3dh5DcK4R5qGpGm87k0jEAjDwjJdbLtAsTBCtXqAUnEUxy4+cB5SJnS6MzSal3asOIBSEt9fpdOdIZ+rr93Qbo5p2BQLo0yMvY7rVuh0pgnCFnHskaQhSqbrF5TCMDGEiWFYWFYO2yrguGVKhRGqlQPrN6e3e30ppUjTkGbrGrlcjVJx9IGpjjtNGHVZbV2lWjnA0MAJTNO5jx+ZQT5Xx3FKFIujtFtT9LxFwqhLkgRIufbeC5EdC2FimDa2VcjWVxjNhLFcHcPYuM44CQjDFkkSUqseeBxL1zyHlIpj7NnzGqvNK2uRSQrHKVGrHSTnVtcFsqGhU9h2gU5nBsvOYwqTcnkvhmEhZYrvryCEwLYK2HYew7Cz353MpN+Ku+tisutWqdeOUKsdQKYJCMjlath2ESVTvLU0RMctMzBwDNet0OvNZwb1hkOahpieAwiEMLDtAo5TwbJySJng2CWkSrFMJ9toBUqlccZGX6PZvHrbOsvUq4dwnPK6QDY89AKW6dLpzq6vs1LeizBMpEzw/caawFcgXxjEsUvrYn2lspcwbON5yygFpmHh2CVcp4JhWFlqtJIoJTFuiyYrFIYZqB+lWBhBrglw+cIQhjBptq4RRd0tvZdCmJRLY1Qq+2g2b74uEzzrtUOUyxMsLD45H99SyeDgQZOXX7YplQyOHjVxHMFHH8ZaINNsieKxUwjDpHvhHN71S5j5IkOj4xs3DWUmRHU/+QBh2eTGN7/vNQtFnPoQmCb9K58St7P7ZIA0vBUBb1cHsCo14uYK3U8/IvX6WJUaqddHxdlGp0oT4laTpNdFej2UVBSPnKD2xpfJje8nXl0h9T3Cxbks4swwELZD99z7m3qMSd/Du34JlUQYlnPX8wDCsnCGRzELJXqXPsWfuopSCiNXyMS2NZEvWponWprHrg8y8OVv0r9yHu/apQ3ZZkm7SdhYwiqWcYZG8PtdhGlQOHSMuN3MCgSkOmr1cfLZEsgME6dSB9Nci+ISGI6DOzhKGgakXi8LmzZMTNfFzBURa/nJKklIA4808Na7E6aJmSti5jLlPA0DEq/7UGmIZj7rJ+601oU6YdmYbh4Mg6TbWnvMwXRcMAyUTLHyRRAGMgpI/T5yPQpOYBaKmG4eYZgomWZr9Ht3RYUJ26L04sukvo9/7Qrx0t2pKPboKLn9B0g6HXrvvbPt9Wk0Gs1uIWVMqz1JY/USB/f/EvncAAhj/aItM+53GKgdYaB2hCQJCaPOuniUyhiURAgzqwbpVCkUhtbElwen06m1c6rnN1hpnKfV2tmqREpJVlYvUigM4Til+0ZuCSEo5IfYNzFIMPgCvf4CfW+JIGiRpAEyjRHCwDQdTNPFsnIU8oMUC8PkcwP39NdSSiFlTLs7zdTMjxkcOE7OrT0BPy5FELSYmXuLfK5OqTh6V4TbnZiGTaU0QaU0sfbet/GDJnHUJ5UxhmFhms6aMFoknxvAsnL3FN6kTOn152msXiJNYy2QaR4DAscpk6YhN6Z/hJQJhw5+k1JpnCBs4/srJEnA1I0fAHDSyiGEybXr371DrBeUyxOMDJ9htXWVhfn3kEoyOvIi1WpmFXJj+sfrrR2nRM6tsrp6mZnZt4EsbTGLTJVEUYcb0z9iJDjDwMBxut1ZZud+/kgrdZwySRqsr/PwoV+lXJogDNr4fgOlJEHQZnHxI6Iou26vVQ9x6OAvU6seJIq6RFGPducGftBkdOQl6rUj3LjxI7q9u4sUDA2epFAYotWaZHHpLEIYHDn8a9Trh0mSgMbqxS3NO4o6eH6DcnmCWnU/K40LSJlQKI6si5s7kXb/sFy6nNBqS7773ZAjRyz+3t8rMrrn8W5waJ5dhGniDAzjz0wSzM+gkoSk3yO4cW39Png7SN8j6XVwhvdQOHyCcGGGpNMm8fob7qPjdgsZRdj1IQoHjxIuzZH0+8gkunU/qxQyDDDNAmapghACYZikvodVLIGx83/nKkmIGivkJg6QG9+HSlPi1WUSr/9QYpY/eZnisRdwR8bwp69jOC75vQfofPw+cbOx4/PX3J/PlEBmFUuM/5U/xCpVsYrZB6gwfoA0juhdv0Dj3R8Qt1exShXKh05Sf/Hz2JU6SkG0ukj7/Ps0P/7F+gfXLtepvfh5qideQRgG3WvnWX77L0j62zcErpx4hdrp15n91/8rUXMZlCQ3tIfK8Zcw80XmvvNPAciNjFM6eBLTzZF4XeovfRHDzdG7foHm2bfxpq8CAsN2qL/8RcqHTmGXaiRel+71T2m8+6M11fqWSCZMi8KpU0QLC4RzM5tPUCms2gDu+IQWyDQazVNFELbpdGdYWb2IUpJjR/4qjl1CoTYVOSzLxbKGKRaGH3nsm+JYKmNm5n7OcuPiIxvzb0arPUWlvJdSYZRcrn5P8eYmAkE+VyOfqzE8ePKRxlZKIVWC5ze4cu3beN4KhfwQfth6Iob1UsZ0urPcmPkJB/d/fS1qELhP6utNsvd+hGJhZNvj3nyvw6jD4tI5llY+plLZt/74g94TjeZR6HXnWF29TJJkkQed7jRDg6e29Rm8KYhbdo65uZ+vp/s1W9dw3SoD9aMbBDKBwA+aLCx+yM3rxu2kbT8M3d4czdUr6+tsd6YZGjqFZWc34UrJNdHv1uctDNv0+0vZBoLYzq2NQaWyjyBo0mxeRcoUIVJWV68wtuc18vmBbc3d91fo9xcZHDjJ6lq6Z+Z/5tJqndtWXzuN11dMXk+ZvJ6y2pB0OgWGt38a1HwWWfPbwjSRUYSMbgq9itT3HkoQihpLtM8GJH6fypnPMfD5r+FPT9I++27mw7UW7e7fuIqMAkonz1D7/FexCiU6596n/dE7xKsrgELYNrnx/dRefgN7YAhhWgjbRphmlp64C8jAp/vph6ShT+X0qwx/87dIvT6ds+/R/vAdtuvA709do3jsBZyhEaxiGbtWx8jniVaWSbq6QN7j5jMlkCX9LrN//kdgmIx+/bcQQOO9HxH3Osg4Wo8OU1FIsDjDUrdF3GliWA7VU69R2HuYcHUZbybzlok6TRrv/gB/bpLysTOPbR12uYZTHaB77RNu/Mv/PjNfhXVhzswXGHjtqzjlOqvv/4SwsYA7OEr15KvUX3yT9vn3Sfq3hYwbArNUJmlfRPY3TxWVnoeKQswR/W2q0WieLoKgie+vZrv9zcvYU3/JxPjnH0oE2T6KJAm4duP7NFYvEsf3SLd/ZCSLy2cxDJN941/CcR6c8rlTpGlIu3ODa1Pfx/MbSJUQhC0Cf5VKafyxzeN2lJI0mpexLDerslnZ91jGjaIuU9M/ZqVxnjj2icIuUsYYxpMvYqB5ThCCzcTeJA2Jbyu+oaTM0sK3IAzfxDSdNU+xiDS9JeSnaYRUCZaV32Don6bRmiC2S360m4jK6Z3rVOmGdWb+YiOMDJ3OPNIMC9NycZ0KK40Ld/V3P2y7gGHYjI68TL12ZH3dpulgGBbtzo1t9ef7Tbq9eUaGz2DbRUwzh+tmkX+93sK2+tJonhrWIrRIUwzHwXAc0igEBEYuy1R6GNJ+j96nZ/GuXsIZGKJ85jXKJ19ExRH+9K1I/Gh5kVanRffjD3CG91B//SuZQHXxHHGzgVMfYvQ3fo/OufdovvsWab+Lu2eCyoufu3sp7ODZTCn8qWuEC3PYlRqFQ8con3qJ1Pfwrl28TUh8MDKOCRfncAZHKB57AbNQwJu8SvoQQTeaR+czJZAhJfFaqqKMQlAQd1aJ71Bm0ygkXF2C5goyynKVc6N7ye/Zh12p3dZfSur3iXttZBQiHpNRr7AsEr9H9+qnRK0VQGTmgTe/2N081eOvsPrhT/HmJol7LWSa4A7toXjgBL3rFzYKZGTlZ+93yljfIbc+W38ymocjlx+kXBlHyZRG4yJK7n7ufD4/SOnmmCsXdZWpzxB+0MQPVsnEKp/lxnmUkoyOvEy1sm/XzOTTNMbzl5lbeI+VxgXCNc+Z3SKKuiyvnMcQJuN7XsdxSrteUTEI26w2L7Ow9BG9/vx69EgQttaO+ZMjTUNWVi8hZUoc+wzUj+zye73C7PzPaaxeJop6gCRNI/ygSSE/iNhW5IpGAzfPF9nnOBOADMPeNG1YKXVHJcrtn2ukTJAywTCsNf+yeG1MC0OYpDLeMIZCodgJc+isJ8Gt85VpOJjGZuuUG9e5vsy1CrVOiUMHf4V+f4nlxnniuE8+N8Dw8Bm2e0zSNMoKobSnWF75lOT2FEgl8bztVbZP04ggaOH5DSrlfRiGueYR19hCcZCnF8eBF1+0ef0NhwMHTIpFQRAoZqZT3no74sL5hH5/82O/b5/Jq6/anD5jMTBo4DqCwFc0ViXXr6ecOxdz/tO7oxItCw4cMPnyVxyOHrWoVg2SVLG8JPnww5hf/DxidVUXEntcqDQlWlnCKlXIje/Hu3YRI1cgv/8QRmH7keRmoYiRy5P2eySdFjKJKfgeVqm87kUGYNcGMo9s3yNdbaDkmo+gm8OwbBAC4brYtQGSTpu42Vh/3q7UiFbu8BhLU2QUrY2TWRYh5bYL0wnLxq4PkvZ7pF4fGYXY9UHE4eOY+ULW77ZQBPMzmPkCxSMnEKZJ+4NfkPR7D36pZsfRV3ObYJgmdqVObngcw3ZBQH50L6abv6dZ365wj11ElSakfpilYmaPoNK1iwnDxMzls+ogY/sx80VUmmA4Lu7ACG59CHFnqWulSH0/M+K/Rx65WShg5PPIINj0eY3mdqSMsxtIKR9bJdT09jHvcZEshEm5spc46uH7jxh2vVYlz7aLdNpTj9aX5qFJ0xg/aBLc5rMTRh1WVi+QpJnfVLVygHyuvmNjKhRh2KHTmWZl9RKN5kWiqM9uimNw07C/wcLSWdI0ZmjwJKW1anc7O45CqawK3WrzCo3mZbrdOaS6dRMTRT2CsE0qY8wnGD0VRd3M4DwNCaMuA/Uja6bcO+M5opRcr0y60rhIo3lpvQofsJZ6unLfCqMazb2QMl5LwxslCJqASaEwRCE/uCvRqGkaEoYdpEwYqB+l2bqGUnKtEEmJXm/+IfuNMYSJZboIYa5tUAlufk5SGaNkSrE4gh+sYhg2hcIQ+fzAmti8VQSWlaNeO0yzeZV2e5IkCdZ9BO9EqUzEtu3c2vMGINfnJmWM561gGDZR1KXVvo6UWUVQ07AfIl1eEUVdms2rVKv7sa0C/f7CesXMZ5GBAcGbn3f47d/OM7HXAAVJAqYJL7xgc/IFiz//s5Bf/DxieXmjmHrsmMmv/ZUcn/+8Q6kk6PcVlgWWJTh5SnDkSEocq7sEslJJcOqUxe/9fp7Dh01MS5CujXnsWCbWTUyYfP97Idev683Qx0Xv8qcUDh+ndDzzykJKVJJsSLE03Bz5A4exylUK+49gVeuYhSIYBtLr0796MfMLK1XI7z+EVSxnrxdZBlTUWNrguWUPDuMO78FwXJSUWT++R7i8kIlHSiF9H3/qGrm9B7CqdVQcYRZKxJ3WXWtIw4BoeZ7U71M581pmhN9aJZifJV7N7qtzew/iDA7hjk7gjk2AUlQ/90WSbodg7gZxYzlL65zYj1WucPN8YuYLRM0VwsU5VLL9VPR4dYVkZAyrVEElMeHy/AYzf83jQ1/NbYIzMEL5yAtYhTIyiTP/rdLaB2DXPEbW6i3f1r0wzPUiARtaJsl65Y47EUJkZoQC7FIliyxb80yTcUj/xpUN1UGyJyTh3Cz20BDuvn2k/S5pr4dKEoRlYZbK5PYfwKpUiZfvrvah0dxJFHaIwscbFvzgMUVWlWvoON32zCMLZLaVp1Ldj5uraoHsCRJFHcKwfZf5cRh1WW6cxw+bBEGLavUAObeGY5cwTGtbaUlwK3ojinsEQYt25waN5mXanald9+S5nUyQWWZmvkMUdxmoH6NYGMF1K9hW4ZF8sKRMsxvoqEPfX6Gxeolm8ypB2LqrbZpGhGGHMOxS2KZPz04TxT1Wm5fx/VXCqEO1vI98fhDXKWGaNlvxJrudLGJaEkY9gqBJuztDY/UizdZ17hRBpUzwvBXq1UM7th7NZ4cg7OB5ywzUjyCMLIKhWBjetYwEKRP6/UU63RkGBo5jmg4KRbk0hlQJjdVLD9XvzSIg+fwgw0MvkKQBQZCde6VMsuqS/gr1+tG1aDlF4SHXmX3mlrNqn9VDSJVQyA9vuhmXVb5cRUpJtXoA2y6sn8MzHzNFs3mFavUgtdrhrBKnkpiGTZIG9PvLpGmIISyKpWwzolTcQy5XQ8qEev0oSeLj9ZfXI8SSxKfVus7gwHFsu0SrdQ1/m5FoTwuuCydP2vw7/06B02cs3nor4uNzCc1VSaksOPWCzde/7pDPZxFlP/lxSHjbV/EXvujw67+Rw7bgL74TcPVqigIqFcHevSaGwV2RZ4YB+/ab/N7v5fmVb7q8/XbEJ+diVlYkbk5w5IjJr/5ajt//gzz9vmKlEdDt6Eiyx4E3dRWEQeHAYZz6IInXo3/5PHazQdxuZo0MA6tcxakPIZOYuLWKkinOwBCJ5dwqfrcmqlmVKsKys0qUqyt4k1eJGsvrY6okQdgOdm0gK1AXR3hTV/FnJknXsqGSTovWe2+RP3gUu1on9frE7VWC+emsUF1y655ZRSHh4jzdT8/ijozhDAyjpMS4rZqlWShi1wYxbIe4lUXK29U6wjCJVtYK2SmFiiKsQmktuESR9Hr0r14kmJ9Z91C7iYwiehfOkXTb98yqkWGADMPsuK0skt5RsEDz+NAC2Z0YBoXxA5SPvsjyW9+hd/0CKEXtxc9TGD+4e+NKCVJhurk1Ec5Yq2xZRG3j5iuLLvNIA5/muZ/Tm7qUlZsFMEyEEHeZKaokwbtwntrXv0HxzEsIxyW8MYn0fYx8gdyhQxRPvoBKE/yrV3Zw0ZrnDSHMrDT72k5umoQboi3WWq1V0HOQKkv1MI3sIj1NAuLYBxRCmOs+IKmMsazcWrpCQhIH64LIVsY0DAvHrVCrHaRQHCaO+uTzgyglSZJgzQz41piWlcs8FZTKxkuC2wQYgeMUKVX2Uq5MYBg2+fwgkHnEJElw22dWYNuFbG7CQKmUNAlJkjtEas19yN6DIGhuGqHTbk9tKuDAmpl7Z5peb4FScQ/Dg6eoVQ/iuhVMw8YwLIQwEcJYE5ZuCilqXRBTKs2EIxkRxx6tzhTLK+fp9eZI0ie3s5emIfOLH7Dauka9dpjB+nEqpTFM00UYFoZhZmtD3LE2yNYn13+kTJEqIY49PH+Z1eZVlhvnSRL/jpSujYRRh1b7+qbpzH7QBOR6ev5uI2VC31vk+tQildIEgwMnqFUPks/XMQwH07DW3mfz7vf65vGQEqkSZBoTJz7N1nVWVi/Q7c2uG4bfNW4a0+3N0/eWsO3NfeGyvxN9A6e5m35/keXlTxgff5N9E18mTjw6nWlWVy9tMN+Pwg5R4m34rKVpRBh1Nv3bDMMuhmFu+vnt9RaQMmZsz+uMj7+BQNDrL9JoXKDZvLreTsqEKOoit2CR0PeWaLUmGR56gX37vkKS+Cwufkgce0iZ0Ostsmx+ysTYG+zb+2Xi2KPTucHq6iUs61bmQhh21itT3lpnSBR21r43FVHUY2b2ZwwPnaZWPUQU9/C8FRaXPkIIA3nHazvdaZqta9RqhxgaPEGvv8DS0rn16p6rzStZRO7QKSYmvoBlusSxT2P1Ir6XbaSZlsPI8BkKhWFsu4RpWNhWgXx+kH5/kdnoF6RhtH7c/KCFUoo47mXv0ROsXvkojI6avPl5mzc/7/DjH4f8f/8/fa5cTlgL5GFw0MC2ynzt6y6T11OuXkmYnLx1/I8dsxkYMPjxj0L+m/+mj3/bpY8QWRrlnZlopZLgxRdtfuM3c7z7TsT/5//V49q1dF3/LJUFUsFf/2t53njD5vz5mI8+fHybVJ9lVBzRv/wJ/cufbHzi0q3fpe/Rfu/tB/YVN5ZoN5Z4kP28P3UVf+rqfdvIMKB38WN6Fz9+4LiQGey33v3pPZ/vX/qE/qVP7vn8zT66n35I99MPtzRm2u8y/y//4X3bCMvCcGxk6NO7fP6ewTCa3UcLZHeQRW3ZoBRxt41SCqc6QH7PXpzaEN7c5K6Mm4bZTXVx/3HClQUM26Uwfojc6AT+/PaiU2To073yMeXDL5D6Hv21ogJ2sYKRLxA1FpHxLS8ElST0Pz6LPThE+bXXGfyN3ySLaGM9Yi5eWqTzzi/on7//CUPz2SaXH2Dvvi8yOHwSKVNWlj5h6vr31ytlAVh2jvrAMeoDx/C9ZUrlMWr1I6QyZnHuPWZnfkYSe+QLg9QHjlEsjdJp32B84k1yhUH63Xnm595haeGjW2Pu/xKDQyeRMrlrTCEsSuUJDh39NYrFYUwrR33gKPsP/RJR2GNx/n0W5t4jSXxyuRpDIy8wsucV3FwdVEq3O8fC3LusLH2CUgrLynPwyK9SGziM45QBweBwViVwefEsC3Pv0evOk4ljefYe+Ar1wWM4TokgaLGy+Amz029pj7QtopSk7y1z9tM/2jTqS23BcjWrejhNpzuDZeUpFUeolPdSLo6Rzw/gOBUs08UwbYQQyDRZT0Xyg1V6/UXavRm63TnSJNghT56dIQzbLCx+wNLyx7hOmUp5glJpjGJhlJxbxbJymKaLZbnAmgfRmgAUxT3CsEPfW6LXW6DXX1xLVd3a+jrdGTrd2Yd+X3aLTm+WTm9uvWJftbyPcnmcfG4A16lgWXlM0wIMlEpI1qLhgqBJz1uk05mm3Z0hTcP7CoSQiV9LK1lFy3tFJT5Nfy+ap4skyYSYB0VuXb7652v/uvWZaraubRrVCHB98nt3tb+JUin9/hJXrv7rO5/Z8FuvN78NY3nF0vI5lpY/3vDYTZLEo9G4QKNx8b69XL7yZ3e99s51pmnIwuIHa5U1N5/L7aRpxOTUX96zjVKSVvs6rfbkPfuKY4+r1/7itsdvpY9uNqYgy+hodabwHtXO4Qly+LDJ5z7n0O9J/tc/8pmfS9cDWqSEVkvyz/6pz6lTFqfP2Jx50d4gkPW6EilhZNTk4CFrQyqlUrDZ/f/+AyavvGKTpopvfStgZUVuCA6MQsVPfhzxS7/kcvCQxcGDlhbINM8F7vAYubH9oMC7fumhqoNqdgYtkN2BSmL8+Ru4gyOM/cpfR8YxSbdJGoV4c9c3tK2ceIXi/qO4g6PYlQGEEDi1QaJWg+6Vc/QmL2LmCgy+/jWc2jDu4Cimm6ew9xDlQ6cIVhdpnv0ZSbeFvzhN50qFyvGXKB8+RRp4RK0G3tzktlNmksCj8c73qZx4ldqZNxl68xtgGKRej87lc8StBsR3mIUqRffdnxNMT+GOT2APDWM4LjIKiZeXCGdniJYWdain5r4EQZMbkz+g05mmNnAUNjUQFwhhUK6MIwQ0ls8zc+MngMiMOJNbf5u2U6BS3UsU9bh25duZ6KUgTryNY17/AZ32NLWBI3elQSuV0OvOcfnCHzM0fJpq7QDN5lVWVy6hVEoS++s78Eka0m5N4fWXCcM2ppljbOJ1avXDBH6LbmeaJPGZuvZ92q0p6gNHUSpleuon2esTnyTO5ubmqoxNvEHOrTJ9/QcEYZtyeZxa/TAyfZ3FxQ9Jk2dzV/nJoNZEl0frI0l8Ot1Z+t4yS8Y5hLAQhoHAWD/XZlFPCqlSlExJZYyU8VrVt6czEkjKmCBsE8cezfbkuuk2Qmxc21o6/02fMaXk2vqSNcPu7Z7jd+J92Q2y6qK9/iK+v8pS41MMYWabYLcdj1vRglmkoJQJqYwe4r1+Wo+D5tngQX8793p+u4/vRpvttN/JdW7v8/nobe4tiN2OZeWp147guhV6vXmCoLWFsZ9O6nWD8XGDOIHLV2J8/07xEa5eTfA8xeioweiejdd83/teyIGDJl/6sst//V9X+fCjmLd+GvHeexFLi5LN7v8HBwzGJ0zqdYP//D8v8/f+j8UN7YSAYkEwusfk6tWEYmG3rG80mt1HmCa5vQepfe6LWOUa4dIcrXd/qsWxJ8xnViBrfpSFfya+d9dz4co8qx++hVMdAAVp6JOGPipNUbeVxQ6WZkn9PoabWy9xq9IEGYVr1SVBxhHdaxcw3SkM284EA6WQSUwa9JFBFm+cdNt0r35M1FrBsB1UEhP3O6DUhvK5UXOZ1se/uH9VQJkStVfpXD6Lv3AD08nSNmWcGfvLO8WxNdJeDxneIF5ZwcznEaaJSlNS30d6fR3q+ZRhuDnKZ14ht2cvwrnbnLb51g8Ilxceq6ipZJJFYvit+4s/QmBaLt3OLK3WdeKoRyacmajbjMBvVuhrLJ/H6y+ueT0ZGzQwteZvEgTNe44pZYzvNQjDLB0lDFp4/cW72mVeIktr/86Mf6v1g+RyNdxchW4HQBGGbcIgEyOUSjfty3HKDA2/wOz023TaNzIjYiXJ5wcZHD7JyvKnpGiB7PGj1oyxY563M5pSKUmawhNM/Xy6uPVeowMMNBrNLuK6Ner1w9SrhzAMi8Wls/T7S+uVQp9F3JygUDRIYmi1FMkdtx5SwuqqJIqgkBd3iVUXLyb8w3/oMzWV8vrrDl/7msvp0xa/Me3y4YcxP3s74uOPkw0RYrmcoFwSxDFcvZbQ60k2veU5GzM7K5me1kKC5tlFSUm8ukLn7LsIyybptDZ4sGmeDJ9Zgex+aYtp6JMuzhAszty3j6i5fFslyc1RaYK/hbRMlSbE7VXi9up926V+H9/fQmUjpYhWl4hWt2eqr+KItB2Rtlvbep3mCWAYWKUKzsgYVrGEsG0MN5f52AHdjz8gaiytF2l4qlAKmWbVo6Kwe/PBu9KZMg8Pn1539rbnNobb7ySGsHBzNQrFkTVzbzIjYSEwtlGpTwgT2y6QLwxSKo9h2wWkTLDtArnCIPnC0AbhW6PRaDQazbOLUilJ4uMHq2ups5cJ169vnlHW6ochwBB3J5ZC5iEmRPb4nddmvZ7ivXcjFuZTLpxPOHnK4sgRi+PHLQ4ctBgfN7HsgA/e3ygiKsD3FN/7bsj16wlhsPlFn+cpFhefwmtcjWarKEXSbZN0H+TGpnmcfGYFMs1nB7NYwiyWSPs90n6fpzVFaruoOMabvEra72HkC1ilCu7oGIUDR5701LZEmoT3j4Qku+BM02iHjb7v3VextIf64FFct7JmTKzI5WqZOfA2oviFEGuG4AaF4giOW15fg5Ip7dbkY618qNFoNBqNZveIoi4rK+dZWTn/pKeyY3ieotOW1OsGQ0MG/X66wTfMMGB42MRxMzGs17v7+iqK4Pr1lMnJlO98B86csfnKVx1++ZddvvlNF6Xgww/idXHt5pipVCwvSz54P6ajq1RqNJrHiBbINM83wqBw4AjFY6foXfyE/uVPn5u8bpXEG6q7WJUalRdfe2YEsieCSmFNuLoTIUwGBo9RGzjMjes/YLVxCSEM9h74KoXC0CadybXXGdy5ryplmpmgRz2mJ39Ip31j3efsZntt0q95HilXBOXKxs+X7yv6PUmkM4o1Go3mmWF5WTI5mTIyanDmRZuVhqTVvHWt4zjwwgsWpaLBwnzK3NzG6xojc5VZ/wlDeO+9mLNnY8IA/vbfLfC51zdahKysSG7cSHn9DYfXXrP56MOYbje9KzrtptXGYyqUrNFoPkNs5qCt0Tw3WKUy7tg+cnsPYJUrdxm4az5LKOLYw7by2E5pPWXyplgmhIFhWCiZrqd95gtDVCoTuLnqXb0lSYgQAtetYFrObX1lYlkc9WitXmF07FUKxdHMNN10cXN1iqU9CEPvT2ieL4QBf+vvlPhn3xnd8POf/d+qvPTq3T6JGo1Go3l6uXo14Z13IwoFg3/7b+YZHzcx19whDAMqFYM/+LfyjIwafHo+4ZNPNkbG1+sGxeLd191SQiqz/96ZITA1lfLhBzGmAb/713IcO2ZS2MSIv1wRFIpifT4ajUazU+g7NM1zjT0whF0fyIQLLY7tOiN7XqVa20+hOEouX0MpRb4wQOA3WV48R6d9Y8fHHN3zKpXafgqlUXK5m2MO3jWmUpJOZ5pud5bBoRMMDp0kCtosL31Ms3kNmca0W5M4boUjJ34LmUaEQZso7CGDu70BfG+FTnua0bFXOfPyv4dMExor51lduUQQNAmDNtNTP2Vkz0vs3f8lLCsPAsKgQ2PlPJ63/Jwk+2o0GQJwHEGxtHHvzc0JTFOffzUajeZJYFkwMWFSrRnkcnDwoEmlkolLp8/YdLqKIFD0e4qFhZRuV60b8L/z84g//zOfX/lmjv/ivyhz9lxMY1lSqRqcPmPxxhsOv/hFxE9/HLK4cCuCzDDgP/lPi+zdazJ5PWV+PqXTUeRcOHose53nKX7wlxtDi31f8dFHMf/gH3j8h/9hgf/s/1Tmvfcirl1NiUJFuWKwZ4/B8eMWf/ytgD//s4CuTsHUaJ4Z9r1SZ+hQiX4j5NKPNnqlF2oOe1+u89JvTlCoO8x81OTT786zcKHzWOeoBTLNc40zMIRdG3jS0/jM0O8tkCQ+7dYUhmGiVFZBMk0CwjWRKU1DOu1p0iTE91bu2VcUdmgsn6fTusH9fMN6vQXiB4x5kyT2WVo4S7czg2k6pEmE562seaEpOp0ZkiTAzdXW2nvEsZ95od1RITNNI9qt6ySxh+2UUErie8uZXxnZHLz+EsuLZ3FzNSwzBwLiOKuUqbQHmUaj0Wg0ml1EiCyS62/8zTwvvGBjWVAuCYaGDSwLfv3Xc3zudZskzgSxP/mTgJ//LKLXUyQJXLuW8o//yKfdUZx+weLrX3PWXfnjRPHtbwd859shZ88mG/zJlIJuR1GtGnzhi1mYV5pAHCsMA2ZmUt59N+Z73w02pEkqBfPzKd/6Yx/fV7z+hsOZMzYvveQgACmzebXbknZLkjy7RUI1ms8k7YWAJJRE3t33QXGQ0pjqcfEHi7z0mxMUB1xypa0XSdsptECmeXowTMxiEXdwBLNUxnBchGlmFQ/jGBlHpL0uSadF0u+h4uiu11ulEs7gCEa+gJnLUzx6al0gKxw4gjCtu4zhVZLQ/fgDZBjcZ24GZqGIMziCValmcxMCmSZIzyNurRKtLD7Y38w0MfMF7OoAVrmMkctjWDYIgZIpMoxIex2ixjJJv8fmta2fXvq9efq9+fu2UTIl8BsEfuO+7ZIkoNed25Ext9o+jnq0o96W+wqD9l0i3O0oldLrztPrbn1+Go1Go9FoNDtFkiiWFiWF/K0b0g8+uFtZyoz2JbcXP+/1FB9+GNNuK15+xWLvXpN83iCKFIuLKR99FHPlcornbdzIVAq++29CpqdTRkYMSqVMkAt8RastuX495fynCTMzd1/nBgFcvZrS/Cc+ly8lHDxkMTCQRSL7fmbiP3Uj5dNPYsJQR49pNM8SnQWfzoK/6XNxkNKY7NOe8xl/oYownkz2gRbINE8Fwnaw64MUDh2jeOgoztAoZqGEsC2QEhkGpL5HtLKEN3UV7/oVouWFDX0Yto07Mk71lTewKjWsSg2zUEBYmfJcPH6a4tGTdwUjpaFP/+oFZBRu6vYpLBtnYIj8/kMUDp/A3TOe9WuYyCgkbjUJZqfoXfyUcGGG1Pc2dw01DJyBIQoHj5KbOIA7PJqJbW4uE8jSlLTfI1pepH/tEt7kFeLG0nNTVECj0Wg0zwe5vCCXEyiliGPwPaXNsjWapxCloNlU/I//wHvoPuIYLl1KuHRpe5HvH3wQbyrEbYU0zYoE/MVfhICu8KLR7CSGJaiN58lXHSzHQCmI/ZTmTJ+wn6AklIZdamMFWnMe1T15TMcg9lN6jZDucrB+Py0MQXHAoTTk4hQsUNBvhnSXAiJv7R5WgJM3qe8t4pYs0kjSXQnoLNwnOOUJogUyzVOBMzBE9bXPU3vjy6gkQSUJMg4h8sEwEYaJValh1wcx80VSz7tLIBOmiZHLYRaKqCQmXl0GNYhVrqCkzCLPup27xCsZhagkuUcpHIEzOELtzS9TfuHlLAItjpBBdmIQpokzNII7OkbpxBmW/+Jb9K9fRvp3X4gYtkPx2AsMff3XAIFKE5RMSb1+NpJlYxVL2LUBCoeO0nr3bVrv/IS4tbpTh1mj0Wg0mkfCMOHgYYvDxyySBBbnUy5+EhMEWiHTaDQajeZpRhiC0pDLG394kH2v1MlXHWSqaM16/Oi/vczCpQ6xn3LsKyN89e8e5a1/cJUzf3UvpQGHzlLAxR8s8uG3pgl7mWBerDsc/9oIp355jNpEHpnC9IernP2zGeY+aZNEEsMU1CcKfOl/d4R9L9fwWhGffGeet/+Xa0/4aGyOFsg0TxxhmuQm9lN56XVIJb3zZ+mce59waQGVxGCaWIUS7ug4+f2HiJYX8Wcm7+on9Tx658/Rv3Jh/bHBr/0qlZdfR4YhrQ9+Tuej97I+b0epLHpsE8x8nvrnv0Lp5BlUkuBdvUjzFz8hbjZQaYJVrlI8coLa61/CqtQY+Oo3kUlM//L5u4W4MCBamqd38RNS38Obukq0vEjqZwKZVapQPHqS+he+hpkvUjh0lKi5Qvvdtx7tAGs0Go1Gs0OMjJj89h8U+J0/KNLvSd76YcB/M9PRAplGo9FoNE85Tt7kxb86Qa5i89N/cJXpD5s4RYvaeIHGVI8kynKshRDkKw77Xx3gX/8/Pib2E878xgT7Xxsg6MZ89CczALz023sZPVbhylvLXPjeAnbe5Kv/0VFe+LVxDNNg8t0GMlEsX+vx5//lOV741TH2nqk9wSPwYLRApnniGG4eq1jGcHOoKKL90bsEc9OZJ9iayCQ9j6Tbxp+ZRMXRetTVRlQWlZXeCgFXScyaazsqjpGBl0WLbQVhUDr1Eu74PkDgXb/M6k++R9RsoOIYUMgwREYhaRgw+ut/DWdwmML+w8SNFaLG0l1d+jNTxM3VLHLM97MoubUUSun7pIGHXa1TOnEauzaAMziyzaOp0Wg0Gs3uceCwxb79FuVKVq00lzcwdJVojUaj0WieepRSRP2EymiOocMllq52ac/59FdDYj9Fpbc2u/xOzKUfL9Ga9YiDlJmzTUqDLvtfHeCjP5khX7UZP1Wltxpy8YcLdJZ9DENw8QeLvPBrY4yeqDD5buY5LVNF2EuIvIQ0fbo31LRApnniKJkib5rRC4FVriKMuQ0RWCpNSL3kHsLYLmEYmcl/pUa8uoI3eYVweeGuecXtJv6Na0SrDeyBQdzRcZzB4U0FMhn4RMHmxoQqTUg6bfzpSfL7DuEMj2DmC4DgflUcNRqNRqN5XBw8YjEyZj7paWg0Go1Go9kmSSSZfKdBrmxTHsnxxt84SG85YOZsi5mzTeRt4lUSpmtRZSkyVfRWQsJewp6TFQAKdQe3ZLEy2aOzEKAkpFKxMtnDdkxKgy7CACXvNZunEy2QaZ44MopIWk2ixjJOfZDKi69i5vMEC3PEzQZJr7MeZfXYuFm1cmgEw80RNRuES/Ob+5RJmRUQaCxjVarYtQGsSvXhxlWKuL2KjEOEYWZVPA0BUgtkGo1Go3myGAYcOGQxMqoFMo1Go9FonjVupjsqOc/46RojR8sMHSpRmygQeQnL13rEwe333YINwRq3B4yre4RwqDvaPWNogUzz5JEp4dIcvU8/ovzia+T3H8YdHSeYn8Wbuko4N03SaZN4vSztUu6+DC1ME7tax3BchGEgTAu7UoN9m3/azVwB1lJMjHwBI5e/d+eGgZnLZ33bDsI0EYYBQiAMA7s+hLCd2ybzDJ9hNBqNRvPcUCobjO+zqNaNJz0VjUaj0Wg020WAW7Bozfk0bvRxizaHPz/E1//3x1i+2qW7HKwLZLZrMnSwxOp0HyUVpSEXt2jRWcyqT3rNiKiXkCvbVEZztOd9hCkYPFgkiST9ZvTMRY+BFsg0TwnR8iLNX/yEpNOi8toXcOqDFA8do3jkOGkYEty4TveTD/FuXCPptnddJBOGgZkvIIxMnCqdPEPp5JktvVZGAcLa/KMlLAurXKVw8Ci5if3YA0Pr/mvCtjFME2FaYOqbD41Go9E8PQgBR49b1AcMTFNv3Gg0Go1G86xh2Qbjp6t4zYj+apR5g3kJfjtG3pGwla/anPzGKItXOkS9hL0v1igP57j4w0Ug8yib+7TF6PEKJ35plE++M4+VMzn5jT14qxFLlzq3xnUNDENguyamJTAdA6dgoiQkUYqSIEyBZRvYuayNMAVWzsTOm8hUkUaPR23TApnmqSH1enTOvU/v8gXy+w5QPHKC/P7D2PVBCoePkdt7gGB2ivYHP6d/6Tzqzk/xjiI2RG6pJEGl8X3a30KG4aaFAMxCkdLJF6muCYDCNJFxTOr1iZsNZBSiZILh5MjtGccslHZsNRqNRqPRPAqGAcdPO1SqegNHo9FoNJpnEcM2GD1W4djXRiiP5ACB346YP9/m0g8X6a9G623DfsL8hQ6/9p++QGnIpb8acfkni1z4y4X1Nmf/bJZjnZgT39jDq399PzJVLFxo88l355g91wLALVt88d89zPjpGoP7i+QqNnGQcuQLw6zO9Hnrf7pKY7LP3jM1Xvu9/QweKDKwv4gQcOC1QRpTfabeb/Czf3j9sRwjLZBpnh6UQkYhMoroXwsJF+exPv4Ad3gPhcPHKBw4Qn7fIVQco5KE/pULuzcVKZGhj1rzHOtfPk/3kw9IA28Lr1Uk7eZdjxdPnKb66ps4g8Ok/R7tj94hWlog9bPKmjcFP3dkDLPwdS2QaTSa5wN1t33jyKjB8Rccjhy3GJ/IUvZyeYGUEAaKXlfSWE65MZly8dOI2emUwNdejEJAuSI4dcbh6Ambsb0m9QGTfEFgGhAn0O1IVldS5mdTpq4lXL8Ss7L8aLuuQkAuLzj9kq3TKx9ArmQyMJ5j/kp/W6klpiV4+VeHWZ0NmDzbefALNBqNRqPZJkmQcvGHi8x+2sJ2TRCQhBJvNaK7Emww6Y+8lBvvrzL90SqGZRD7KZ0ln6B7K2ikvxpy5SdLLF3u4hQtUIr+akR7wSf2s3vb2E/55DtzXH17Gds1EaZASUUaSyIvpbuUpWyuTPb4xT+ZxC1YmLYBIvNMi4MUrxU+tmOkBTLNU4hC+h6R7xGtrhAuLRCuLCKDYD2SLGwsbU0ge8j7KZUmJO0WKo7WxbJweZFoeeHBL94Es1AkP74fd2Sc1OvT/uhduh9/QNJpoW4vQCAEZrG08TGNRqN5hkkSSFOFaUJ90ODzX8lx5mWbg4dtRsdMagMGhaKBbWdCWhIrgkDR7Sgayynzszkufhrz7tshVy7F2xbKBoYM/tbfLm1IC2w1U859EPHhu9FD14A5dtLil389Tz5/SzBaXkz5+MOIj96P7vPKjZTKmeD1xpdcHCeb49T1mF/8NGR2+tbkBocNXnjR4XOfdzly3GLPuEVtwKBYFDiuwDCyYx34il5P0l6VLC+lXL+S8L/9UZ/5uYT4AdMyTCgWBQODJvVBg/qgycCAQX3QYGDI4JXXXUqlW+t1XcHJ0zZ/5++V8fpbf18ufpod+/nZ5++7bmhvnq/8zXF+8r/OsXjdIw7ur5IZJhRrNi//6jAv/+ow7//rJS2QaTQajWZXkKmiOePRnHlw0IdMJP1mSHPWQyabf8crCd3lkO7yvQWsm4UBHoTfjvHb7Qe22220QKZ5upEpaa+D1+9iFYo4I3twhkaxK/UtvVwpCVIiDAPDdthySQ0pSXpdosYKZrGCPTCEOzpGtLK4eSXLB2AWS5jFEobjEDWW6F8+T9xucVeytzBwhkYx3dy2x9BoNJqnkShSGIbgwGGLr3wjx1/5rTyHj9sbhKXbsSxBLg+1Ouw7YPHK6/Dy6wn7Dlh8/9s+H70f0utu8TwsoFY3+Pf/4zK2fev8Pz0ZoySc/eDhBbIDh23+5n9Qola/VdHx4icRScK2BLJiyeDFVx3+3b9TolDMjskv3gpYnE/XBbKJ/Saf/3KOb/xajtfedCmWNj92jgOOI6hUDcYn4IRUHDme8uf/ykOI26pQbUKtbnDkuMWpFx2GR0yGRkyGRozsv0MGlVq2ztvrxjiu4PAxm8PH7C2vF+Dbf+IxO50+lwJZecjhlV8dJokV735rkfkrfUJv83XaOYOhvTlOfmWAL/zeGIWKjWXrCD2NRqPRPAV8Ru1GtUCmeeII21mvFimjEBnHG4UjITAcN9tmRYCSmfC1BWSYpWwabg5ncBgjlyftp2zIezCMTU3/VZrSv3oBu1bHGRqleOQk4cIcSa+zHlkGWeVJzEyAMxyXNPDvXW1TqUyscxyEIW5NQwgM28Gq1CgeOoZZ1OmVGo3m+SCOFcOjJq993uVv/e0i5YqxJtaAlIo0hTQFpRSmKbBMMO4wgR+fsPit3zMZHjWIE8W7b4ePo6DxEyOfF9QGDMSawPfN38jzm3+9wPFTzl1tb1oBiE0qHscRrCxLpicTovD+ouLe/SZ/7W8U+e3fL+7MIj6jRH5Kr5XwpT8YBwXv/ukisxd7d0WSuQWTPUcLvPQrQ3z1b06QRIqr77VZmnrwrr5Go9FoNLuJ14pYvtYjieRDZ2Q9q2iBTPPEcUfGKB4+jlks4U1eIVycJ+13kUmCEAIjlyc/sY/q576IMzBI0m4RN5a21HfSaZF02+TrgxSPnqR/7RLe5BVS3wMEwrQwXZek17k7MkxJuh+/T25iP6XjpymdOI1VqdJ+/2eE87Mkfh9hmlj5Ima5Qm7PBPlDR+l9epbexY9Jvf5t82hnXmNKYhbLlF98jbi1StrvZY+5eXLje6m9+RVyew9iuLn1m557IgRZMYG1Xw1j49a+Ydz6UbB+dnuICDiNRqN5WExT8NVfzvGFr7qUK1kUkpQKKbN0wE5L0m5J4lhRrhgMDJkUS9mp66boIwS4OcHrX3BRwIWPY7pd+UyWD98KubxBrW7iOPAbv5vn9/5mkQOHbJRSKJXt8SiVndXTJHvMslivLyMEGALabcn5cxFx/ODzvhACIbJ02HthGLfawi1xTm3z+lnK5/d7aP5Knz/9f1/jD/4vx/jyH45j5wx++k/nuPFxd/0gCQMOvVLlS384xku/MkQaK37xrXl+/EezLF7TAplGo9FoniwXvr/Ahe8/nLXQs44WyDRPHGEa2INDmQh16iVUmqxVjcwEMmE7CMvCzBdRSUTv8nm6589tqW//xnWc4T3kxvZiFkuM/NrvkIYBKk0RCDANUt9n7p/8fdL+3bnRqe/TfPuHqDCk9MLL5PcexB0ezea3vmufiVDCsjBsG+/6Fe6MSZVRiD95FXdolNzeA1ROv0LhwGHSXg+MTAQ03RwIQeMH36b84ufIj++757rMUpnC/sO4eyYwHBfDtjEKRZz60HqbgS99g8rpV9ej8mQYEMxO4c9MIX19Aa7RaB4PX/lGDtOA8lr1QyXh7R8H/PQHAZ+cjVlZSpFrgo9hQLVmcPolh1/6tRxf+np+g+6fywsOH7X5q389z5/8c49+7/kUWvJ5wd59Jq++6fIH/26J8Ynscq3TVly6EPPOTwMunY9ZXkrx+gqZguPC0IjJ/oMWJ087nHnFIYoU5z6MthRt11xN+eCde7c1DMEXv+ZSqxuYa1mlSQyLCymfnou25Q137oOIZuP5VDf9bsKlnzX5p//3S/z6/+EgL35jCNs1+Mk/nuPaB20sx+CLfzDG535jhLHjRVZu+PzgH87yyQ8bdO7j4aLRaDQajWb30QKZ5okTt5r4k1cxcnmcgWHMYhGjVM6EJxQyjkn6PYKZG3hTV/Anr5K0W1vqO+n36J0/i0oSisdO4gwMY1cHAFBJTBr4pH7/3lFVShGtLNF69y2CxTkKBw7jjo5jlSoIxwUlkVGUFRVYXiBcnMe/cS1Lsbyjn/71y8gkpnTsFPl9hzCLJaxSBZWmpF4ff2aK/pXzeNev4IyM4QwM3nNdZr5A/sARisdOIUwLYRgI00RYtz7SudEJ1NAoSqZZoYEoAgHh8oIWyDQazWOjVs9SBZXKTOz/+T/q897PA6anElpNSXSHJrC0kLK0mDIznTA3k/Lbv18gX8jENcMQDA4ZfPPXC3z/2wH93vPnYQVQrhi89DmX/YfsdXHs5z8N+OF3Az7+KGJlMaXTlgSBIk1uiYszN1KuXIh57+chQ8MmhgmT15ItCWQrS5Kf/iDg7D3802wbjp6wKJdvCWRRpLh+JeZf/OM+jW1Uyux2JK3m8ymQKQl+J+HyL1rY7g2++PtjHHmtimUb1Pa47D9d5vgX61SGHCY/6vDOtxa49PMW3Ub03EZEajQajUbzrKAFMs0TJ+136V+/TNxpYZWrGLkchmWvpQYqVJKQBj5Ja5VweZHU6209TVCmRCuLpGFAtLKIValmfmZkHmMyDEh6HeSdd2i3oZKYcHmBpNchWl7Arg1i5gsIey3dJYlRYUjS6xK3GsSdNipN7l5nr4N3/TJJp4V34zpmLoewLFQqSX2PuNkgXJhFhiHdTz4kWlkk6bQ39TJLfQ9v8gpJr8smtjObr0NKwsU5ZKh3qDUazePjZvXIuZmEf/NnPn/6L/ssLaQk8ebtkwQay5J+L8LrK068YHP8lL0ukuVygiPHLUbHTNpNSfgAb61nkUJRcPCwhTiSpU7++C8DvvOnHu/9LGR5cXMVRUrwPYXvKZaXJNcuJxjmWirmFg5RECgW5lIW5u5hKO9k/d/el5TQ7SiuX05YXHg+xcqHQalMJDv/k1WEIXj9t0Y59EqV0qDD8P48aSy58NYqH313hSvvtPA7d18zaDQajUajefw8FQKZa5WwrDxpGhHED1fas1rYi1QJ/WAFqfSFxrOESlOSdpOk3dy9/lur9Fqrj9CJyqK8blzHv3H9obuRgU8we4Ng9sZ92/mTV/Anr9zz+bTXpXf+7EPPQ6PRaB4n/b7k03MR3/rnfeZn0q0JNr7i0vmYt34UMLLHvBVFZgryRYP9hyxmppLnUiCzHYHtCNJUceVSzJ/+C49f/DSg29n6WqXcvFaM5vHhtRM++UGDNFZ88ffHOPRqBTdvcu4vV3j3Txe58osWyRb84TQajUaj0TwengqBrJAbpJQbJoi6Dy2QHRz5IkHUYXL5bcK488D2lpmZoKdSR9NoNBqNRrObzN5Ief/nEVcvbW8DK4kVb/8o5OvfzDM2cetxw4D9Byw+LAqaj7D38TSjlCLwFX/yzz3OfRBuSxzT7D6mLXAL5oMbKrj+YRuZKnIli4mTme+Y301wCiZ31iWNAkkSamVTo9FoNJonwVMhkDV7UzR7U49tPFNY7Km9QJKGLLQ+eWzjajQajUbzWeTa5ZgP393+hlSSwtVLMd4dZvwCqA0Y2M4Wc8yfQdIEmg3JD/7CZ2VJCyZPG/WxHGe+fm+v0JvIVBGHkiSSvPPHCxRre3ntr45QqjtMf9q9q/3V99tMf3L34xqNRqPRaHafp0Ige9wU8yMUnAH6YeNJT0Wj0Wg0mueaOFbMTadcv/oQ9gcKPE+tmdErTGtNEBOQL4h1s/jnkU5H8vO3AnpdpVMln0JGDub55t/d/8B2mQecAgXCEJTqNsKAM98Y5MSX6ne1T/9/U1og02g0W+IrX3X4j/7jIsOjxn3bpQn80T/y+Mf/yH9MM9Nonl12RSDbP/QmCkWU9KkV92EaDmHUYbl7mZ6/hFQJAoOcU2G0eoq8WyNOfJr9aRrdqxv6EsIg59QYqRzHsYrYZg7DsEhlQj9YZq55liTNdqVdu8RI9QQFdxDTsAmjNsudK/SCJaRKce0S4/WXKBf2UHSHqKQTVApjSJnQ7N+g2ZvCsYoUc4O4dpmCUydVKe3+DHmnhuuU6XgLLK5FneWcGrXiPsr5UWwjh0LSD1ZY6VzBi7KcD0OYlPKjlHIjxKmPYxUp50cBaPVu0OheI059QJCzywyWj1LKDSGESRC1aPWnaXuzKHRqhUaj0WiePVqrksZKiu893PeYkhCGkuQ2gUwArivWCwA8j3h9xflzMVGkv/+fRoJeyvzl/o7322veo3qFRqPR3EG5Ijhy1GRi7/1v6eNYMTR0fxFNo9Fk7IpAVivux7WLNPvTJGlAKiPK+VGkSpAyoRcsAQqpUqKkTzm/BzdfIUq9uwSynF1hoHSQcn7P2utgoHAQEHT9eZSSsCYe5Z0aYdIjSX1SGVLOjyFVilQxvWAFpSRR0kfKBKVSkjQgiDsomZKkIUpJHKtIrbCPnFOmHzYYLB3BNnNEiYdjFhiuHKPRuUIiIwxhYggDKRNC2cMQJoPlIyQyJOlEREkPIUxydoWR6gmCuE0QdYmSPgKxPu9s7lUGSoeoFScI4i4oRd6tYxo2UiV0/IXdeKs0Go1Go9lVVhsp7dajhUClKcjbdSIBpsmWq/g+i4SBYnoqIUm0QPY0sjLt88N/NLvj/S5c3XnRTaPRPJ+sLEvefSdmbk7iugLXzTaPikVBpWLg5p7jL0mNZpfYtRRLw3CI4h6zqx+hVMKh0a9SzA3jRU16wRIKRRh3mWueRaqUWnHfpv3knTrVwgReuMr0ynsIkUWVuVaJRvc6qYxuNRYGXthkbvVDlEo5PPq1tTFX6QXLREmf2dUPSdIIpSRtb46ZxnubzN0ikTE3lt+hlBvFNvOsdC7jmS7jA6/g2CXSsEmceDS7UzTUVaLUwzJcXtj325Ryw2vj9db7zNkVgrhNszdJ118ABJbprEe/lXIjDFWO0PEWmGm8h5QJo/UXqJcOMlg+ogUyjUaj0TyTdNoKr78bOYLP94V/EisayxKZPumZaDajsxzx8V+uPOlpaDSa+2EakD7c949wHYRtIntPb1ri5GTKP/9nPgMDBoWioFDIfg4csHj9DZuDhz6TbkoazSOxa5+avr9Esze1XiWy6y+Qd6rYZm5b/ZiGg2W4+FETpSSpTNZTFW0zx+2nrJ6/RKs3tS6addbGtLY5ZpKGyMRDqoQgapOkIWHcAwRpGmGbOQIh1qPODMPGsYoAhHEHgYll3FmXiPV0yZtESebHIjDIOzXyTp3plXezCpuGJEo8pEwo5/dsa/4ajUaj0TwtRKEkih7cTrORVILnSZQOINNoNJptI2wLa6ROstRExdvzwBSOjXNgD2a5iPfe+V2a4aOzvCRZXrr7C/aVV21KlaIWyDSah2DXPjWJjIhlsP57lgop2O6ObyojUhlRdIcxxCUMw8W2CgCEt0VoZW3Du8cUYi2dcesoJZEqO5EqFFIla/O/mRSZ9Zd36wxXjzNQOoht5gFFzq7S7N+4a51x6pOmm5+cTdPBNF1K+RFeOvgH3Eq9zPpo92e2NX+NRqPRaJ4WogidJvgQKAlxpLRAptFoNA+BNVxn6O/8Liv/wx8TLzS2FUmWP3OE8q+8kRWKeYoFMo1Gs/Psoqys2Imrul6wxGrvOgdGvkgxN4hCEsV9ltoXiJKNPg0K7hhzo9C0LR4wdSFM9g29jmnYzK2epR8sA3Bw5Isb0z630OlNEbAfrHBl/i+Jkv66IAeZ2KjRaDQazbOIkgqlqzBqNBqN5jEiHAvnwDj1f+tXaf/ZTwivzTxYJLNMyr/8BsXPn8E9MEZwefrxTFaj0Tw17Grc5U5uekoZs9y5TJIGhHFvPeVy44Bbq/WYyBDDsLOKmMJEqhSB2EalSIEQJnmnTpT06AfL9MMVcnYFxyoSbnOnXClJELXxwlXyTpVWf4Y49TENC9NwEc+zC7FG8xxRGC0x8uoYtaMDyESy8vEii7+YJY02NxEaODVMfiiPv+yxeuHRvGyKYyWqRwZQqWLxvTnkPcbUaB43z2sAlAAM/f2suYNC1WLvqTLlQZupc11aCwHJfSqR2q7B4L4ch1+tsjzlM3+5rytZajQ7gJIK6QfkThxABiHCNgkuTm0ukpkGZr1C6auvUPzcKew9Q8TLTfyPLj3+iWs0mifKE0tMNoRFtbgX1yoxUDpAwR3AtgqM1QOS1F8XiQxhYZt5LMPFtUqYa35frl2iFyzhhavbHtsPm4Rxj2JuiL2Dr5OkAb1giX64jRtUJekHy7h2ieHKcWrpXgRZRUspt5fnDrci5Uq5UcYGDJSSCASJjOgHy4Rxd9t9araOgckQe8hRuGebiJAuTfro90KzOUpK0ijBLjuUJiqkUcrSB/NwD7FKJpI0ksiHNJDdMHaqkLFEpfKe0bvCFNSODhJ1Q/pz+u9Yo3kUDAMs+0nPQvO0UR50eOlXhpg4UcLvTtFrRiT327AQ4BZMXv/tPcxd7BEFUgtkGs0OIDt9uj94n9KXXyJ/+ggkKUhJcOnGhrLIwrWxx4cpvP4Cpa+8jFkqEk3N03/nU7wPLz7BFWg0mifBrghkvWCJOPE3CEVR4tELlgjjDgCGMCnlhinlhrCsHImMMIRJvXSAMGrT9ZdIZYRrl3DsElHSp1bciyLbtU1kTMEfYHLpLQC6/uK6qf3tY3b9JYK1MW/iRU1We9cZLB+hXtpPkobE0seLmsRp9t+bvmNe2CBJQxIZrfW3QJIGpCpmuXORwfIRyvlRUpngR6sstS+iUMRpVj5AKUmU9Ol480SJd89j5oVNpLwECsqFMWwzh1Ip3WCJnr+4Q++M5l5Y2OzjKHUxfM82XdXiBpe1QKa5J/6yx/T3rxO2Aw786pEHtm9dbuzY2N5SH2+pf982bj3P+Jf20bq6qgUyjeYRMS2wHR1BptlIvmxx8OUKe44WcVwTHrD/kcaS9lJEZcjBLVS59n6bqbOd+79Io9E8kLTTo/OdtxCOReFzp8i/dAwMgfRCoulFUAqRd3EPjFF84zTFr76CsEzC63P0fvAe/tnLpO3egwfSaDTPFbsikF1b/NFdj7W9GdreLbP5RIZMr7xz335cu8JA+RCl3DBnp/43osQHFK5dZmLgFUaqJ5lcehtQWxrzFoqVzmVWOpfveqa3Fk12k5nG++v/9qPmhv5a/RlaDzDQlyqh1Z+m1X9QDrsiiDtMN96Fnbtn1mg0TyHCMrALNsI0UKkkDRPS8FaEgWEbGJaBMLP/KgVpmGDaBsIwSKOExF+rgmsKzJyF6ZigII1SEj/ekNcmLAOn5DD04ijl/VXCVoBbz4GCJExIg+T5zYPTaHYB08zEMdvWAplmI3bOoDLi0luNacz6BP37p7vLFLx2THsxZHBfjkJVV53TaHYEqZBdj/a/+gEoKH7+DPlXTiAsi9U/+jYyjMgd3Uf5l9+g8OoJVJISTs7T/GffI7o+gwp1JOeDEAIcB2xbYNlgGgJhZM8pCVIq4iQrOBNFO2JP/kTGNAywHXBsgWndGlOQXT4rlaX0pimkKcSxIo5BPmKCiG1n67TtbFPOEAIhsvHk2nhxDGGY/VuzMzzV38KmYWMIG6UUUkpAITDIOzVcu0SceOi7Oo1G8yxhuibVwwOc/g9fpXygSm+2w9RfXGXq21fW2wy9tIeBk0NUDtSoHhkgCRJufPcqI6+OkR8qMPeTG1z4o7MAFMfKHPmdk4x9cS8ykcy9Pc2Ff3SWpJ9d2Bm2Qe3IAKf/7ueoHKzhVnKMfm6c4394hrAdcON715j6zhWiTvhEjodG8yxSqggqVeNJT0PzFGJaBm7eZOFy777eY7ejFPSaESOH8tiu/rvSaHYS6QV0/vVPUGFE+Ruvk3/5GAOGQTS3ROHl47gHx5B+iP/xVZr/9N+QNruoePt2OZ9FyhXBG286vP66zYmTNmPjBpVyphz1eoqF+ZRLFxPeeSfiJz+O8L1HrMwssjHffNPh9Tdsjp+0GRu7e8yLFxPefSfixz8KCfxHE8mEgKFhgzfedHjlVZtjRy32jBmUywa2I0hihe8pmk3J3HzK1GTKxx/HnDsbs7QoSR7yT0kIeOG0zeded3jxZYvDh0yqVYNcXhD4itVVydRUykcfxvz4hyE3plNiXddvR3iqBbIg6tDuT5O3K5ze/9vrj0uV4odNlto6L1yj0TxbpLGkc6PFuf/2Xfb9ymEKw8Us+us2DMugNFEB4Pz/8iEn/9bLjLw6xuJ7c5TGy9RPDJIbyBE0A/zlPle/dYHuTIeR18awctaGwh4ykXRutPn4v3uP8a/sZ+jMCCvnllj4xQwykYSrPnH/2fhGzZsVhtz9DLp7MQ2bKPW53nuPXtLcXh+5Awy4EwgEjWCaBf8KsQrW2wgMivYA4/njFK06QdpjJZhiOZzchVVpdhWV7ebKFJSVXXACGIbAccXD1LgGoFozGRgyH9xQ8xlkrYq7IbZVRF0psnO3Lvyg+f+z959BlmRpeib2HNd+9Y24oSMzUovSWaLVtO6e7p4eLYgBDGJBLAkD14yw/UEzGv/QjGbgmpFciAUXpBFcDJbAzuxgdjBadM9093S1KNXVJbIqqyp1Zmh14+rr2g9/+I2IjMpQmRmRkcKfqKjMjPDr5xzX5/Xve7+UPSdqdmi/8i4yDMl/5RPYT5/AOn0YJZshWKzTffMC7R++Q1ht7FzpMoX+foUvf9XkZ3/W5NBhlVJZIZsVGIZA66kLlQqMjiicPqPxuS8Y/K3fjPjzP3N55Uc+Cwt3vo37Kwpf+YrJV7+WtFkuKWQ2aXOk1+bnP2/wt37T5s//1OXHP/ZZvMM2hYChIYVv/oLFl75sMjysUigI7IzANEQvogtiKYhjGB5VOX5C48WXJN/4OYuVlZifvOHzV9/2OP/u7qMRbVtw8pTGr/+GzZNPaQwOquTyAttOxqkoSWTa4JDKkaMaz7+g8yu/avPaaz5/+scOly6GBGnw4z3xQAtksQxoOnPEMsTSC2sPDVHk4/gNul6ai5iSkvKQEUvCTkD9ygp9Zwcwcsbmi4UxXt2h+sESzlKHoO3TuLYCUpIbL2AULLy6R+RFtKebWH02pePl21ckIewG1K9UKR4tkx8v0JpuUH1/8fZlH3D6zDGKxiDdqEXXqyd+j/GdiXth7NEKljEUi7Ixiq0VUISyIRh51Uey5s+iKyaGYmOoWxfwSHmwkTG4jkxSMdTkOULTBfm8ctdaxOCQwuj44yeQSXl73L4Q3JEQ9KgTBRK3HVEaNDBsFaEkx+B2qJqgOGASR5LQSyfnKSl7TiwJl2p03/wQhKDwlU+glvLEXRfnvcu0f/QuwezSQffygUdR4MRJja9/w+QrX7U4eVLDspOXTtC7R/RuEroOhiHI5WFgQGHisEZfn8LIiMp3/9rj4sXdhVYpCpxcbfNnLU6c2LnN/GqbE0mbwyMq3/2Ox6VdtgnJOH/+Fyy+/nMmx45q6IZYe2ZYS6mMe+mXvTTITEZQ6n0+DCWLixHqHTwq9PcrvPCSzq/9us1z53T6+pQ1K4dkjJI4TmweNC0RzUolhUOHJP0VhUpF8Gd/4vLaqz6uu21TKdvwQAtkAH7YYaW9vfF0SkpKyqNG2A3wGh6xH+HVXbqLbYJ2QORFxEGMZmmP3aQ0r/ejCp0F9wMa/jyK0IjlnZkuBNKj7s8RywhLzW+xlMSLOyy5HQzFpqAP3nvnUw6MKJY0GzGZrLr2oGpZguExFaGsOojsHkWBQ0c0jh5/4B+h9pzAl8TRarmkRByzLJEGPd2C141YmnQ4+lyBw0/mqc25NJe2FvLNjMrhJwuUR0zatYBOPX31n5JyR+z2+hPFBAtVOq+8i1AUsp98CsU2kY5H3O5uvp7UyWcDR4+qfP0bJr/+GzYTR5J7oONIZqZDpqYiVqoxjiOhd28olwXj4yqHJ1QsS3DueYNcTkFVwfUkN2/s/Ax39JjK13/O5Nd+fb3NblcyOxMyNRlRXYlxd9mm50pu3ty5zXJZ8MlPGvzKr1prba6sxExNRczNRDSbMZ4HUspEqMoI8nlBuawwMKAwMKgiJSwuxMzN7u45NZcXPP+izm/+ZoYvfMlAUcDzYGpyfdt2u5Ioluh60t7wcDLOwUGV8XGV4tcsNE3gefDaq/6e+K89jjx+T3cpKSkpDwEylsjVMH8piYN4vSy5JInrfgwQKGS1MqpQsdUCitAwe6JVGHu4UZuY5OFDERqWkkVTTASCSAb4sYMfOwc8ipSDJAphYT6if0BZqzppZwWHj2oUigqBH92RuW1/ReHEaYNDE/o+9fgBRUKnLTf4qWgaVAZUtLRYwRrtWsDVn9Y58myBZ392ALcTcvWnDbqNgMCLkbFECIFmKFg5laFjWT79a8NkSzqXf1JnZTZ97Z+SslvUUh59pH93C0uQcQwS3A+vYxwawnriKObpCTIrTYLZ2yPr47aTVLxMIZcTfOFLJj//i4loJKWk05a8937ID77v8fqrPteuhTQaEiEgnxdMHFF56SWDL33Z5NlzOpkMnDyl8Y1vWnQ6kv/5dxyc7tYqTi4n+OIXTX7+F9bbbLcl778X8oOXPV571efa1ZBms9dmQTAxofHSSzpf+orJs8+tt/lzvTZ/93ecRMTbhqPHNJ5/UV9r0/Pgjdd9vvvXHm+/5TM3l4hVkNwHi0WFkVGViSMqp09rPPGkhqoI3jsfMD+/c1SwEHDmjMY3v2nxxS+bCCHpdiUX3g/54cser7/mc/VqSK2WeLgZRpJi+dTTOl/4gsEXv2RSqSjkCwqf/ZxJtyO5fClkeTmNSL4bUoEsJSUl5TFByhgeMosbQ7E4Vfg0lprD1vKAIKuViGRA1Z3mZuddnKiJgkpWKzORfZqCPogqNDphg0X3KnPOZSKZRmU8rvi+5MpHAcdPaWSyyc8MQzA0rPL8J0xe/YFLo767h0hNg8980eLpczp25iE6kfYAKaFei/BvMZ7XDcGRExqFgkBVSatoAY1Fj/PfWeLFXxji+AtFioMGH71S4+KrKyxPOvhOjGYISkMmR54t8MTn+zl6rojTCrj4ao35q2nWRErKbsm8eJbKP/rl3S0skxePsR+A5xOHIcLQsZ84hv3EsU0/0n33Mgv/t/9x7zr8EPPsszpf+KLJ6dNJAb0whHfeCfhX/6LNO28HG67/UkKzKXnvfMgHF0Je/r7H//n/UuD5F3SyWTh7Vufnvil566cB598Ntqz2+OxzOp//osmpW9p8952Af/nP27z7ziZtNiTvnQ/44ELAD15O2jz3fK/NJ1bb9HnvfLhthcnDEyoTE0nIeRzD/FzEv/93HX7yRnBbVFYYQrUaU63GvP9ewJ//KZgm9PUpuO7uQrhsW/D1b1h8+auJOBaG8OEHIf/t/73FO28Ht3mK+T5MT0VMT0W8+YbP8lLM3/67Nv39Cv39Cs+d0/ns503+5I+ce66k+TiSCmQpKSkpjwMS/IaHkTOxyhlUUyPyQoQmkOGDG4PtxQ7v1b+DQOFM8WdQhMa11k+TyDEZEckkdSlvVBi1TyOEyvv17xFJn0HrOH3mGDExs92PDngkKQeF50refdvj81+1KPet/zyXV/gv/kmOhbmQC+/6+DvY2akqfOqzJr/0G1lOP7G5d+CjjJRw/UrIC5+MqQwkEwdFgWxO8IWv2jSbkumbaeW3KJAsTbn80f/jCt/4r44ydCzDp35tmBd/fpAoSt7+C0BRBZouUA0Fpxny7f/3Ta6+WcfrpCpjSsq+oSoolgmWgfIYRePvBV/6ismpU4l0EMdJyuF//6/bfPhhuO3LkSiC6emI/+aftfgX/6rIqdMaqgrjh1R++VctPrgQbHn//dKX19uMokSI+tf/XZuPdtHm1FTE//WftfiX/6rIyVNJm4cOq/zyr9h8cKG1rXBkW4m/FyT3vlotxnV3Xw3T82BxMd718i++pHPmrEYuJ5Kqxu2Y/2dvnDsZ7tdqMf/+t7p88jNJKqllweiYyte/bvJnf5IKZHdDKpClpKSk7BGHv3acvjMVikfK5MYLRF5IbrxAa6rB3CtT1C4uY5YtJn72BPnDRcon+zBLFuXTFcqnKziLHa7+8Z0JOYe+dJS+swMUjyVtIiVW2aYz12LmR5OsfJCYzspYsnKxSv3qCkMvjlJ5Zgi32mXmx5MsvztP6DyoE1tJECcpR5EMkYAfdfHj7oalMmqRvN7P9dZbdMIasQxpBAtYapayMZoKZI8xriN581WP+dmI/gEV0+wZ9WtJGsX/5n+f53vfcvjJKx4zUxvTLYWAYknh+GmNT/6Mxac+Z3LshI5hCKIwMeg1jMdjghXHcP5tn6/8nM1EL9hCiMR/7Od/NYOqwne/5XDl4u1vu1fRNMgXFMJI4nblI1tpK3AirrzZ4E//5TVOf6rE0eeKDByxyfcbvQhegdsKqc66TH3Q4qMfr3D97QbN5dQzJiXlTvCuTLHyu9/et/WHi7uvkv2ooigwPJxUhuzrVwBoNCQ/fNnj+rVo2xTJVXwfrl8LeeM1n3I5SUfs61P4xCcMKgMqCwsR0S2PoYoCwyMKZ86ut9lsSH7wsseNa9GOKZJrbV4NeeP1pM3hkaTNlz5pUBlQWFyItxTZul1JtyPX+nL4sMrRYyo3boQ0G7u7SN9JRPUnP2UwcURFUQStVsy77wRcuhTS6ezcVhRBrR5z4b2AQ+MqwyMq2azg2HGVSkVhaWnrcaZsTiqQpaSkpOwRndkWSGhNNlENBSkhckO8uovf7Ik8XkTzRg2/5dG4XkNRRVK5zAnwmx6RH9G6WSd0AkI3JHQCpr5/g6Dt49YcaheX8Zse3YU2MpZ05tugCNqzTVRDTapWuiF+y8Orb/Sy8eoO09+/TuN6DT1rEHYCnMUOcfhwv15ShIah2GS1MgPWUcrmKBKJqWTI9NIxUx5fogiWF2N+9Dcuff0KR44n3mFCEVi24NyLJqWSynMvmMzPRbQaMWEImg7ZrEKpT2FkTOXYCZ3hMRVNE0xPhszPhmQyCk8883hEkyURZAGXPwo4fFSjr3+9NNfYIY2vftNm4pjO1M2Q+kqE74NQElHMNAVm7428ZSv85FWXt3/isbgLb5aHESnBaYZcfbNOfd7l6lsNChUDK6ehaoI4Br8b0a75rMy6LFzr4nWiVBxLSblDgvkqcau784J3SRw8qC8P7x+aBqdOa1QqytoLoVYz5kc/8mm35a6uW1ImgtVPfxpw7gWDkVEVwxAMDCicPKXRbMS02+sr0jQ4dWpjm81mzCt30eabbwace95geOSWNk9qNJsBnfbmK5qcjJicjHjhpeRFWams8Ku/ZlMuK/zkjcT3zNkje1vDWN2+yT210068x9otuevoLxknKZftzqovmiCXVxg/pNJoyF0JiinrpAJZSkpKyh5RfX+R6vu3m7zeStgNmH9jZsdlOvPttX8v/GR9eb/p0bxRX/v3yodLrHy4y9LkElY+XGblw+XdLf+QIHrGagKBphgI2QuLR9IOqnSj1gH3MOWgkRK+/9cOI+Mq2ZzCwNC6uJPJKjz5rMHZp3U8N6l4GQRJZFgmm4homrYeJba8FPHqD1wufuBz5knjsRHIIHmD/+OXXYZHVV76jIVl9apZKnDkuM7EUR3PkzTqPYFMgK4n4phlJX8CdDsxlz8KHlmBbJXAi5m/2mX+am8CL0gEskgiH+2hp6TcF6TrE7o75Men3BOqKjhxUiOTXb8PdrqSC+8FGzwpd8PFiyG12vrFTzcEZ85ofPB+sEEgUzXByVMamVu8PjsdyfvvBwTBnbV56aONbRqG4MxZnQ8+CLcUyG7eCHnnbZ8XXtI5fDhJz/zMzxgMDSXi2nvnA27ejJibi1hcjHG6uxPtPo6iQqWiUKkoa/dT3RCMjqn80i9beHdwaJ8+q5G9ZXtpKgwNq1y6uHdi3uNCKpClpKSkpDzURDIgiB3aYY3Jznu0giUiGZLUwFQOunspDwjXLof89Z85GLrgM1+wKPcnZd9Fr2qFoiSl2u3M7ceMlDJJY6jGvPpDl2/9SZfZmYhM9vE7vl77gUeprFAsKRw7pZPNirVtKBSwbIFlp4+XmyITj7KUlJSUhwVFhbExFctc9eSSeK5kZubOKkBDYnbf7ayLVZqWGOKvWh+soipJm6svVZJKkpLZu2lzPlqrOLna5sSEirnNu62VFcnrrwWMjLr8wi/ZDAwo6DqcOatz+rTOL/5SzPvvh7z5E5933g6Ymoqo12KazRjP233ftJ4Xm2WLtQJa/f1JtNqv/pp9ZwP9GIqSVBJV1J2XTdlI+gSTkpKSkvLQ0w2bdMIah7JP9Uz8W6hCx1BsBNAKq70lk0gzRSi9vwmEUBEoSCQge0spa38KkQhtqz+TpKEfWxGGiSn+hp8FEMf3JgqEgcT3JIpI1hNFkjC48ze2b7zisbgQMTMd8mt/O0tfRUVVJELZvLqrlMl3GECjEfP7v93hz/+gw8xURDYruHkt3DBe30/6didImaSBep5EVdc/G9zF+O4Hriv5yz/uMj8X8ff+yxyf+LSFokpEr0LuVtsRub49o0iunmopKSkpKQ8wikiEFq2nGsRxcn+6m6ikdlvi+4ngJYRAESRVkD+mSAgFch9r0/fvrs1WSxL4cr1NBfIFgapu7x968WLI//ffdrl+PeJ//V9mOXQoMcBPPq/w6c8YfPozBq4r+eBCwPe+6/G973pcuRwSRuwqSlgIKBQVtFv6Ivfqxi+SaLm0DsWdkwpkKSkpKSkPPa1gmenOB4xmTvNE6fNowkQS0wqWmXeuQE8gG8ucod88RFYrYal5JDFFY5hOuMKCc5VlbxJdmBzNv0BOK5PRyuiKQb85zqB9lHa4wmT7PZyoecAjfvCIY/jtf9fmT3+/s+Hn3a6k3bq3B75//s8a/L/+eXNNfJGA05U063cuVk5Phvzef+jw/b9yefFTJmee1Dl6QmNwWE0qQNmCKIZ2K2ZxPuLa5ZD33vZ58zWPpYWIViteG9cbP/b4ja/Nr63b96HTvrM+VZci/uB323znL7sbHmR9P4lYexArUPkevPMTn6nrdY6e0Hnp0yanzuqMjquU+hRsW0EoSYGEbkfSasZUlyNmJiOmp0J+8orHwkLqGpySkpLywCPAshSU3g0qitix6vNWSAlhmERka1riBZrNKCgfC8YWgL2HbQYh622KXpu7iKyq12L+4s9d3njd5zOfMfjSV0zOndPpr6x/2DDgiSd1jh7V+NVfs3n3nYD/9LsOH1zYmDa6GUKBbEag3tIXKSEIuOd7v+dCFD6YL9oedFKBLCUlJSXloWCy8x4CgR/f/goxkgHtcIWpzgUM1UZFRfYqYDq3eJCteDN0wzqq0BEieSKLZUQY+7hR4vsWyoA55zK6MFCEhhACKSUxEWHsbdp+SkKjHtOo7/16q0t7pxKFQfLQ227F1GsRb7yikMsnwpiuJekIkiRqzXUSca++ElOtbqyyJSU4jmTq5r0JPVEErYak1Xh4BCMpE/FrdiZJK5m8EVIoCOxsYqicpK4mYwtDSRgkkYXdbky3I2nUY9zHwDS4csimb8wiU9QSH7vNwus+xvSHrXXPspSUlL1HURIFZjdICfcYAf3QI8Hz5dpmUHrFV+4GIRJPs1VBTEqJ693uyShJoqpXRaJ7b5MNbXp+vKsIrziGdkvS7UR02h7vnQ84fETjzBmNZ5/TefIpjUIh8Q+zLEG+ICiVFQ5PqHzrL12+992k0ueWyCQa79ZDbH4+5g9/3+G99wOCe7DX833JjevhjiJdyu2kAllKSkpKykNBK9i+uEAiklVhm6JTTtTcMforiTzbZeGDlIeWMITF+fiRN4rfT2ScVNzqtNNKb2sIsHMaT3+ln4mni5RHTKysirJDOs8qP/rd2VQgS0nZQ5SshXFkDH20gprPInRt1wJZMLdM++W39reDDzhSJhHVUZgILaqapO6JhnTOAACKt0lEQVQZxp1Hddk26AZrkWFxL1r7475iMoZ2e+/aNPT1NqVM0i7vxMssjmFpKWZpKebKlZAL76m89VOfI0c1Tp7UOHNW4+gxjVJJob9fUC4ba0UN/qzjsrCw+XOGlEna6a3WDJ4ruXo15OXve7jp+9gDIRXIUlJSUlJSUlJSUvYAK6ty+Kk8X/z7hxiYsPGdiG4zRNMV+kYt2rUAtx0iBJhZDTuvoeqC5UmH6rSL7zw8kYQpKQ80QiBMncy5M2ReOItxdAytnE8Esh2QcYz0A7pvX3rsBbI4hsXFeK2iohACwxBUBlQW5u/MNL9SUbGtdXUyjpJ1f7wyZRzD4kK8JoYJITBNQaWisrBw521a9nqbUQhLC7e3uVscB27ciLhxI0JRfI4dUzn3vMGLn9B57pzByZMqQgieeEKn9uWYqcmIv/r25s79UZQIb4GfiGVCgGEKRkZVVEWQmnUeDKlAlpKSkpKSkpKSkrIHFAdNzn1jgJETWWpzLlferDN3pUtxwOBzf2eMG+cbTL3XQgL94zajp7L0j9tce6vBK//LLNMftg96CCkpjwRC1zBGByn+0hfQh/uRUUTcdZFBiIxjtL4CxJLY8ZBBCKqKYhsIXSdqtAnmlvCvTR/0MA6cMJRcubKxEqRtC06eUlmp3plYNXFEJV9YNxwLQsnVKyHux4r7RJHk8hZtVu+izcKtbQaSK5u0eTfEMVy5EnHlisOPf+TxjW9a/NP/Okcul6SSnjqt8clPGdsKZNPTUS+iTaJpgkxGcOaMhmFCp7Ppx1L2mVQgS0lJSUlJSUlJSdkDsiWdY8+XAPjLf3ODCz+o0m2EnHipxCd/ZYSpCy1e/+N5anMeiiYYPp7lG/+7Izz5hX6u/rTBwvUugZem/aak3CtKLkPus8+hlfMgwL8xR/fdS/hT88i2Q+Wf/DrS8ei8+SH+jVnU/hKZF85iHh2l/fJPaX3/p4RLtYMexoEThnDhPZ92a/26lMsLPvEJg7ffCu5IaHrmGZ2BgXWxyvfhwvvhBiEMEpP6C+/5tG8pepPPC17qtel5u2/z2Wd1+isb23z/vQBnj30wZ2dj/vLPXZ55VudLXzYpFAT9/Qpj4ypCsKlZvpTQakqmJkNOnVbp61MpFATPv2hQLCg0G3cmBqbsDcrOi6SkpKSkpKSkpKSk7IRuKuT6dJanHBZvdHFaiT+bjCVRGGPYKmLVfyeULN3s8lf/9gbtWsCTX+hj/In8QXY/JeWRQbEMjBPjoGt0f/IBjT95mdb3foJ74Tre9VlixyN2fYLFFZwPrtN59V2qv/VHdN/8APuZE+Q+dw4lax/0MA6cOE6M4y9cCFlaTNSaUknhqz9rMjysoOs7r0NVob+i8JmfMRgeTko2Nhsx778XMDcXEQS3t7mwEHPh/VvaLCt85WdNhoaUXRn2r7X5WXOtzUYj5v33A+bm4tva3At8HyZvRLeY6yfX+p3qs7z+ms/UZDJORYFSSfAbf8tmZCSVag6CNIIs5aFBILDIkCGHRQYDCwMTBRWlp/XGSZ05Anx8XBy6dGnh4SC3yeOW2/724BAo6BiY2JhYmNjoGGhoKKioa2NP8tRj5No2iHpbwcfFw8HFwcc96CFtiUBgYFKkQpY8BlavEiFEBHg4tGnSpoHH7l0rFRQsMhToI0seHQMFFUlM2DtWOrRoU8fDIeag3twLdPQN+9rAREVH6e1tBRXRu9kmNRXXj/hkb3v4uLh08XCRBzaWO0NFwyKDTbY3bgMN45YxK2tHdkTY228eXTo4tPFwiXlYX7El+90iS4YsBlbvHNdR0VAQcMv4V4/Z5Izo4tDGx3uIx5+S8mihqALdVHBaIb67XiktjiW+E5Ep6Kja+mwpcGOWJx2WbnaTqpcj5gH1PCXl0UJoKtpAGaGquBdv4l6ZJm6t56zJIEwen6MY6XpIIG47tF89T2ngC1hnjuBPztN984MDG8ODQhjCD77vceKERmVARddhfFzl7/69DL/zPzlcuRJuGemkKDAwqPAP/mGW4yc1TCv5+fx8xF99y8Vx5KbRVUEAL7/scfyWNg8dUvm7/yDD7/zHpM14i8dcRYHBIYV/8F9kOX5CxexdVufnkjZdd/M2IRGzjhxVURW4cTMi3KWQJgRksoKzT6yPsduNaTTiLfu5ymuvBrz4iZATJzWyWQXLgl/4RYtmU/Ltb7ncvLG7ZzwhknEX8gqLixGNxoM4u33wSQWylAcagUDHJE+RDAUyZLHIYor1SWQikAkkidB1q2DgSQeXLl3adGjSokGIf5sclggJD8ZFxMTuiQUZTDKYvQmzgYmOiSb0NeFA6X2tEq9tgWhtKh3IZDLt9YQThw5dWrg4+zKpVtEoUKZI/22/69CixiIhG+82BiYF+uhjkBxFbJG9RchKRuTj4sgObRrUqVJn+bb1fBybLEX6KdFPThSxyPSOGQWJTLaSDNaE1CYrNFihS2tPt8lWGJiYvX19q+i7uq91kYgkYm1PK7cIZIlkcqtskuxrf00kWx2XQ4dou9KOB4CKRoY8WfLYZLHIYGHfMm597RgXiLXjYO3olokE7uHg4+/JsRwS9I6v7atl7gUGJhnyve8s5ur4xa3imNoTyMTa3l6TCOXqfnZw6fSucS26tHlQrmUpKY8jMpZEgcSwVMQtL/+jQNJthfSNWRiWuuEzUSBpVQNGT+WwcumjeUrKnqAoKLaJjGPClQZxZ2N1WBmEKIaO0Deej/61GcKVBtbpI5gnDqUCWY933gl49RWfkVGFI0c0LBt+9msWUQyv/Mjn8qWQxcV4LXXRtKDSr3LshMpLnzD4hV+06CsrKIpgcSHizZ8EvPKKv20K4TtvB7z2qs/oqMLEEQ3bhq99zSKK4JUfJ20ufbzNisqx4yqf+ITBL/ySRfljbb76qr+tYKWo8OnPGDz5lM61qyHTUxHzczHVlUTs6nbWK2AKkVTJLJcVDk9ovPQJg6ef1bF6hQhmZyMuX9r5+Xt2NuIH3/cZG1P59GcMNE0wcUTjF3/JolJReOdtn5s3I6rVGNeRxHEiApqmIJsVFIoKlQGF4aGkH+225E//xKHZjLYUAlO2Jr0Lpzyw6BhkyFOgTL8YokAfOjpii8zg1fexKio6BjZZEGUkEh+PplxhhUWa1OjSImC9TnBE2Iu/kmsCxP3i41FiWfLkKJITRWyyaOwidrmH2vv/hs/0hiORBPi0adCQVZrU6PTEk72MNNLQ6WeYI+L0bb9bkrN0aW0Qtkxs+hhkWByij6Felzfug9V9mhUFivSTl2U0dKrMExCwmSCQIc8AowyKMQqUN92vKhqGMMmQo48B2rKfJWZZYoYWjXvcErcjEGi3RIklAlGBnCiSJY+GvuvjL4krWn2oM9d/2CPAp0ubplyhTpUOzQdCKFPRsMmSo0iJCiXRj00OFXXbz4meTMjqsS2y5Cnvad8cOszLyX0TyJL9b5Ah1xOR+yiIPmwyW17X1j+biOLJ8cOGfe3j0ZFNGlR7+7rVi4ZMo8pSUu43gRfTXvHJVwzsnIaiJpXaAi+mPu8xdjpH/yGL5WkHrxOBAM0QWFkVRb2/zx8pKY88EiCGWN5mAiVdD5HLIExjw8/jrkvcdlBMHa1Sum9dvRMMA4pFhWxOoKmJIbyqkfxdE5w+o9FXXn+uUBQYG1N54UWdKEqM96MoMYmPQkkQguNIlpfiLQWV5aWYl7/vUS4Lfv4XBYODKiOjKr/26zYnT2q89dOAmzcims1kTpHNCQ4dUnnmWZ2XXjIolgRCCOr1mDfe8Pn2t1xmZ7affywvxXz/b5I2v/kL623++m/YnDp1e5u5nGD8kMqzz+m8+OLGNl9/fXdtKgKeeFLnN/+2TbMpuXo15OrlkNnZiMXFmGYjxvOSQ0tTE2+0kVGVJ57Uef4FncFBBSEE7VbM+XdD3nxz5xA0KeG113wKBUGprHDmjIamwVNP6xw6rPLiJ3QuvBcyMxPRbsdEIagaZDKCUkmhUlE5NJEIl319Cm+/FfC973qQPgfeFalAlvJAomPQxxDDHKJPDO04ed4OgcDEoiJGqDDMMvPMyZvUWO6JZHItGud+CmSrKZIWGYr0UxHDFKmgoe1LH1ZTGPsYpCwGcOiwLOeY5cZ9E040dGwydGgCyTboZ5hxcZQCfbtah45BWQxgywwRITWWbosk0zEY4yiDYiwRSneBQJAXJUwsbJnlMucJNok2vBtET9owschRZECMUqLSSxHeH38BHaMnwJQZ4hArcoEZrtOmQUhwAEnFSSphjiJj4ij9DN+RIPiwo6BiYVOkn3GOkRNF1D26BRuYGGKAIv2MSI85brLILB2aBy6IpqQ8bridiMUbXZ74XD99YxZzVzp0GyFuO2TmYpvTny7zxOf7cdsRC1c7KJqgPGwydiZH6Me4rfScTUnZC2QcE3dd1HwGYRmgaRCsn19R20EfH0LNZUBVIFoXTmQYIQFh7v4l9f2kUlH45KcMzp7VsTMC2xbYGUEmA7atUC4rG/yrFEXwxS+ZnDqt4TiSrgNuN4m8chxoNmNu3Ij4kz9ytvXmeu98gEBi24KvfcMinxcUCoLPfs7ks58zkZK16CxFWffekjKJemq3Y37yhs8f/6HLj37ob93Qx9pURNLmz3797tp84/WkzR//aOc2pUxeakASGfbiiwYvvmhs+H0UJevWNBBCbGgTkjbPnw/5m+95vPvO7nI0aysx3/ueRxBK/vE/yTI6opLJQqGgcO6cwblzxs4rIelbIoCmoWN3SyqQpTxwaOgc5hRDjGOTgT2dQAsqDJOlwDyTTHGVgKT0bkRITLxvgsXGXgiK9DHEOH0MYpG970KBTZYxjtLPEJd5b1cpi/eKho5FZu3f/QwxxPgdRwIlfnRZTvIMF3iDJrU1wUdF4xAnGGRsQ1u7RceknyFcTjDFFXw2L818J+QoMsgo/QyTo9Db1/dvf+sYDDJOiQo3uMgSM3j32Y/OwGSQMSY4hYXN/Rz/g0CRPsY4ygBj+3aNSURwi8OcoswgM1xjgelUJEtJuY906gHX3mpy5jN9HHmmyMzFDt1Gm3Yt4MMfrvDZvzXKJ39lmJMvlahOO8QxjJ3Oke83+PCHVWrz937PSUlJAYKQcGkFJWuh9RdR81milfXsgHC5DhK0SgmtUiJcWEl+oamoORtF1xKfsgeQ0TGVn/t5iy9+yVwTZ8Ta/xKR6OPG8INDCgMDytrr0VsjxbodyfnzAX/55y5BsI1ns4Tz50MWFttcuxbx9/6+zciIin6LdqNs8oiTCFWS/+U/Ofzn33e4dHFr/7DN2nz33Vva/Hs2w6PqhuIA27X5e7+btHn50u7alBIazZhWS1Iqbf6sqqrJ92aEIfzVtz1++z92ee98sOZDuRuWFmP+8s89Pvww5H/7j7N87vMG/f13FiRSr0mmJiMa9a2jAVO2JxXIUh4YViOcjvJEIhoJe8e0oztd/+rfLJFhWB5Gx+AGH+HhERL2UpL2/7RIRMCTFCijC+O+iHK3srotFKFiyywneIqbXGSZhTXBcD/QhI4lE9HKwGKQ8S3TH7dDIECARYYheYiIkDZNNHRK9DPMIUxh35XoKBBowmCUI9Rl4nV2LwKDQDDCYSqMYAr7lrTI+8PaNhDJNj8sT6ChMc8k7h0UO7gXLLKMMsEwh3v75fGpyqOgMsLhRAgW5bVzfb+iRJP/BDkKHJYnsckyzbU7KmyRkpJy97RXfM5/bxkjo/LBy1WqU8m5F3oxi9e7/M1/mOYz/6tRyiMWhUoyq9RMhdqcy9vfWmT6w/ZBdj8l5ZEh9ny8K9PoY4MYh0fQByY3CGT+zTniZ09hnT1KoevQ/uE7xK5H5rnTGEfHiIOQqPFgno9CSdIqdX2Xthw99Uxs8QiqaXJLwefjSJmkPv7hf3b4yeseL7xo8Ow5nRMnNIaGFLI5BSmh201SNm9cD3n//YA3Xg+YmoqoLke7FsdubXNpMeYP/rPDG695vPiSwbPP6Rzfrs33Al5/PWB6OqS6vLNR/ipRBL/9H7u8+YbP2Sd0Tp3WOHRIpVJRKBQVbBt0PYka833otGOWliOmJiMufhTy1k8Drl8PWVy4u0qZriu5diXkX/y3bf7oD1SeelrniSd1jh5VGRhUyGaT/R7HyXhrtZiF+Yjr1yMuXQy5fCnk5s2IpaWHo1DXg0gqkKU8MFhkGOcYFYYxhLWvopGCgiUyVOQIEslNLhGvCWT7T0yMQ4c85fsumNxKMqFWyJJnVB4hJmaJuX3bDlqvWp9AMMAoeUpo4u7C10XvqyKGacgVurSxyDDKESwy93T8KCiY2L1Isg6dezDtl8i1ggj3kip8r6xuL1tkGZLjxMTMcH3fo4t0DEY4zCDj2GLnSMlVrzwPlwCXSCa1OgUCVai9ghU2JubaqO6VpGBD2DP83zuBWEFlnGMMMkZOFO/IT/BeUdHIiDyDchwFlUku4+M+oPV6U1IeHUJfsjLj8JM/maex6OO7yf1USnDaIW9/a5HWss/YmSRqLI4lrWWfqQstrv60Qbe5v5HcKSmPC7Hj4bx/hewnn0LNZRD2xgqx3tVpgrll7GdPknnpSfTRQWQYoQ/1oQ2U8KcW8K5MHVDvt+f61Yjf+h86/OVf7E02QBhKaisxnre7Z4QwhOXlOBFnFmN++mZAqU+QzSoYeuLPFQaJgNOoxywtxczNRXclGG1ocymmXotZXIx5882AcnlVMNrbNufnYhp1n6tXQvr6VPIFQSYjME2BpiVG/gJBFEn8AJyupNmMqVZjFubjbatk7oSU4HkwPRVRXY65di3i1R/7FEsKmWwizqlKslwQgutIOh1JvR6zUo2pN2K8+5sk8siRCmQpDwQWGSqMMCQOYWLtGGEie18+Lr50CQiIiFg1a1dusbM2hLmpub+CgilshuQ4Ll10rP0a3m3ERCwyS5E+TMxdj3e1OmcofSKitcp2q95p6+M2MITZqwS4k/l3ku5XEH30y6TyYZOVPRztOokPV1Klc5DRXpSgICYmkD4O7TV/LA0dS2TW0vG2EkJssuQp4tBJrM/FwIbtGRHiyaSqY0RIUhnVwBIZTOxt+9snBqnKhXsSyABqLFGgTIb8roS71cqUt+7r1RqGq/ta9FzsdAz03jG+G7FVoJAVBfrlMG2arLBwT2Pbqa0BRhlglIzIbbkPVytUdmjSlk0cung4BHi9ypVxcnRLpSeQWVjYSYEDCujC2PYcWvUY9HEJCYhkSEhIRND7MyRM6qTS3qPiDDoGFUYZZoKsyO8ojt7aR196vZTvZOxAr4Zpcnbrwlzzr9tOIFRQyIgsg3KMkIA5bvaiBlORLCVlPwl9ydLN26M2ZQzVaZdObYkb55tkyzpSQqfmU512ibZJbUp5PMgfLlA63oeUMP3yjfRyfQ9IL8C7Nkv7h28TNVqEy7UNv49qTbrvXkIt5jBPHkIf7HnhSkmwVMO9cA3v0uQB9Hxnlpdjlnfhp7XfRBHMzcbMzd6/aKUwhNnZmNl9btNxYHo6Znr64CKxHEcyPRUxPZWa7d9PUoEs5cBR0RJzaXF4V55RIQGedHDo0KZJlzYeDiHBeqQJKgYmJhkyMkeGHBY2JjaKUNdTDFEwhMUYx5DI+xbNJZE0WaFNE5scBuZtv4+JCWVPEMPvRdU4uDhr442IehU4JQoCFW0tSisjc9hkscn2xLLtT3cVjZKo4Mg2beprE/O9REHBwmaQMfKUUdEI8HFkmwZJtcXVKBcDk7ws08cgeUprqWMfR6CQowQkqXy9Gn9IJJ5MBI8GK7Rp4OOh9PzLSrKfMoNkRG7L/mbIr1USvRd/tg4N2tQpUekJfuusiZ8f29c+Li4OLl0CfOLe3r71GE/2tY0tc9gk+9sUNirqDsKJSk4UGZLj1Fnel4hBgYJNhhEmyIithUFJjC89mtRYZo4qC3i4O1ZW1dApM0CFEUqyH0tktxGhJJEMqTJPlxYeHgEefu87Kcawt5VcS/QzIU6SIbftdSUmIpA+Ll1cHLq0cejg466JZMAtcqhJRmbJkMcig0UGTWwthAsULGFziOO40qHK3J5GyaWkpNw5bifCvdY96G6kPICUT/Rz/FdOIyOY+eFNZGq0fffEMXGzTePPf0Ts+RB+7FlHgvPuZQCijoPWX0QoSpKaeekm3bc+IlyqbbLilJSUR5lUIEs5cLLk6Wdo2yqGq2lBkQxpUmOBaZaY2dVEL6limaHCcDJZlzk0oa1FnAgEWfJ7M5g7ICaixhJZmUTAQK/iSk8IcenSok6dKg2quHTveBKfo0CFUQblKFlR3DHiJEOOIv2YZHDYH98FS2Q4zlMIBBJJS9aY4ToLTN+27AqLNKhymucwpY34uONoj5woYpNFvyWFLZQ+C0wzy421qpnrLFNjiS5tjvHklttFQSFDDhP7ngSymJgmdZpyBVOM9n4qiWQSFebh0qaxtq8d2nec+miRoZ8hhuVhchTRxPYVIk0sSlSwydGltacCESQRVAOMJX3Z4lYjkQTSZ5l5bnDxjo65kIAlZqmzzChHGZFJpNbmY05i7pLlq/uaVioQ5CkxKo6So7jlchJJLCMcOqywyAJTNO4gclNBocQAwxzuCYRb+9sJlMR/TpwgkC5VFtJUy5SU+4xQkkpyCECCjCWxJI0QSknZZ+LO1h6ccbtL58fv0n3rIvpACWHqhMt14lYX+XFBLSUl5bEgFchSDhSBoJ9h+hnecVlJzCw3mGOSDo1dRzglHlAdZrnBMnNMcJoBRu6qwuFes8IiZSoUKRMjcWizzBzLzNOlTUTQS6C8O/GiTQuHK9RY4jAnqTCyY6pXIrQMMr1PAhmsR4K1aTDLTRaZ3XS5kIAGVSa5zASnb4u+WsXEIpllrIsj01xnnskt0yNduiwxR5kBSgxsKeLYZDCxNhHZ7owmNepUGWAEELh0qbLAMvO0qPdSS+O1iLI7xaXLHJNUWWCC0wwyumMKqY7OEGMbqrnuFQYmIxzeNnJRIllilkku37UgG+Azyw0kMUc5i87mZbA1dMY4ho9Pi/17I2yT29U1TSJZYJo5btJk5Y4jNmNiaizSpMoAo4xylDID235mVTD38PZ1G6SkpGxEMwTZkk6hYqKZgsiXtGsB7ZqP76RGyikpB410XPzpBUAk5k5p+b+UlMeWVCBLOVBKVCjQtxZBtRkSiZSSSa6wwBQdWneV/pdE6jhMcolQBgyJcTJsnV53PwjwWGZ+zSOrRZ0AnwCv56l2r8hehcc6N+XFJJ1V9G+ItPo4hrAoyj6mubYH7d/OauQYwKKcoc7ytgJgSMAi0wxxCANj0yiZVR81SISDNnVWWOiJLls/5AR4LMpZ8pTRxOaXQ1PYGNLc9Hd3QiL2LXNDXsLDoUUdH7eXVhlu28/dsn6MX0aRChUxvK1IpgqNPjnILDfuIT7udnQMchSxt/EdA6jLZaos4NC5p/YCfGoskZE5xsXx234vEEghKTPAopyhS2tfosgECn0MMsDINimlieB9U15iiVk6tO76XE98CUOWmSeSEZEIqTCybf/6GaJD845eMqSkpNw5QoETL5Y49cnymiG/ZgiEEEgpiQJJpxGwcL3LpdfqXH69htdNI1ZSUg6MNKQzJSWFvRbIhMA+9wQC8KfnCRere7r6e0EfHyb70jO0Xn6DqNGEKJ0YPAj0M0SOwrbG5REhNZZYZLonjt39A6RE4tBhgSlUqTIqjtzXynKb9afR8yJb9Z7aDyIi2jSY4RqmtNBEcUvhQkPHJo+Ktq+paF3atKjhsX2pFYnEw6VJree5tH1UVCyTAghd2jsKACEhdZbXfNw22yYG1pZRSXeGpEOLgJs9+32P/XgQk71IxHkmMaRJRWxdBEJBJUsBHRMPZ8/S7gws8pS2jFZcbafGEk1qeyDUSLq0qbLAEIfQuD29dLU4Q4E+2jT2zIz/VgqUEp85kd1ymVAGLDHDAjN0ae6JSJUIhMsoMinAYGJveU01hU1R9tFgZd+KcaSkPNYIyOQ1nv/mEGc/W2b0ZI7CgIGqKwRuRBRKVE2gmQpIGD2VY+x0jpGTWd7+1iLVKScNXtkD7IEMfacrlE70YRZNEILIC+nMt1m5uMzKB8tryw6eG6FwpEjzRp32bIvhT4yTH8ujmipuzWXlwyXm35wFCYPnhimfruCuONz8q6sb2ixMFBl6YRQ9b3Dp9y4QOskzlGpp5EbzDDw3TGYwg2ZpyFDiNT1a0w0WfjpH0PKRcW/HSxCqoHiszOCzw2SGsghF4K441K6ssPj2HLGfzmNSUlJS9oM9F8isExOAIGp390YgEwIla6OPDuJdm7rdYHGXaJUy2U+fo/PWBeJWG5kKZAeMwMKmQBlTbF09MibGld2ej9S9iWO30qFJlXmyskC/GNqTdd4t/g4C0V4RE7PCAhWGMbEwtqjaqZBUCrTI0KW9595UkHitJeKYs+v1t6iteS1tud5epc8qC7tKGZTEayb4FjZiE0FHQ98zETUkuCcvszuhQZU6fUkkF5sLNgLRq/Vq0UXdM0HUwCQntvbfAnq+a80dBdLdEhHSpU2HZq8AxObiXF4UsWV2zwUygaCPoW2FwZCQNg2muU73LiNhtyLAo8Yyi3KaUY6ibBGVq/SKWpSppAJZSso+YOc1jj1f5Gf+1gjlEYv6vMsHP2zRrAZ47XBNIDMzKtmyTt+YxeEn85SHTZxmwHvfi2gsHnx1uoeZwkSR4U+OM3huBD2jEYcxMpIIRWAUTLyau0EgK50oM/a5CRpXV3CrDtnxAkbOQLM0zJKFV3PWIv9Kx/sY//wErcnGbQJZZijH6GcOYQ9mufrHFxOBTCT9mfjqMYrHykRehFAEQhXkSYS8pfMLtzpEIBSBWbI4+nMnscoWmq2hmhrl0xX6zg4QuSG1S9U1AS5ldyj5LFqliFrKo9gmQlORkcSfmieYnF9bTlgGQlGQYYj0022ckvK48cCnWApDRx8dJPuZ5wmmF4jDrY0WUx4eFBTKDGCS2bbCWygDWtRZZn5PhRqJpEWDJWYpUdnRvP5RISKiRpWcLGJsI0wqKNhkcekS7YdAhuylk+5eLOrS2lFcinvFDZxdRI+t9yXGxdmy2qCKhoq2ITX0YSAmpkWdlmxgbxPRBInPWmsPIwZ1jB3Tl5OqorsXSHdDSEBDVhNzfLH5dcXuFV3Ya0xsivRji629DT3psMz8vglTPh4z3KCfYVS0LaPIbJGhIMv3XJ01JSXldkqDJue+McjQsSyT7zd5+9tLXHxlhaUph8hfv4eouqA0ZHLs+SIv/vwQx18s8dQXKyxPOalAdg+opsroZw5x+KvHIIbJv7lO/eoKkRdhlSyEptBZuN3z0iya9D85iFN1mHt1ivZME6EoqKaKV3eRdxnWp2gqfWcGOPzV4yy+Ncfkd6/htzz0jE5uNI9q6wTtYD16DFB0Bbs/Q9+Zfm7+9TVaUw30rMHwi6Mc+tJRnOUunYUOobN/XrGPFJqKPtiHeeIQ5qnDmIeHUUt5hGkgg4DGX/x4g0BmTIyglQuEKw38yXmkm56PKSmPE3cmkKkqQtcQSuL3I6WEMEyqfGx14xACYSTRFzIIIY7Xf65roKrJW5NYJusJ1ydoQtfQKmWMI4fQikWUrJ1MUKMYGYYb0yQVBaGpSR9FbyIbRMlya30TCFVFWBboYZLdFEXIIEj+rihJn2KZ/OzWYRg6CIH00ovkXrAqkO3kPebQZonZfYli8nFpsoIr29jkt6yQ+KjRpo6LQ2GLlEJIomGSiKr92iayV4Rg94KMQ6dnZL91v0MZ0KZ+x0KWj7NldKJAoKCioj10YoJDp1ehcuttBknE13ZC9Z2yGpW2JTJJsd3r7RkT0d4hbdHEwsRCQdmzCK5Vby97G8F/9Xq2uEm11r1CEuPQpkUdQ1oYYnPvPBUNiwx5StRY2rf+pKQ8juTKOideLBGHMd/5rUkuvVbD795+rYkCSXXapb7gMfl+i3/8b55m7EyO/nEb0iIad01urMDAs0mRlEt/8AE3/vLKrj6n50yEEvDOv3mZ7nybONyb+4Nmqxh5HRlGLJ+fp/rhEkHLJ47iLV0WFFUh8iPe/623qV5YWosUc1cc+s4O0P/kAHr24OxBHiqEQBvso/jLXyDz7CmUXCaZi0oJmor0krntreQ/+xyZF87iXrpJ449fxru+eSGplJSUR5NdC2TC0DFPHyP3My9ijA2BqhA1WnR/cp7uWxeI6ptXeFPLBYq/9BWIofOjN/GuTwGgFPPkv/QprJNHUDI24VIV550Pab/2DkQRwjLJfuZ5si89gzbQh2JZDPzTfwhxjHd1ks5P3sX7cD202Tx+mMzzT2KemEBkMhBFdF5/h+5Pzq+legpdwzxxmOIvfRmtr0zsuLgfXKH1vVeJ222M8WFyn3uJsN6k+RffXxPWlFyGwje+gDB0Gn/4V8TO/UmJe5RRUSnSv2PqmkNnXydwPh7LLDBGZlsftEcJh07P/2prBAoaxr4JZBJ60Wm7T5kN8HcU1CIiOrTvWCALCbcVSx5WgczDwaW743Iaxp4d/0nEnb6l79mtfdubQhTrxL1owJ32v4qOhrFn6c1KL71yq7RlSI73Jiu72h/3giSpjpunhMHWxSV0TAr09YpkPDyRkSkpDzqaoWAXVOaudqnNejtWqYwCSX3BY+5yh2PnCpj24/Essl8Uj5Wx+m3a002W3p7f+QM9wq5Pa7pJZ66FjPbumui3fVpTTYJuwFP/6BzF42XmXp1m5aNl3Nrm96A4TvzJqheWCN31557Ii3CWuxSPllDU9DjZESFQMhZ9v/k1rNMTKFmLuN0lmFsmqjWxnzkJyu3Pue7VaYxj42iVMvrRsVQgS0l5zNi1QKYfHsM8PkHUbLHyg9dBCNR8jnCpSuxunGxLKUGIxBj/k8+iGAbtH/+UYGEJpEQb7CfziWfR+su0fvAGccfBODyKeeoocRDQfesC0g9wzn9E3HGwnzyBNlih+a0fEDsuccchqvf8Y4TAOHqI7GeeR/oBzb/+MXGni7BM4mabuLuekikMHevUMbpvvkfcbKMfHkUfHSbz4lO0f/gmwdIKMgjQ+ktowwOEc4sAGIdHUWyTcKVJ7KcRZPeKikaGPPoOAoyLQ4f2HaXh3SkhAXWWGGFi39p40IgIiQiIiVC3uAQIAarUYB8EMtmrrJlEg+3+DW3yuWjbfsdEOHTuQiDbvi8C5aEUUGMiQgIiwq3FaJEIgELuzfiUnpy4k7ga3eH+3w2rHnTbFT8QCNReH/cCgcDAJkcRdYtKqACO7NCieR/EKEmb5o7XTV3o5GWJ5BxPBbKUlL0iiiReNyYKY+JI7ur0iiNJHEk8NyYM0vPxXjDyBqqpETghzsrubVkiP8JvePcujn381hfD0vkFzv/bnzLyyTGKR8r0nR3ArTosv7fA7KvTNK5tjBiMg4ggjIn8aMPxI6VExhKhKvvxePbIoWRtMi8+gXFkFOKY9g/fpvvWR4TVBjIIMY6MopZut4MIZhaJWh2MsQH0ob4D6HlKSspBsmuBTNE11FwGYZtEzTbhYjXJ3Q6j29MOZYxxaARh6CiWRfvVt/GuTiJ7QprWV8J+6hSdV9/G/fAqcaebCFOlAvbTZ3DOX0S6HtFyjcA00IcqKJkM3pUbxO2PvX0XAvupkwhVxbtxHff9i8SOt54SeUuqpAxDgtkFvIvXCWsNYi9ALRYwj4zTeeUtpOPizyxgHhnHPH54TSAzjx1G+iH+5Exa/XIPUNHIUdzR98uVXbq02M/JW0TYqyAZoO8i6uVRIep9bSU0rUpC+/H8JYkJ8e+q4EJMREy8pbQRE/WignZ/zMje5xJhf/NlRC/R8mEk7slk20VrJuLf3uxtgbKrbRUT77lYJJG99W6P6Ml4e8Hq9UzfIQrPoUOHzSOt9xqXDiH+tqm1yYuKLArKvvgMpqQ8rrjtkIVrHfrGLeyciqKKRCjbAqGAldMoDpk0Fjxay+mL2HtBxhLixJBf0RRif3fPGjKGOLiDa+Eml1ZFV9DM25+rvJrL4ltzOEtd8oeLFCaKFI+WGf7EONnhPB/+znm6S13kalpnLInirY6ZrZ9VUjaiZCwy506j5m26b31E59X3cC/eRPrJ3FAGm2clRPU20vNRLBO1sL2Ha0pKyqPHrmd8YbVGMLsAsSRz7kkyn3gGfaiS+H59zH9MLRWwnjyJeeII4XIN9/1La+KY0FSUQhZ9ZBC1kCPzzBmyLz2LefQQSj6LPjywabjrlgiBcXiUqN4kmFkg7rogJdLzkzZvEbRkEOJeuk7U6kAYEbe7xK1Oko/e85/yb84QtTuYxw4lfmu2hTY8QNzpEsws7L5fKVuiopElv2OEiUcXl86+9kUi8fF66V6PzyQx7n1tx/6lVybb/G6kkZ1ElZgYH/eOhRe5wycS18WH84lUEu8ilXGvR3cwERCC3c4bxJ6NWEWjQHlbcSwm2nW6614Q4BPsIEILFHRMDMyH9thOSXkQaS75XHi5iqoqnHipxOipLGZ2c0HesBUGj2R45ssVcmWd6283WLh+f64Tjypu1SHoBlhFk/x4Yc/XHwXJdVU1Vz2ZE4QiMPIGVv/mRWBCJ6k8Ofmda1z+gw+5/heXcVccRj9ziPKpflRj/RiRa/9LuReEqWMeGUGoKu6HN/CuzayJY9sRd11kEIGho9hbWxWkpKQ8muw6gixcrNJ9+wJxp5uIX2eOES2t0H37A9yL19YEMAB9oA90PfElUxQU2yR2vERIU1WEpqFYBvZzZxP1flVgi2OCxSps+dZkEwRJJFvUM+Tfjjgm7nTXRTMpk+9bzNmDhSQv3ZgYQ6v0oeQyCF0jXGkQrdR336+ULVFRyYjctlEmEnkfJ5SJYXyWPA9BYdc9QRLvIr1t/wSyndLgtv7s9v2WyLtKyU3WuX1a3sMqIqxGVd2/9nZzbLGrNMw7R/TWuz1yFwLxbtHQKIjSttezgAAf766iJu+W1dTaLdOoe1GRFhl83D33g0tJedSxsirlkdt9BxUVFq51aVV9XvyFIfIVg0uv16nPe0RBvPbYqeoKhYrB0WcLPP/NIbxuxM33W9TmUp/be6F5o05nrkXxSJnRTx/Ca3qE3QApJYqqIFSBDGO8xvZerFvhN1wiL8Tuz5A/XMStdkEIrD6LwpEyZtmmu7j+clcxVIycgWpphN2AOIyJg5j6lRUKR0oMnhvG6rMR6sP5jPEgI1QliQCTkqjWJO7sLuV2taicUARoe1fAKCUl5eHgjtSAqN6k8/q7dN44jz5cofgrX8N+7ixx18G7fGNtOX9mAffidYShk//SpwgWlnA/vIp0XKQfEHddolqT6v/4nwnnlzaGuH7cDkVyi4i1yc1DQtzqIEwDYW9TNW118Viy7cQ8CAkWltGXVrCfOYOStQnmlwgWl3dcd8ruUFGxyOw4iQ3wdzST3wskSfpTJKM0bP0+sOpBdjcvR+U2sV6yJwXdSWXMWz+bsjfEPZ+4nSpnavuQ0iwQ6BhsdyKvHiV3c5xshoJKhvy2CckB3n0v8BDvItk02V5mbz+kAllKyp0w8UyBX/0/ntj4Q5n4RMWRRNEU+sZtvvj3c3zu74zhdSM6tZDQj1ENQaagY+dUVF0hCiVX3qwzfDzL0k2HmY/aBzOoR4DWdJPFd+YpHClx4lfPYA9kqF5YJPIizJKFXjBxljpc//PLd7X+5s0GnbkWY5+b4Kl/dI6ZH95EaApDz4/Qd3aAyN14b8mO5Bj55Dh9p/upfrCEs9xFCEHxeJnhF0cJOj4rHy4Teek1eD+QUt7xo70wdFAVZBgjvb15VkhJSXl42LVAplbKKKZBWG8iOw5Rs514h0UxKBsnOdILiJstgqUVFEOj/KtfZ8X9U7xriQ9ZVGvgXZsi/6VP0/ruKwQLSwhNQ81lEaZOMLe4FkUmgwAZhGiVUlJ9pOv0BDOSZWSMc+EymRefxnriBFGtQVRvISwDNZclarY3RLfthnBxGf/mDNlPnUPJWDS/8wrhQvWO1pGyNQoqJjbbTWID/J5x+v4LF6spf/czyuZxZlUg2+v8gfsdKZWyORERwU6FAQCb7I5VbO+UJH27sGNBhaAX03WvCAQa+o7XM/9ABLJox0i+pMDA/lWrTUl5lDEzKkNHM5v+bi1KTEvOLUUVWDkN01aTpAkBiiIQvUuVosLR5wqMn8nRbQSpQHaPTP3NDZxlh0Ofn6Dy1CBjP3MIKSHoBNQuV2l+zBT/TmhNNbnxV9eQMQw+P8LA04MEHZ/qh8tM/c117EqG/icH15YP2j6hE5AdzlN5egjVVIn9CL/pU7+6wswrU9SvrtyZ/1nKrpBhRLjSRB8oo/YVUHI2cXvnKDJ9pIKayyRF4WqN+9DTlJSUB4ldC2RaXxHryVPoQ5XkB3ESr+G9fynxJrsVKZFRTFRv4ly4gtbfR/YzzwMS79J1gqUq7R++gf3cExS+9lmErgOSsNbE/egKwfwyq2+zo0Yb7/o01tnjlH7j55BegH9jGvfDK4knWCxxL1xGsS308WHKv/FNUAQyjvEuXsd5/yLRHQpkUauzXoRASqKVOnE39YTYCwQKGtqOBtkhPuEeRXjsjLzv6U93i4qGjoGBiYaBhr62PZNvpWeuv1oCYePfV3+XIY/BQfkq7I+Q9agJZAoqOjoG1oZ9ra7ta3WTfbtxPysITDJYbO6Jsl8E+Lh0yVHcfAFBYmwv91ogU8nv4Afm4xHs0fme7CNzR0EuR5GjnGGMo/fc5m7Z7TmuoKUCWUrKXTB3tcOf/XfX9ny9N8/fn2IejzJB22f5vQW6C22ssoVqJdOdOIjxm96GFEiAmR9PUbu0QtDeeb4QhzH1y1W8usvUyzdQDRUZxrg1h6AToBoqZvkaQSd5CeM3PebfmKE12UCzdRRNQcaSyAvxGklfbhXHls4v0F3qJC4wH7Oc6cy2+OA/nsfIGbRnWve6mR55pOvjXZ5CK+WxnztNuFjDef/K9lY+mkrm+TNoQ32EKw38ydR/OiXlcWPXAllUa+LfmCFudxGqkghgK3X8m7PErd6NRkqc9y4BEC7XIIwIl2u0X30rMdJvtJJKcV0X79oUMpZoA30oGSup2NJsEy7VklIyPaTvE8zM0Xr5DbT+IiAIl6rEzrpHQ1Rv4pz/iHC5htZXQugaMooI5hbXoseCuSWa3/oBUb2ZRL0BUbON+9FVgvnFjWmeYUTs+SAl/o1ZomYrrV65Ryi9KeVOE7KQ4D779fgPXJpdEpliYZHBxF4TxXSMnlCir4sl4uOi2Me/ViuGbvzpQZBUjdz7CoY7W+0/uKioGBv2tYWOgY6Ohn7bvl79Yof9fVD72sejLRvkxBYCGWCTwyZHi8aeRFcJFExsCqK8beqmQxuP3fmQ7ISK2kvp3B4DE0M8eEa/gr2tYJqS8jhRm/N488/2fvLsth/8l3UPA0Hbp9H22U38T2e2RWd294JT0AkIOnWaN+qbL3B9/edxENNd6NBd2F3RKWe5i7O8+Uv5oBOw8mFq+bJboo5D580LWGcmMI+OIj//PGoxhz+9QNRog5o8KyiGjtpXQOsrYp44hP3cKRTLxL1wDe/K1AGPIiUl5X6ze5P+pRXCpZXtF5IS98MrH/tgSDA1RzA1t3FRz8e7eA3v4s5v3+J2F+et97fv32KVcHHrNMhwYZnWwsabStzu4F2+/YYlTAOtVECoCu6Fy8TN/a2k+DihoG5pGn0rEeF9E8hkr73dGIvvNyoaVi/ixyJLhhwZkcMmi4mNhrbnvk33n/0RsiQPl5dYkmps9fZ3JtnX5LFFFgsbDWPHyKQHFQ+HBjWGOATcXiNz1SusRIUOTRrscG/ZBSY2JSrYbF6SffXYaMk6DnuTvrQa5ffwIrb1TktJSdma0ItpLN6eqp0taYyezOF0Qtx2hNsK8boRgXfwzxgpKcDtfs+3kHjixY9EFU3p+rgf3cB59zL2udPYz5xEH+nHuzZDVG2gZm2EomIcGSH/+efRhvqwnjiGmsvgXZ/FuXCVYD612ElJedx4PEr27RJhGii5LPrIAOaJI8RdF//6ZOJ7lrInKL0qczsREd3HdLlV0/iDexpQ0TCwyJKjj2HKYoAM2V2JiQ8nj8CT112ioKBjkiFHmUH6xCA5Cnvux3WQ+Li0qOHj9tL8Nhdh+sQgjmzj0LmnghwqGkX6GBRj20bLhQS0qOGwNy89lF7S88NNKpClpOwlg0cy/MJ/fZTlaZfqtMPylEtt1qW1EhC4EaEf974loR8ThY/v/TDl/qNnNMycTntx49xGKGBkNPqPFli83CB0H4FIRimRHZfGt14BAdZTJ9CHKxgTIyAEQiT3v8y5M9jPnYY4JnY8grkl2j/4Kc75yxCnwnZKyuPGozr7viuMiXEKX/ssxrFD+NemqP/ht4l2YeaYcicou4qA2p8UvJ3aOxhUNEoMMC6OUmEEuD3i5tHj8ZwQKKhkKXBInGCAkV4lx0dvX0skLl0W5QwjTKCKzdM8LTIMiUPEMmKSK3d9zpcZYEQcpkB5y/4goUGVNs098zdMRpWWgE9JSVnHymtMPFPg6Ln1FPM4knQbIYs3usxf7bJwrcP81S6LN7rU5j3iVCRLuU8MnSly4vMjvPyvL2zwODMyGmPP9vPV/9Nz/Od/+grVa4+Ox1k4X6X2n/4a++JNcj/zHNaZIwgr8ZleI4qJWh2cty/S/O4bBDOLSD+tYJmS8jiSCmS34N+YYuV3/hhh6Eg/SLzVokfgDcoDxKoL1k7I++wnJXsJevebPGVGOEw/w5hY9739g+JxnApkyDPIGMMc6qXLPuyRR9vj4zHLDfoYxCa35XmfIccYx7DJM8N1OjR3nV5tYTPEYQYYJUdh22UjQma4TneP0ith3QEuJSUlZZXrbzX4F3/nLcojFn1jJn1jFn2jFqVhi/5xi+HjWaKgn9CXBH6M0wpZmXWpTiXRZlffqrNwNS0MlbI/CCHID2f43H/1BG/+zhW6Kx6FkQwnvzjCyS+Pcf4Pb+DU773K84NG7Hh0376Ie2kSNZdBq5RQsjZCVYiDkLjZJlxuEHcd4raDDFNxLCXlcSUVyG5B+gHRSlrOdz8RPJgJPfc7vVIg6GeIYSYo0Y8prDv2FpO9uo0BPiEBIQERIZGMiYl6NR2Tv6/+bfVnZQYoiv5dpbum3DslKgwyTj9D2CJ7V95iMdHafk6+E5++WG7cx8l+Xv93lgIVMYJ2ny/3MRFd2sxykzF5lIzIbbqcgoolsgxIjQw52jTp0sKli4/bS7eOemKU2qvrmcEmR54iGfKYwt52fL5MxLomtT0pCLDKbgX/lJSUxwe3EzH9YZulmw5mVsXKqphZFTOrYWVVskWdQsUg12+QK+tkihr9oxbjZ3MEbkwYxKlAlrJvVK+3uPidGc58bZwnvnmI1oJD5USB0miWS9+d4dqP5nFbe3effGCQEul4RI5HtNIgXFwBTUUIgYxjZBAi3UdPGExJSblzUoEs5b6yWyP1R3niueqXNMYxSqKyqyp4iRQW4eLgSQcPlwBvTRyLCHvf68KYXEtUjdf+Jns/19B76WipQLafCAQ5SgxzmIoYxiKzq89FRPi4uNLBx8HfYl/fKnzeup/XfyapMEwfgxzE5T4iZJEZTGwG5Ci22Hz8CgqmsDGxyVHEw8GTLiH+mvi3KpCt+vVZveV3uk540mGZeeaZvCefs83YbdxphxaObBPwYD18R4S0adzXisEpKY8DcSRxWiFOaz0KRVEFmYJGedRi6EgGVRNki4loVhg0KFRMhIB836MdXZxysHRXPCbfXEK3VMaf62f8XD9eK2D63SpXfzB/mzfZw4ywTczj48TNDlGzQ9xxkEEIsSTuugfdvZSUlAeUVCBLuc/sLnXy4a/UuDkKClkKjHKUPgZ3NOGPiQikj0MHhw4dWnRo4tDBw7nrCfdBFyV4HBAIDCxGmWCAEUzsbZeXSEICHPnxfd3GpUuAf1f7LDlGDm5fO7RZYAoFhYocxhTbi1oGJgYm+XvUx2NiPOmwwgJz3KRD895WuAmrovNOtGWDRWb2pQ/3gkQS4BHtkSdbSkpKYnauGQp2TksiyHIaVk4lU9QpDhiURyzKwya5so6V09BNhfZKwPKkg9MMWbzx6AgUKQ8AAkrjWRRNufVHLF5sMHiyyNhz/cy8W6V6rYWR1eg7mqcx0yHyH35zerWQpfC1TxNV64TVOmGtRdzqEnddYtcj7npI1yX2Aoge/vGmpKTsDalAlrIBxdRQDA0ZxUTdvY922K23mGBzU+/9QkHlfiR/mtj0M8SQGN9x2UiGOHSps8wCkzSppxPZhwgNnT4GGeIQutg+SjCWER4eTVaYZ5IG1T2PdjpIGlR7cW0Rg3IcQ5j7do6vRVtKh0WmmWdq34Sp1Wi9nUiiP7u0SVP4U1IedaycxviZHINHbAYmMvSP2/SPW+QrBqoqCIOY0ItpLvnMX+2weKPL4g2HpRtdqjMubjeN6EzZO1RN4dSXx7AKt0QmSpBS4ndDOj0PstNfGSNwk2fMn/7PV+ksP/wRVoplYJ0+jFCPgqaClMRth2C+SrhQJZhbJphfTrzHOg4yjJBh2PszSkQzmb5MTkl53EgFspQNFJ8aI39mGL/aZv5bF/Z8/XHPSWknVLSeaHV/UO6T1XaBPkaY2NWyDVaY5ipLzKbRXg8hNlkmOLUrM/4ubaa5xgzXHtl93aSGi0OTGkc5g012nypASprUuMkl6izvqefY7S09mNezlJSUg+PIMwX+8b95GiGSuXWr6rM06XDjfJP5q521KpbdRkgUysQbSfbm4Y/m5T/lIBGQH7SwS5u/qOv2hDC7pGP3nldU7dGwOInqbRp/8WP04Qr6SAVtsA+1lEct5+HMEehVuI49n6jWIphZwJ9eIphZxJ9ZJFyuI51H52VlSkrK7kgFsk2whg9RPHsOvVBi7tu/T+TenVmqNXyIyqe+jF4sAwIZhTTef5PaO69uurzRP8TAZ7+OXigjFAUZhbQuvU/1jb+5h9HcGc0P5+jcWEaG+xNqfGcC2f1JsxQINLR9T+vMkKdAH9YOKWYAC3KaOW5SZ3kfBZNH4wHoQcTEpkg/tsjtGClVk0vMcXMfhdAHpzRGgMcy87Rlg6OcoSwGMTDveb2SOIm2lEtUWaBNE5fuvkdcRkS7SnNWhIoiH8208ZSUlI2splgCLN3sMnelJ4pd77J4rcvizS5uJyIOUzUsZf+Jgpg3/sNllDsQvdrVR0MUitpd2t//KULXkm9TR8ll0PpL6JUS2kAJtVJC6yuilnKo5TzmqYnEsN8PiLsu7gfXqf3eXx/0UFJSUu4jqUC2CYppoZcrmOUKKHc/qQnbDZoXz6PlCmSPnMKqDKPli1suH3XbtHrLZyZOYA2MoBdKd93+3RB1/X1JrVxltRLfqhCwlXCgod/XCosaxr6ndOYokKe4bSSJRNKlxRIzNKjuW/SL0vtK2R8sMpSo7HgMO3SoMs8y8/tm4L5qbv+goKHSxyAZ8ptun+QakQhbKioCBYG4pSJrREREKIOkaAVdHLq4PZ8+h86+Ro19vK+72W86xn2vIpqSknIwVKdc/ub/N0V52MTMqmRKOideKnHk2QJOK6TbCGkseNQWPOrzHvV5l/q8h9MK02yulL1HQmvhMfW1i2KiRnvDj4Su4VvzKBkLJWOi2BaKbaLkM2iVEsb4EPpoBa2/hBjRiFtpRdmUlMeN9Il9HwnbLVqX3kNoOqploW8jjgFETofW5WR5oWnbLq/aBtZwAXMoj7/cwR4povdliLoBnevLtK8sAtD30hGklDQ/mFsTvqzhIvahMkGjS/vSIgjQizaFJ0Yx+7NEbkh3skrr4sKGNjOH+yg8OUrzwiz5k4OoOZPYDXFm67QuLRB7O0drSGQyuSXYNvVMx9jRwH7vEBiY+y4iZCmQEfltl5FSssQcDVb2seJdIpikAtn+YWGTF6Udl6vLZWos4bNfXh8Cpbe3DxqBQpY8g4wxJMaxyW4452JifFxW5CIOHSSy1/MkAm61SueqSBYS4uHi4eDjEhBwv/OTkiuZR0TUS9PeXGQ3sdD3IFLuoDCsAtniCKZdprF8FbdbQ8YPth9iJj9MtjiCEAqt+jROa2HnD6Wk7AG1eZcf/94sxUGTwoBBccAgXzHI9xvkyjojJ7IMH8sQBjFuO6JV9WkuebSqAe1awNQHLZZuPqaCRsq+kykb5Icz1Cbb+N3wsUvrlWEIHmBoIE2EpiIsAzVro2RthKkj1OTZRPohsfdgVZ9OSUnZf1KBbF+RyChERiFx4IPcOW1RRhEyipLl462X1/ImhSdHGfj8ServTGH2ZTH6cwQtF+mHtK8ugoTBL59GRpLuVG1NIMsc7mPgCycTIe3SIgiBahvkjlUoPXcIhGDljeu3CWS5k4Mc+fufYuaP3yF7uA81a6IYKs5MndgLaV3a3QQkIsLDQUXbckKpoqFhoKASs7+GtYJkArufgpGKhom9bTrZahXDZebw9k0wSaJytpvMp9wbCioGFhaZLZdZNZKvsUSH1j72RUG5D+nDuyFDjiHGGRNHMbA2/C4iwpUdlplnlut06eyqOuRBk1SB9PFxMdk6ddrAWhPh9/t6th/YuQGGj36GQvkwNz/4FmFwgcBr7/zBAyRfPszwkU8iVI3ZKz/AaS3y2M0EUw4E34lZuNZl4dp65IlhKxQHzDXD/r5xi8q4TWnYZPhEhkxRBwn1BY/v/LvJVCBL2TfKE3lOfGGEN3/7CoEbIaNH+LooBMLQUCwTYZtJpJhtoRYyaANltME+9IEyal8RJWsllmSuR9x1CasNonoL9+LNgx5FSkrKfebxFsiEQKgaimEiFCUxaowCFFXj4w/SQtNRdAOkvM2TTChqsg5VJex2diWE7QWKoZE7PkD76hKzf/EezkwdRVdRdPXO5gGxxJ1rcPN/ep3OzWoikm2KQM0YFJ8e4/r/8CPc+SaVnzlO/6ePUfnsCVqXF3dV7WW1oluG3NZjQ8HAxMDEZb/DmwUmGVSxfxFkBiY6+rYiXLJdkhSx/ZxEJ8Lj433q7yc6ek8M2V6UcnH2PR0wEZoPfl/rmAxzaFNxTCJxZZc5prjJRw9dkYKIiI5sJePaQnNWUDCxMLFxeLCFpc3QjAx2th9FNbCyFVTVuE9JrCkpDzeKKlA0gRCCdi2g2wqZudRGNxSyZZ3BIzYTTxc49nyR4eNZBiZs8v3bVz1OSbkXCsM2h16o8Mq//RAZP1z32ztFmDrm0TH0sUGM8QH00UH0oT6UQhZimQQlhBFx18WfWiCYWSSYXUqM+ueXiVsdeMS3UUpKyu0c/MzpANEyObITJyk99ymMvgFiz6M7eYWw04Joo0CRP/UUxbPniNwus3/+uxt+Zw6N0vfC57EGR5j6g39PUK/el/4LAUIIFr/zId2bVWQkkzTHfQwMCpou89+6gLvYInIDujN1svNNzMF80u4u7iMRIR1alBnYdjkTG4vMvgtkAkGW3L6mdBpYO64/IqJFg3ifI2cyZPfEGD1lczQMNHae4HRo7rtXltU7hw6aIcboZ3jTNEMflyrzTHH5oRPHILmetahRoh+2SdM2scmQeygFMt9t0m7Mouk2ncYMYbh/Ea4pKY8KuqnQN2rRfyiJFus/lESP9Y9bFComuqkkAlryfpbGos/STYflyTR6LGX/iAKJ3wnv17v8A0Uf6mfo//D3QFGS4mdhRNTs4H50g2BmCX9mkWB6gXC5Qey4iWgWx4koJuM06Dgl5THlsRXIhG6QO/Ek5ec+hYxj6u++ThwEGKU+MhMn0LMF5C0imVCSSDMZ3e67IhQFxTBQDAsh7l/amoxigoZD6PgbQ6R3uKCLe8i2kmGEt9hCBlHv3zFxFCO03a80JKQjm8lkeJvNZWGTIUud5bvv8I4INHRssvtaFGDVbHw7JDE+3r6LBBnyqUC2j6i9r+1JUvP2Wwy1yGCT3dc2dsLEpswgWZHfNAWxKVdYYnbfK07uFyEBdZYZ4yhs46uYpUCRPqrM37/O7RHd5jyTH/4Vs7qN260SBalA9iijovGU9ilm4+vU4sX7VvTiUWH8bI6v/5MJ8v0mhqWgWwq6qSSVLQV0agGzl9rU5jxWZhxWZhOzfrcd4rsRzeXU8yhl/6hNtZl6a5mnfukwH317Grf5CJ/fioJiJ1HrYa2Jf2MO79oMwcwi/swSUbONdDxkEO4qAyYlJeXx4LEVyKyBETKHjoGiUvvpj3BmJ5FxhF4oUzj9DObZIaLOg/2mX0qIw2hbQUzGEinlBuFOtY0kDfOuGoXYj9ablJJE59q9MBgR0qZJTITcxofMFlkysoBA7JtopKKSo9ArGLB/4qbofW2HlBDts9G4QJCjiCnsfWsjZWeSfR3usxgqsMmSEVunMu83AkGRPjJbRGjGxHRo06J+/zu3R8REdGji4aChb1nswxAWOVm4L1Gxe00UekShd9DdSLlPCAQFpZ/leH7P/AtFz8qgqPSxGM88FB6Dd0umqHPs+RJeJ6RV9anOODSXfJrLPq2qT7cZ4jTD3p8B3WaI246IH2UvqJQHBkUV5AYtjn56kMFTJZy6RxRuPB/f/f3rdKoP/zU/7rp037mI1l9CsQ20wTLCMjAmhrE7LlGzTVRrElabRCsNwpUmUaOVplXuIXqhj+z4May+IRqXz+NW55HhIyzKpjwSPLYCmVkZQs+XCGrLtC69R+wnN4KgsYKWK5A9cuqAe7g3RE6AljcxB3K4C01UWycz0Y9evHuB5F4n9aseZA5dVLQtUw91TDLksMnR3Scjcx2DMgMoqPtqWp+IgbuZEOyvSJelQJY8+jaRLin3hiQ+8H0NYJMlS+E2z6/7iyBPGU1sfrytVoF8mCNUJBIfnwYrGNLG3MLLUEUlQ55+hpjh+n3u5e4Qioad7adYOb7p76WMcTtV2vVpwuD2NDBVs8iVxrGy/fhug9rCR1s0JKiMPoNuZGk3ZmitrJsgq7pNoXwYVbPothZwO1UyhSHMTBlNtxFCIY4CAq9NpzlP4LWR8s49G4WiYdolipVjCKHSbc7Tbc1vOq6Ue0dDJy9K9Ithlpl9CEtV7J7GoscbfzRHs+rTWk6EsUQcC+jWgzRQJeVAkbEkdCK6Kx7ZfhMjoxKFGw9KRT/4wj57QdRs0/zr19H6i2jlAmopj1rIohZzGOODCE0jdjyiRptwpUG00iSqNYlaHaJml6jVIW50iJoPdsDEg4yezZMbP0Fu4jTu8hx+fZkoFchSHnAeW4FMzeQRqkbYbq6JY8CaCX/QqqNnC7tc24NbDdCZWiF/doTSucMIJTHZt0eLqNYtE1ZFYA0V0HIm9lgZoy+LEIL8mSFiN8RdaBI5e3sxiwhpUMWSNqrY/DAUCGxy9DG4LwJZ8kbbok8MbRn1sVeEhDum0wkh0KWxb0KdgsoAo9hk9328jzNR72s7hEjM/BW5Xw+hgj4GyFPc19ThnXuRpHnu7O+3SwPDBxRJzDLzFOjDwNzyHLZEhgE5xgqLuHQfOM81RdXJFIYZPf5ZEApCCAQKQlVRVRMhFJZn38VzG5sKSbqZZfDQ8/SPPk1j+eqWApkQCuMnv0SuNMb05e9vEMgMM8fQkU9gZwdYnj1Pa+UmlbHnyBZHMMw8iqoTxyFuZ5nq7PusLHyE111B3oGhjlBUrGwfA6PPMnr88/hek4Wbr+M59VQguwVNaGRFHkkeSO7bjmyvpUMLlKQkibDXrjMREb508VjdjgKLDHmlTFkMYit5inGFmIgAH0+6hKynFJrYGMJCQUUSE0i/d648PBFnC9e6/PE/v3bQ3UhJ2ZT2ksuVl+e2XcZtPBppvtLxcN6+mPxDCJRcBn2ghDbcjz7cjz5cQS3lUbIWZjmPOKsjFIWo2SFcaRAu1vAuT9J57b2DHUhKSsp95bEVyBRdRyiCONzkJhBHm4d/bjOXuZ/eY5C8AYr9kLDtbVuFpvr6dRRTY+ALpxj+2bN4S22qr10jbHmJoT+gGhrDX3uC/BMjWAN5VEtHRjH5k4N0Z+pM/d6bdK4tI4OQoO0mfme9V6Ayiom9gNC5s5upJGaFRfoYxMDaNs2yIkeY5ybhHnsU6RjkKFKgvKfr3YxoFwKZgoJFZl8EMtFb9xDjmOIgI4oefXYjkCWVU+19EyoNTPoZJit2K/LvFwIFZctjWkPDwELHIODhTeeQSGos4dAmK/Nbiv4aOgXKjHKUaa7eIiI8GMSRT6c+w/Slv0FRdRRVR1UNzEyJbHGMTH7ovvVFMzKUB05SGXkKwy7idmp0mvOomoGV6SPfd4R8+TAIwfLMu/huc5drFphWif6Rpxg7+QVkHDF37RWqc+/ju419HdPDRk4UKar95EQRIRScuM3V6H3ask5EiI5BnzLMmHoMS2QQUuDKLsvxLFPxJSIiVDSG1cMMKYewRQ6BylntJUBSixeZi29Sk4tAr9qteoR+MYwlMoSENOIlJqOLD6SgvBsUVaCoIJQ7sKEIJXH48I015eGgu+LRXXl477d3jZTErQ5eq4N3bSb5mRCohQzaYB/66AD6aAV9ZAB9pIL95DGUF0y6owOpQJaS8pjx2Apkse8h4xhFu73anFA1FP3jJuay9337Q45QNRTr/no6+SsdFr/3Ecs/vkLY3vpG5y62mPmT88x/+wMQAhnHxH6EUAWy5zkQuQFTv/cmQlMRqmBtjDJGRnIteqz62jVq70wRdby1ogDdqRruwjugKHeUsx8T9yaUXWxyW0a5qKhkKTDKUWa5saepWHlKDHN4z9a3HT7+jibkKhp5SvsimthkOcYT2GT3zFMmZXNCgl0dp1kK6LuodnmnqKgc5QwF+h6ASMGdihEI+hjCxWGGa8QPceJVRMgyc5hkehUtN0fHYJxjdGlRZR7/ARIGZRzhdFfw1oQigRCCTGGEocPyvgpkhpVH0y18t8nVd/6AVn2aKPQQikq2MMzhM18jVxqjb+gMTntp1wKZYRUYOPQ8w0c/RRT5TH30HapzF+5AYHt8yIsSM9E1rsjzmNgcUc8yokwwHQe0ZSPx35N1rocXcGQbIVRGlAnKygBtGizHc0QETEWXacRVBpQxMiLHxfCttZdGqy8TFFQOq6ewRZa5+Dr1eImMyHNEPcuoeozZ+DqOfPjSnIZPZBg+nqVQMdB0ZVcJB1feqHPjfHo8pqTsK4pAq5TQBsvog/3Jn5Uyaj6LYhrJvCYlJeWx5LEVyMJOCxmF6MUyimkTe703+UJBtXPoxTIyWJ/kxkGAlHEihCkqxMlDnVBVtGwOo9iflAa+X8SS2AvXosC2Xc4NiN3tJ+yJCLb9MrEfEfsbJ7Ayiomcuxt3REidJWyZJbdFpEuSBmkyylG6tKhT3RORrEg/g4yTF6V7XtduiAjwcPDxtqwgKRAYmJSoUGWegL0Jcc9RYJgJ+sT+e62lJBFkHi4uDhZbC+c6BnlKdGjumWm7icUQh6gwjCG2TvW7X0jAo7ulOCwQZESWMXmUPEVqLNGhhYdDSNDz7nt4IilWWCJHqefzt4X4KZJIsgl5GgOTRWZxuD8TfxObAmU8HJrUNl9IJpWJbyWOfOL4/oqXQigEfpeFm2/SWLlB4LfXIpc7TcnC5E+wcxXs3ACGtU2kpGQt/VI38wwf+SSVsWeJApfFyTepzl0g8Fo8zCm++0U9rtKQ1bW0yoasUhBl1J6HZURIV7YRdAgJERI6soktsklEGclWjQh753Miivl4t10TVFQqyigL8ST1eBmXLrGUrMgFysog1Xjuvp0n94oQkOsz+OI/GOPIs0Xy/QaaIXadaeA0w1QgS9k/BJg5nZGnymTKJuomVegvf3/20ahuqQgU20LtK6D1FdH6C6h9RbS+Amq5gGKZCFNHGDqKroGuQRQRNTt4k/NE1Qbe5cmDHsUjg5SS7KET2INjGKUBFFUjdLp4Kws0r71P0KwhP/asoedL2IPjWANjGMU+VDMDAiK3i7s8R2f6Ks7C1IbPmH2D5I8+gdk/zPzLf4w9fJjs2LFemyqh00navPo+Qat+W5sAZv8w2bHj2EPjaHYWod3upSujiJnv/B5hJ71eP2o8tgKZuzCDN3aEzKFjlM99ms7NK8goxChXyE6cQNF0olsEsrBdJ2w3scePUnr6Rdz5aZASo3+Q3LGzCFW9XSATCkLTEKqaRKQpKopuoFoZZBQSRyHc+hmReL0ITUMxDFBUhK6j2llkGBJHwcblHwGqLJCnhE12yygyIRQyMsc4x1FQqbF81+lYq1X1hjlMnxjqVa/cfyQShy4u3W0FMhWVIQ7h0qXByj35rigoPSFwjH4xhL5Fuyl7jSRxzWltKZCtVjXtZxiHDj7ePUVPrVYnHWCUATGKSQblAYgUlEgarFCRo1tGTqhoZEQOE5Ms+Z4nUSKOxcS7Fsgkcu0zq/5GPh4+Lh4uPu4ejmxzPByqLGDLDANibFOBcvVnWZFnWB7GwKLKAk1W9rxYgYKKiUWG3FqBDpsci0xvLZA9KEhJ4LVZmb9A6He41dk8DFxaK5PEcYhmZlG17dLGY6SM0IwMQxMv0T/yFDIKqc69z/LM+V7kWCqObYYjW3jS6Z1bMR4OCgMovWNYQcUWWYqigiY0QJATRXTMXfgOriMQaMLAFBn6lCFMYRPLGEUk67fJozxEj6vZss6Znylz7uuD5CsGjUWf2qyHbiscfrLA8rRDa8lDUQS5foPioIFmqFx/u8HN95rMXHw4hMCUh5PiaIZjnx1m/FwFr+WTG7CJw5goiLHyBrPvr6A+Iib9Wl+R4i9/ATVro9z6nTERukbU7CQG/Ut1okaLqN4maraJ2w5Ru0vc6hI10vNxL1A0nez4MfRcCaGqIJMgE7tQJjNyGC2bp/7hm7jLG/3xMqNHKRx7Er1QRoYhMooS7+zKCGb/EEahD6GodOdurH1GNW2syjD5ibN4KwtkRiaSebiUt7Q5gZYtbNlm8cQzmJVh4sAn7LZRDAt7cAw9XyJ02nRnb+DXl5HR3tr/pDwYPDxPHHuMX1ume/MyeqFM/tTTGKV+Yt9H0XUUTcdbWUKzs2vLB/UVutM3MEoVik88jzU0howiFMNEMUy86gJ6oW9teTWTw6wMYw2OIDQNe+Qwqp3BGhqn9NynkEFA6HboXL9I1O2gWBnMyjD20BhC08iMHUXrraP07KeQYUDkdOjcvELYfnR8Ujo0qVMlK4vkRXHTZQQCBPQxhJSJT0mdZRw6uxYVkomiTZ4iA4xQFoNYZPZyKDvSpUlXtsiL0taRPUJQpkJXtpFI2jR2TM38OImXWbY31lHKYgBzm0imlL3Ho0tL1iiLAYAt93dBlBiQo4QENO4iOlL0DLCzFOhniIoYxiZ3z/3fOyQt6nRokCG7pUiroKBgUsS8q5onsve1KpBFvZhNXyaRfB5dOrR6InWHgID9EkWarLCEhS1z20aoCgR5UULHxJZZauRp01iLNI0Idy0OJlb6KioaGjo6BgYmJhYWWbLkyVHCFBYKCg1Z3aPR7h+xjAn9Lk57+TYDfhlHBH4HKSWKoqMoW6cSry5TGX2awfHnQQiqc++zNPMubvfB3w4HSdQ7nxJuPRqTk9QWOYaVCVShEUofiURFRRHKpqfX9kdzcpVMjmQNRSTturJLV7YfOL++7ShUDJ76Yj/lEYvLP6lx+fU6SzcdBg7bjJzIMflek8uv1wm8mOKgycjJLEfPFXDaIR/+aIXZS+mEPGX/KB/Kcfxzw9SnO1SvtyiOZfG7ISs3WvRN5DFz+h155j3IKPkM+S88T9xxiTsOUdclmF8m7jjErS5hrUlUa/X+bBLV28Sdh+da8zAhdIPc4VN41QU609fwG1WEEJh9Q5TOPE/x5DN4tUX8RpU4WM+gkXFE0KrhN1bwm1Ui1+l9bpDckbPkJk4R+c4GgWwVxbQpP/ESXm2JzvTVXpsKZv8gpdMvJG2uLGxsUwgKx54kd+Q0fmOFxqV38OvLCE0nf+QMheNPIqOIzvRVmlffI/LS4+VR5LEVyGQY0Ll5hTgMKZx5FqNvEBn4OHOTdCavolo2mUPH1iK2wk6LzvWLICW5Y6cxK8PJ8vPTdG5cRjEtcsfOEIc94/tMlsz4EXInnlxrM2jWEbpO/tTTEMeE3Tbu/DRRt4NqZ7BHD1M48+z68u0GCEH+1FMgJWG3jVddfKQEssTcehGbLDaZLSO6ViNuBsRIEg0h81RZwO2ldiSRJvEtyyu9SaOClkxBe5Fjh7BEZoM3k+z5JK1GcO2Xb1OHFi3q9DO8ZfqVQKChMyIOo0mNRWbo0Loloia6bXl6/U6mx8lY+xiiwgi2uD0yLyIilD4gUsP+fcLFoU6VEfxtfcZUNPrFMKrUUFFp0SAk6IkjH4+eEmvHtIqGioaBQZlBKoyQE0W0j13SY2JCmRw7lri/gvAqAT7LzGNIm7Ko3FFkyW4Rt2ybVWwya2JbTIwvXVZYYoUFWtRwce5YfN4NIQE1ljAwMbAwMLb1/bOwMcUofQzRoEpT1ujQwKFLRNA7ClY9MNfHuz5q0ZPFTExsTOxEEBMFTOx92d73gzgKCQMXKTd7CSLXfr5T2tpqZc7+0acx7SL1xcs0qzdw2ov70OtHi+0ELYEgJ0oMqYe4Er7LcjyPJGJYmaCijG6yruQo3qxoh0QSyqSi5VI8zWI0vZZ2Lnry+c6FTx4c7ILGoSfyBF7Mj//TLBdfqeF2Ik68WCJwI5YnHT56ZYXanIdQoH/c5rO/OcoL3xxi/Ik8ize7+M6D402Y8mhhFnSMrM4r/5+PcBo+pbEsKzfbfPitKYbPlvnEPzyFZh60f+neELs+7kc3CZdqBIsrhIsrhIu1JGKsmQrR9xMhBIpmUH33Fbqz14mD5Bqn2lm0XJHCsScxy4No2QJ+fXntc+0bF2nf+CiZX9/yskyoWhJU8PSnsIc295MWikA1bVbOv0J39sYtbebQsyXyx57A7Bva0KbQdOzhwwhFpTN1mcbFt9fWF3Ya6LkS9vAhFMMi7LT2fDulPBg8nE/Oe0TkdGhfuUD7yoVNf197+5UN/w6aNernX6d+/vVNl6+/8+ra3/3lBZaXF1h+5Tu76ktQW2blje+z8sb3d9f5R4hOz6w6L0s7RtwAZMmTETlGOUKLBi1Zw6GN3zMDV1DQ0dEwyJBEcWTIb5rCKZHEMmKJGdRehbmM2J8InACfFnWacoU+MbTtOA1MRsUR+hiiJpdYYZEOzZ6fU+LLtCqmaehkyZOnREH0UaCMhr7pJATAkR2WmEFDZ5zjB+5T9SgSEdKhSU0uUmEERWzt/aajUxHDlOinzjJVuUCbBg4dQoK1/ba6r+1edGBBlClSQcfYNJ1SIvFkkvLn0OYETwPbn1v7xSKziVQtE9+1VVHjfvVFQcESGUaZYJBRluQcs1ynzvK+eJy5dJlnEkNajHAYfQc/uFWRq58h+nvXhgAfD4eAgBCfiKAnMKg9gVTtiaQmOsZDJYTtyotJxkh57wKmne1HP/QCmp5US84WhskWhmksXyWO9sbn8fFErKVa+rgoCAxy5EUZW+Rui1KMZEhMhCkymNhrUZ+rLwIiQpbjGQqiH1/xqMbzSCSmSETermwR7pEv536jmwrZss7ylMPSTQe3k4h7UkqiIMawVRQ12XYyhuq0w3d/a5JTnypz9rN9LN7oUptNBbKU/SG5/krclo/sFdcSiiBwIlpLDoOnCo+MQBbOLTP/3/zWQXcjBYgDn9bNS3gr82tCFYAMQ7qz18mNH0ezsonH2IbPeSAEQiigJKLYKpHTJfY8NCuT/FxufJ6L/aRNt/qxNqOA7ux1soeOo1oZVLOXZSMEmpVNbJacDqGzUUQN2k0iz0HRjA1ZZimPHg/PE3XKI02DFSa5jEUGi8yuJs4qGgXK5Cn20kDkLXVG16MrkjfWm0dwxES0aDDFFYpUkqiTfUxRa9NggWmK9O9qQmtiMcgoFYbW/JhWJxSrUXLro1z92vrBxsPlJhdZYYkBRtaEtpS9x8NlmmsU6Ot5kW2/nTV0+hikSH/P8Sde8/5RNuzrJAlpp30d4DPLDeaZwiJzwPtassQMLm2GOcwYxw6oH8l1Y4ARMmSZZ4opruxLOx4eN7hIRMQIh7G5s4cpDR0VbS16bF3IE9wqL67+/+FBID72kLvfBF6byY/+ivLQGfKlcfpHnyIMHOZvvHbf+vCoIYlpyRrVaI4z6ovEaowrO3g4rMTzty3v0qUWL1JSKjxj/AyxjKnG8yzEk7RkjZiIyegSw+phhpRDTKhnUFAI8JmLb+BF3X2I99wfhCJQNQXfjW8NeCCOJF43JlvWN3g8yRi8bsTCtS7jZ3MUK3tf3TglZRW/G+I2AvqPFli50cJtBeQHbSY+MYBqqPf12pzy+CCjCL+2sJZpdctviH0XKePEg1vbODcSioo9NE52/DhWZRQ9W0QxTISmodlZVNO+zUNsbc1xiF9buN0nTEoi30XGMYqmI1bblJLI7RJHAZqdv02s0zI5VMNERkGaWvmIkwpkKQ8EESFNVrgmP+AIZ8iI7LaT/9UpoooK4u7edIUENGWNG3xElw4G1p5VjtyKAJ86y0zKyxziBJq4PdJrlTUxRChwS+rpxyNediN6xEQ4stsTxxbxe6blLl0yD5Rn1aNDREiLBpNcZlweJyNy2+5rSMQbVaxflv//7d3ZbyRreuf37xtLRu5JZnJnndrOprP1aXVLPd0tz2g0LYxhGPAAA9vwjW9swYD9Dwz8Pxhz4QsDho258p3tMTAaQIY0Go00rV6tnrP3OVV1aiNZXJK5L7G+8foikiyyimRtXIvPhzgHVcxgxhvFZDDjF8/7vI+n1j1/xZWZLBKwYu7SZJWAETY2YwYUqZxJSJanSIUpppmhRuPU979X1hDcpUyNRWOhSdji0QlUpxhiQta5T2Ii5rlCVU0fOd3yyXFetPDamCzIU0qhDjkvK2WR8yrZ3eBTEAY9Wuuf01r/ilF/g+U3/z7V+nUaSx8RjNv0mnee6nF22WkSvox/ManayvoiJiS09Toj1WVssmklYzNkJb1NM13b3UYTk5oUo8y+31WGlKHpcTf5AldlzZJDAgLzeAXfiIAtvUpPtbJ2C0qRGo3P6KUX5jkLaWKIfE2p5mA5j3+Gkzhl1IuZu1bAK+x//ZsUgmGCm7dw869Hg3RxPvVWR9z563VSnf18rv2Hbd7542X+o//+PeIg5c5frxMOX4MVLMW5YiathZ5abM6QVX4ZsnB2z9se5bg0Pv4DytfexXI94mGX8dYKaRRh0iQLzhZvcNhNQpOmJKMD9gmPq83U/vfWaRIxXn+Q9SG79i7JeEDY2cJyclRuvk9+/gpRr81o7e4r/XuI800CMnFuRES02MDGYcFcpaJqJ7bKZERI17TY4CFdtklJCRifeEBmMASM2WQVjwINs4Cn8i90IfyiF80xMUPTZYMVmqxPjtEQZa3kJSA7QQkRTdZw8Zgzy5TUiwVUL1odpNH4ZsgGK2yxhk+22ENCwoAu+VNc3dLCokCZKRqUmcpWUFQlPF7s9X5SbBxKqsoyNwmMT4/WifQk8xmxxRoxETNmgSk1S46jp1yeJPNUxH58Up1gUo2y7GxKo2U/tXy6ZTuUakvY9umsIKyTiGDUJg4HJNGI7bVPsR2PUm2J+Ws/IPL7+KNtTHpR6pNOnsHQNptPfC77Hbk30NIkjEyfEQcscX/Ai0wT0zftI5ub7dvHBV1cNAo0va2Q+lKe8rSL7Sp0bIj8lO1Vn3d+MM3yexU6GyHDdoxSkCvaTC14KKXQyQU9cHEhDDZ9Hvxyi3CYkOqUrdt9nLzDaDtAx4bV32zj9y7GdGZxkZhJJddzLj5k2RSXrlO9+QF2vsRo7VsG935LPOqRxvFuVVhh5umel493me3zhd71GEP/zuc4+RKFhavUP/4D4kEHTFZBFjTXGT68RXhI1Zp4PUhAJs6RrFn+Bg9JSZk1i1TVNB6FY7mY3NuDq8s2WzyizebuKl0hAfGePmYnJSVlzIA17qJJqJv5A5vpvyqDITA+fdpss84ma6R7AoCIkKHpM6MWj3W/Yr8An01WMGhmzBJlVT32flEGQ2xCBvRoscEGK0SE7LwR0ST0TYcGC6cyGy9HnirT1JmjwTz5I17fO6tPJrsLE6STUT/PG5q90w0fTzHe2dezzhs2NjXqzLJERMCQk1kAJWA8CSzHhCagSp0iZRzlnkpgudPjKTA+AeODA41joJOAJPYxxuB6JcpTbzDqrZHqrBpBWTZeYYr6/HvY7umvrGuMptu8g5Mr4ObLTM2+TTBqsfXg1wTjtlSSiWPhDxIe3Rqx8FaJuRtF1u+M6Dcj/H7Cg0/7fPSHDT7+4xlcz2Lr3ni3Uf/S22XGvZhRV6p3xMmJxgnR+PF7waAXce9nGzz45RZYoEM5D4qzp2yH0vKbuLU6/sYKvdufMVq5vW8bo5NseuSRBcYvfsMh6rWIR33ySQxpAsaQxhGjtSbj9QcEzVWZYvmak4BMnDuahHUeMGbAvLlCg3lyysOeNJ5/0bBsp29XYuJsCgeP2GKV4RMXiZqEmAhNgnXEyoPHwWDo0yEkIMRn1ixToISr3N3eYi/7vFnFUExkAlpsssUaPVpPbRsTMqK/Gxyeh6qe19WIPquE+IxZMtcpUs6a6x/RvP9Zdr7XmoTIhPRosckqLZ7u/5NOKsjSPQs8nBSPPA0WWFI3mDpgOuXO6y0hJjHx5KcuJMCfNKPXmElPwWfZqbCzeLyKq4tHDg8bJ/tQ7jMDyTm1RM+0GDN8aqXY46JJ6NJkSIdpZpnjCmVTI0ceRzm7U8pf9XtjduPFFI1Gm4SEGJ8RbZp02GLMyazeleqIcNwmGndx82UWb/6Yjfu/IPL7gMHNlak2rlOduYFlOxhz+pUySTyms3UL28lz5e1/yOL1HxGOu+iNL4mCkwkOxeUy6iTc/lWXG9+tUqnnyJcd+s2IcT/m9q+6bK/4vPPDad54v0J3M8QYmLtexHEVt37RobUanPUhiNeJgtpiEct5/psx/fUxOpagTJyhScN8ZTnEg25WxbWHnS/ilmvYXjGbRnmMvOk5CvNX0MGY5q//UqZTXkISkIlzytCjNWlqv8KSuU6DBXJ4gPX8VTAmu1D0GdNkjXUe4DParRp7UkRAaPwDp3aexMSkEJ+H3GabdeZYZsHsNPOevJF5geOErDotxGebDTa4z5DBoRf8MVEWCBj9VF+kx72vXpY59OL3Vad4Za0KDnqGVxnzJG46YsyvKiZkg4e02WKWRZa4RsnUHoc3L/i9NpOKyzabbPCQHi2SQ6YIajRDeiTE5Ez+4Cc8BjYOC1xjWd04cOquyX4gMWhabLDFI3q0CDneO3EWNmWqTDPHrFmkRuPIlRM9ClSZZkD3xKqrdiQkNFmnyTpVpmkwT93MU2UaC/vxa+1FczKz94+GMUMGdOnS2j2XnoZ++wHFyjcs3vwxs8vfZWrmTUK/C8aQy1ex3Tyt9S+oTF/FK0yfypieFI47tDe+witOs3DtByy//Q/QScD2o8+emhIqxIsadiI+/6smALd+3qG7lZU3JJGh+dDn3/yLFf7xf3eNhTdLVGdy2W+u1LB5d8xv/myL1a8GZzh68bpxPJuf/LOPKc9MfvdPfrcopQ59z/On/+Ov6Tw4mRspQjwXY0j8IUYnWF7+8UqTACgq19+lMP8Gyjn+dg1efR63WCXqt7KVLC1r/wqZZvd/4jUlAZk413YanX/LVzzkDhVqk35GZfJk/YyyFf1smKz4p0my5r+TqUTZRe+AiJCEeFKdcrBNVmmzdWAj7XRSY3bcsovZEavcZYNVSlQoU6VEjSIlXDwcHGycybh2jlMTE06qb8aMGTCiz4issXJCfGgQuGNAl1/yb3j6anxShfYSPdkiAh5wm0c8OPR4E6KX+rdc4Q7rPDykysa8ZA8pM5luu33odDdNfGz96WLCSaXXJkXKe77X5ayaaPK93qkoMrvf6ygLcPEZM2REnyH93X9L/YzKp4SYT/nZga/t4zq+Za4zzxXyFA98XKMZ0OUB3zCkN5nSfPyBRDoJBH1G9Nhmjitc5e0jv6ZEhQKlEw/I9toZ4wYruHiUqFCcjCNPARcPlxw29u73bWeF0xRNiiba87oI8QnwGTMgIiIlyarITqgq7iD+cJuNB78iCofMLH1IrjBFvjSLTgL8YZNO8zbN1U+49t5/jOMe/Do5DcG4zfr9n1Moz1KeWmbu6vdJdUxr/YszG5N4PZgUxr2ET/+iSejr3WboAEmU8tXftGitBlx5r8z0Yh6TGtqPAu5/2qe9FpDEcuEljk+apNz+y0fkStklX67kMn21xNJHde7/covhlo+yFFNXytSvl7n77zcIBzLNV5wtoxOGD7+hcvN9ytfewXJcRit3MMaQn1mkuHgNy80R9zvPfrIXNH50l9LyTSrX3+XaP/mT7MaZAYxGBz5Ba53B/a8Z3P3q2PctzgcJyMS5l10EaiJCIgL6dHBMNm1q58JRofZMLNqJj7KIJ36BMGYnWDpthnR3rPGkF5LLJrZxJgGgOuQ4Hx9rNvbo0Cqig6ToY59uZSar953EqmM7/0bH7TS/7ztTYBPiyTTXAS5bOMbFmryerT3TbHemUu4EIjuv7ISI+AXH7DM6iUNCoahSp8EiJVU5MGjUJPTMNg/5li7NE2mIv1f2sxExoAuT8VWYOrQXWlGVyZvTDWx2xphN/vbxGeHQykLS3Z99a9/UcrPnY+9NgZ1Xxs7r46gbASfJpAnBsElz9TcM2vexHQ+lLNJUo2Of0O8R+V0efftTttc+y6rL9oiCPmu3/4ath785csqjTkK+/fRfYtk5xv2nm+V2t28TjNsopfCH2zx5t9ekmmDY4uHXf46bK6N1SDB6eiq6EC/DpFkvsqcfgGCoWftmSOdRgFe0MUA40oy68b4wTYjjkGrDvZ9vYtnZ75Cl7zSYfavKz/73r9m+0ycaJaCgMJVj9u0aN3+8gPtnK2c8anHZmVQTbG/Q+fwX2eqRjXlyUzMYnZCGAcP7X5MmEYWFa+Qqx1SNrhR2vkj1zQ/JVaeJBl3ifps0yc7lyrZx8iWKi9dxq3WM1ozW7mISCZRfNxKQiQvEnFhAcp4kk4+A8bM3FhdaFmr4xz7F8LRZWMyxTJnDFyAYmQFN1umwdWJ9vg6i0YwZ0DLrFCljq4MDshx53BPuPXiULCQ/mWD5OGQzVCfTkJ9xDZ+mCeG4Qzg+/M7uqLfGqLf21Od1EjLoHFx9updJNZ3Nrw99/Fn7z54jYdB+9r6EOG5JmNIPX+/3MuKcMDBsPu5rt/B+Sn4qx92fbhIOInbWJumvj0ljww//23dx8se7aJS4vOJBl/7dLwhaGwTb66RPhEkm1QStTVqf/pRk2CfaUxGWRgH9e18RD7vkpmaxcjlIU+JRH39jJfva9iZuqbpvCmQ86NL/9kuC7Q2C1gYm2X+zwmhN0N6g9clPSYY9okl/M2U7VN/6iMr194h6LYar3xIPuhitJ49bOIUy5WvvUL72LpWb7+NvraIlIHvtSEAmhBDipSkUOfLUmcNVBwdMKZoercmqsaff4ykhoUOTZW4euo01afOvsM6s+uq8UsrGsrPvrUmff5l2IYQQ54sBLEdRv16h+3CYrWipoFDLUbtSktO7OFbxsEd85/AeqCbVhO1NwvbmgY8nwx6DYQ/47YGPR93tQ/b5+dH7bG0Stvbv03JyTP3O97ALZYZf/oru138H6QHvB5WifO1d8jNLKFuilNeRfFeFEEK8NBuHClPkKe72TXtSTMSQ3omtnvgshnSyQuXhwZdCTdbCtEkkINullIXrlfAKNYwxRMGAND3Z6bFCXGS2o8iXHZSVTZ1MopQzWLBViAONWgH9dZ/v/Vc3ufvTDQYbWQ+yxo0Ky99tsPqbVhaaCXHJKMsiV22QjAfo0D8wHFO2PQnFFEes/SQuOAnIhBBCvDQHlwpThyyckBkxICQ49PGTttP37VmrkWb932w4gz6EZ02pbKETY/a/IfQKU1QbN6jWr5OmmmFnhSS62FOChThJ9eU8P/gnCxSrDv/fv97k0a0R4VhWRxXnw9Y3PT75P+/yw//mXf74n31Mruhk0zC3A+7/bIuf/W+/ZbR9dr+vhTgrxhjSKMQplrHzhWz1yidCMm96jsL8G1i2Q7C9sTv9UrxeJCATQgjx0iws8pSODMgiE57J4hd7HTW+HYb00k6vrNSv0Vj8gGJljigckiYRtuORL9XJlxroJKSz+TXD3ho6OZ990oQ4D8p1lw/+sEG14fL5v92WxvviXElCzdatHv/2f/oMr+yQK7sYbQhHMWE/ZrgdkCbymhWXj0lierc/Zer936PxnT8gX18gbK2TJglWzsObmqUw/wa56RnC7hadL35JGkmY/DqSgEwIIcRLU1i4KndkAJUQo8+g99gOhcLFO3KMZs+KkJeSSbFsl3xphkJlHqUUoDCpxh826W3fo73xJXE4QprUCHG4XN5metEjHGmCkSaJL2foLs4pA0mg6a5mq1pbrgXGSCgmLr00iel+8x/ApBQXr1Favklp+QawswaAIY1D+nc+Z/jwNkF7E6Mv6XvG15wEZEIIIV7aTu+uZzu7N98WNmWqWFiHbpOtKJoc2afsdRaM27Q3viIYtbAdD2XZGJOi44Bg3Gbc38AfNs96mEKce1m2rOi3IsKxxlzOU4q4IFIJcIXImJSos0X31icErU1ytTq2V0BZFqnWpGFAPOoStrcI21sSjr3GJCATQghxomzsI8Opk+bgMM0s9hG/8mJCYqJTHNX5EgV9oqBPZ/Prsx6KEBdaEhtGnRilpImzEEJcNFGnSdSRG4KX2dldsQghhLjwsgb4yZH1YTmVxyF3amPaS2HhUWRWLWGrwwOywIwJkebzQohX4/djHn0zpDaXo1h1sB1JyYQQQoiLQgIyIYQQLy1FT4KlwyOyCjUKlE5vUHsUKTHPFQqUj+xBNmaAz/gURyaEeB21H4X8+k83cXM27/6oTuNK/qyHJIQQQojnJFMshRBCvDSNZmQGGAyH5U8OOWrU6dOhT/vUxlaiwgJXWeCNI8MxTcKALj6DUxubEOL1FIwS7n3S41/982/56B/NUG68we1fdnn4xYBBOyIOUow5/IaCMcg6GEIIIcQZkYBMCCHES9PEDOigSbBxDgyiLCymaBARkhAzPuEgysZmihlmWKTOPJ4qHLl9jxYjBiSXdQVLIcSxmZr3+OiPZmhcydO4kmfx7RLL75bpbYaEvkbHR6dfn/x5k9/+9PRuJAghhBDisRMJyBw7TzHfoJCv4zh5lLIwqSaMBwzHWwRh5yR2e+oqpUWK+RniZEx38IA0PfziqpCvUy0tkXPLu58zGLZaXxLFw9MYrhBCHDuNZsyQEQNsHBzcA7fLqxIzZhEwbLPBkD4JUVZ5dgwsbHJ4FChRpkadOapqGo/DwzGDQZOwZR4xRs7DQohXN72Y58f/xRJe0aZQc8gXbWbeODqk36v5wJeATAghhDgjxx6QKRTVyhXm6x9QLV/BthxAkZqEwWgDYz59bQKyeu1N5hsfMhxvMhitHx2QedPMTL9LubiAY3vkchUUisFoXQIyIcSFlhDT5BGeKWCrg6vIFIqSquBxk6Kp0GSdMf1JVVlCip78d/iS82r3w5p82Ng42Dh45ClTZUrNUKOBg3vktEqDQZuEDk3abEqDfiHEsUgTw3iQMB4kdDbDF/76zkZwAqMSQojzwZueA2OIBh2Mlsp9cf4ce0DmOHmWZ79HfepN/KDDVvs2UTzEsT2iZEQYvz49XtI0IYpHxIl/ZD8JgP5wjSgeknPLVEpLXFn4AZ5bOaWRCiHEyUnRbLDCNLN4Jo+jDq4iA3BwmVGLzLDAiAF902FIjzFDQnxiIlL0U5VlajcOc8nhkSNPgRJFypRVlTylQ6vXnmQwpCZlzIBv+ZJAmvMLIY7Jg8/7/C9/8slLf32aSAMyIcTra/b3foLRmq1f/wXx4PUomhGvl2MPyIr5GXK5CiN/m0dbv2Fz+3MMBoXCYDBGH/cuz8za1t+x3vwUQ4rWR98lTHTAyI8Y+dsYk5Loj/H2TLcUQoiLLCZkjXvYODSYf46vUBSpUKDEHMvZ7wey7tSPP1LYUzWmJl+n9v3J2t3ieRkMfdrc52tG9I9tmqcQQhgDSSTnFCGEEOIiOuaATJFzS9iWSxQPCcMeOo2OdxfnSJrGpMTPvb0x2dSh1CTIEkVCiNdNjxbruGCgruYODa32Blwo66nHHwdWhr1LY75ICHaYmIiW2WCdh3RpSTgmhBBCCCGEAI4hIPNyVSqlRSrFBWzbo1ycI+/VcJwCy/O/R2P6nd1ttzu36A9XSfTj/grl4gLTtRuEUZ9W9w45p8R07Qb5XA3LckjTmHHQptW9Q5yM2QmWLMsl701RLs6T92q4dn6yfUIUDxmOt+gP1w4N6Ar5OpXiIsVCA8fOY1k2PHHxpdOI+2v/frc6zHEKVEtLzEy/u2+7wWidje3PTqw6zlI2eW+KWuUqea+GbeUwJp0c5+aRxymEEKclIaZNkxRDYmIaagEb+4WDrcfbv3ogBo8Dtz4d2maTFpsM6aJl1UohhBBCiFPlFIqUr7yNW5nGclyS8YDRo28JWhsYnWC5HrPf/yP6977KPpdEWG6OfGORwuwV+ve/AqXwpmZwChVy1TpGJ/jbj3AKZXKVKYLOFv1vPz/rQxUX0CsHZLaVI+9NUSktYNt5vFwFy3JxsCjmG7huaXfb/vAR6olqgWK+wXzjQ/ygTZL4TFdvZI3snTy25aKUzchv0unf2/d1Xq7K7PS71GtvYVsOSlkopVDKxmDwgzaPtn5Db7BKovc3Xy4X5pmpv0u1vIxj5UhNim3nsvE6ReLEZxxs4wftfRd2lrJwnDyFfB1LORTzdXK5Mtudb9hqf4nWxx+Q2bZHuTDHXOMDKqVFbMsFlU0nSo1mKrzKllui078vzf6FEGcuIqDNJjERsQmpUqeoStjPaJp/EgwpMTGBGTFiSIctOjQJGEvlmBDilR1QAPvKTDbTXAhxihxcCnYVBQx1j3TfDTRFTuWp2HVyKk9iYsZpj1Ha2/ccFjZ5q0TFrmPjZO89dJfQHLwIkEOOgl2Z7LNLyuvThuhZ3PIUhdllwKAsm3x9HmXbpElM2N7EclzqH/6QqNcm6m2jkwjlZAFZ9c2P8JuroBSl5TfxajPEwy7FhWvkqnV0FOKWa3gzSwxXbpPG4eTEKsTzeeWALE7G9AYrBGE3W8GyfIX5xofEyZjtzjcMxhu72478JlofXOlUzDeYrb9HpbS0+3ygyHs1jEmJE5+97xgc2yPvTaEU9IarhFGfNE3I5crUyleZnX4PYwxRPGIw2n9immt8wFzjA+J4xFb7K0b+FraVY7bxAfVqVs223vyEVvcOyZ7eYnHi0+ndww/aOHaepbnvUa+9+ar/hEdQFPMNFmY/Zn7mI3r9h3T794mSEbbtUSkuUq/dxPNqaB3T7n975EqaQghxGhJiOjQZ0mWOZepmnhIVXDwc5WJjn8h+d/qWJSRokxARMmJAhy1abBITSjAmhDgWpWmXxbdKz97wBbVWfDobL776pRDi5TkqR9VuAOCno0k7nIxC4akCDWeJurNIYmI24nuMov0Bma0cilaVBfcGFbtBTzdZi24RJocEZPv2OSR9jfp0P4vl5Ej8Aduf/hSjE+Z+/4/JNxaIh13C9ubzP4/rYTBs/urPufJH/yVOqcZw7TeMNx8w+70/wi1VifotzAkUsYjX17EEZHEyZjCCnZbJjam3iOIh3cHDpyq/DlMpLZKahFv3/4zB6NFuv67DjMab3F35S7SOnziJWZRL83z3d/5rpqvX2Nz+jMHo0e7jluVQn3oTy7LZ6vyWlY1f7D42Dto4Vo5CfhrbcgifOPFlQd14MtUTpqs30JXn70H2omzLZapylbn6+/T6D/j63p8SRo9XAfVyNd66+hNmpt9junYDP2wz8psnNh4hhHh+hpiINe6xwSo16jSYZ9rMUiS7Y5r1INvTj+yFnn0SdJmdPxlSNCEBfTp02aZLC5+hhGJCiGP31u9N8Sf/84dPff7JVc2Veva5zRgDJity+Ff//Fv+8l+sHNs4hRDPFpgRa9GtAx8zpAzSNoOgzZL7FlPO3IHbxSZkO1mllTzinfz3n5o19fQ+h4fu83UXtNcZPPiaNMraLvlbq7jlKez8i910SKOAKI5I45ho0MakKfGwi+Xk0KGPnS/CoAOXqDpPvLpjX8XyZQVhj3bvPoPR+jPDMYDUaNIk4Mk6dENKkgSMgxaV0gKW9fgQFRauW5wsIjAifmJKYhD1iHVA2c7hOsd/V/BFlYqzVEqLaB2x0fqcJNl/R1HrkO3Obaarb1IqzJL3piQgE0KcO5qYLk36tHnIbXLkKVOlSJk8RTwK5PBwcLFxsLCx2HljuVMXltWGaRISEmIiIgIiQgLG+IzwGRMTkO5+aAnHhBCnLtWGKEjxCjbqeQpmDfS3IzrroVSPCSFeezqO0OHjyjqTZgHWUTcUFGTz2vdsYtIUyHIDYwxGJ7vPhTHPdYNCiCedm4AsSsb4QesFGt0rXKdArfIG5eIcnlvFcfJYysFx8pQKs9hWbl96bzDoJMKYFNtysazcvmd07Dy25WDSFJ2eXGXY8/JyVTyvRi5X4eriH7A487vsnAQAlLJwnSKuW8h6ttne2Q1WCCGOsBNZZdFWFmrZONjGxp4EYgprUoec1Zc9trdKLN2NzFL05P8aTYJGY3j2DRYhhHhV9z7p8b/+D58d+Fi+7PCjf7rIwtsltu6Ouf9pn+0Vn3EvJolTLFvhlWym5vNcea/MO39vmo1vx/zy/1nnzq+7p3sgQpwT170P0UazEd8jNlllUc2eYcqZx08HbMUPcVSO9wo/YjtexbOKVOw6BsM47fMouk2Yjllwb+KqPGvRLVISbnrfxWBoJWuMdI+KXafhLvEw/ApQzDjL1J1FlLLo6SYb0V0iExw92FeQTdfc2aeip7dZj+7uHjOAqzzeK/yIZvyQvFWivHOcus+jODtOg0FhUbDKLLo3yVkFXJXHwiYlYag7PIx+S2Jizl1jw9RMwq2jt5mkYtnfLQvbKzw942BP1a7cFBXH4dwEZKmOJn3Gnk0pi3Jxnrn6+1TLVzBGk+gQrWM02ZTLNE32lLkrshODQeuIwWiDqcpVpipX8YM2QdTDtlzqtTcp5hsEUZfBeP2kDvW5ObaHY3uAIU1jlAJj9gR+BqJ4TNS7zzjYlib9QogLIWueHxIjlRJCiIup34z44t+1nvp8acrlnR9MUZ52+eKvtvnm5x3Wvh4yaEWEY02qDcpSuJ5Fqebw4PMizQc+7/5wmnzFwXak4kFcThW7gTYJzeQh8eQSLqcKVCZ9uiBrhN9wlrGwGeoOA93GVR41e5bI8WnGK+SsAkWrimcVCdMxVWcGV+Xw0wFR6lO2p/BUCYWFNgl+OsBPK0w5c5TtaSzlnGiepI1+ap82NntLMywcGu4yCsVQdx8fpzNLZHy24odExidvlWg4yxTsKv2kia1yzDhXsFWR7Xh1Mivr4oVGxhgSf0iuMo1TKJHGIW55iuLiNZR9buIL8Zo6N68wg8aY52sw77kVGrW3WJz9LokO2Gx9xWi8SRgP0Toi55Z2V6R8ej8pzfZvybml3VUhx2EbC5tyaZ4oGdPu3mYwPPuAbKenW5yM2Wp9QRD1D51+miQBftg+5fEJIYQQQlxSB1x31mZyfOcns5TrWUB26xddwvH+2REmNYSJJhxpelsR7bWAD/5Bnd/58TTNBz6ddbl5IMRRlLLo6i26ySZ5q8w170OmnUW6SZMo9fFUFpIpIDERnirgqByu5eGpIkPdIUWTENHRm8QmwrU8FCewNO0Tnn+fCsXj4yxYZa56H1J3FukmW0TGp6DK1OyZrIIu/hZjDI5yKFhVurqJ5mIu3mZ0wmDlFrnqNNU3PyIednGKFZkyKU7FuQnIXkSpOMdU9RpKWWxsf8bqxq9J9OOy1EK+jlI2h/V87vTvUykv4nlVKqVFCvlpEh3hB222u7fo9h8SJ6NTOprDaR2hdYRt5RiNm3QHD/ctSCCEEEIIIc6P0rTLtY8rdDZCWqvBU+HYk3Ri6G6GbK8ELLxZpLGcP6WRCnFxdZJNRrqLJiE2IQPdYs69hq1sIuOTmJiSVcPGxtcDHJWbrEZZwrOKdOPNC7FqZEdvMpwcZ2RCBrrNnHsVa9Lc0FIOtnIJ9AhjspYTsYnJY3Bwz3j0B4sHHUyq960sqaOAeNAh8bPZUGkS0/nyV9Tf/33KV94CIOw06X79d5TeeJs0jkApknF/cqPCkIz6pDomjSOUsoj6rWw7c/Eq6MTZupABmesUcN0iiQ5p9+6RpntDI4VtueS9qd2Tx5NKxVlq5TcIwz631v+Wbv/+qYz7RUXxkCDqU8jXqZSX6I8ekWoJyIQQQgghziMnZ1Gu5+huRqTp81+YxWFKvuLglZ6nq78Ql8XB1Q6JCfZUR2V9SXeqi8LUJ7FiyvYUjnLxzRClLZRS2fRKq8Aw7ZJegJUNYxOQ7qsCS7H29NfWJiYxEWVriqbKFjnKqawndWjOvtjjIJu/+H+f+tz40T3Gj+49/oRJCTubrP/tv35q2+7tT3b/HGw/2v1z67Of7n/OjQevPlhxKZ18HekJ0GlEkoQoZeG55X3llgVvmrn6B7hOnsNOquXCPDm3jNYhcXQ+Tx4AQ3+LwWgd286xMPMxhUJ936qcOxw7j2W5HFoyJ4QQQgghTpxODEmYMn+jSGnKxXpGTzFlgVe0mbteRFmKJJKFRsTltNM7em8TdtfKYfN0aHxU9JxVkEUUrQolewpfDxjqNqAoWBUUNmHqX4iG7lkH7cPHOUw7bCerzLhv8J3iH/JR8Q+xlXviCw0I8Tq7kBVkY7/NyN+iWl5mef73cZwiSeLjukUqpUVq5TcY+y0K+ekDv37obxJGfarlK7xz/T8hSSMAjNFoHTL2W3QHK/SGD/d9nWPn8XIVLMvBshzyXg3bcnGdErXyVRLto9OEOBmTJP5uZZtSFl6uhmN7WJZDpbiAY+VAKSqlBTApOk3QOiJKsj5qkPUV6w4esNX6ivnGB7x55Sf0Bg8Jwh6GFNv2yLllSoVZNpqf0OnfR0+ORQghhBBCnC5/kPDo1pAbv1vjh/90Ece1ePB5n2D4dLWK61nM3Sjy/f90jvqyx/ZKQL8p7+PE5RSbEM8qULamCdIRrsozZc/jWSWeLvY6PDSKTYQmxlV5FDaBGRPpkDmrSsGqTFaAvChB9NEhnsLCwkabiLXoNrEJiUxAkI4uRAAoxHl0IQOyIOrS7t4ln5uiVJxjcfZjdBqDAZ2GdAf3AcWi+/ETX6lwbI9KcQHbckmNxrJdXMvafdz2pikV5ikUZkhNwnC8gTEpStlUSksszn6MZdkoZVMqzOHYHsVCgysLPyBNY1Kj6Q1W6fTuMg62AYXrFFma+x4FbwqlbDy3jOsUUVjMNz5kunKd1KSEUY/tzjf0hmsYowHD2G+y3vyE1CRUigs0pt6ezJk37DTxTyeN++VEKIQQQghxdnpbIZ/+xTaLb5V490fTlGoua18P6W6FBKOENDYoW+EVbCqNHPM3i7z5/RqWpfjm5x3Wvz2/MxuEOEldvUldLTHnXqdi13c/r1+w/7IhRZsETTL5c0yEj0LhqBzddHN326rdoGRNUbanqdoNQLGcexs/HdDXbYa6PVk5cwnPKjLtLFC0KrjKQ6EIzZhOsklsAvKqzJQzh2cVqNozKGUBFgWrzDgd0knWD9+n9062z6TFMO0897FaWDjKw1X5ySqgESmGMB0z0C/2XEKIzDEHZIYgHtDu3SVOxsTxs3/Jh1GfTu8eOo2JnmN7yJrXd4cP0WlMY+otcrkyCkUUD+kPH9EfrpH3qliWQxD22EnfbctlunaT+ZmPSHRAe/suftDZbXxvKRsvV6Neu0m9dpMwGjAOWmidrSZkWTa27e2OY+Q3GfnN3b8rZWMrG9tyJyfFnQhL4Vi5yTRIiJIxrd63jw9IWVjKwrZyKLX/W5LokN5whTDqMV27SakwS84tAgqtI+JkzHC8xXC89UQvNiGEEEIIcZqG7Zgv/7rF4tslbn6vxtt/b4p3fjjFsBMz6iboOMWyFYWKQ2naJZe36TdDfvu3bb78d9u0VvyzPgQhzkQn2QQUdWeBolUjNgGtZA1PFfHTAQApmmb8ED8d7jbZT43GTwd0kg1ik12zBemI7XiFdLJWZWIihmkHK7Hp6a3dfTrKo2CXcVQOP80axOdUASx2/65QeFaJolUhNSnjdIAxKUW7itIKazIF1FYOBatE3ioTpCNQWX1XwaqS7An53Mk+3YP2aQ0hhZSEZvwgqwSbFEKkaMbpgHayTmxCLGzyVom8VWKUdihYJQxFFApjT1O0KwwDCciEeFHKPGNlB6XUa1OW5OUqfPDWf04+V+Pu6l+x2fp896Sz19Lc97mx/A8Z+Vt8eef/Jk7GZzBaIYQQQghx0SgFxarD7/9nC7z39+vMXi3g5m0sW6FUtqhaqg1JlNLfjrjz6w4//7/W6WyE6Pi1edsthDhBniqylHuLaWeBL8Z/Q2RCwJBXJZZybzHnXuMXwz/lWdM0hbhsjDFHNge9kFMsX5ZSWf+vkd8kiocHhmNA9nkFjp075REKIYQQQoiLzBgY9RL++v9Y5ef/cp36Up75m0WqMzncvE0SpYzaMc0Vn637Y4JhwiFvSYUQ4kC2crGwMaSTdjsGhaJglfGs0qRJv4RjQryoSxWQgSHREblcGccpkK36uP/EUSrMUiktYimL4bh5aIgmhBBCCCHEYYyBaKxpPhjTWQ+wHQtlTSrIEkMSpyRRKuGYEOKFBemAjt6gYJX5bukfAdlVrTYxo7TLvfDu2Q5QiAvqUgVkWse0ureZmX6HhZnv4Lll/KBNajS2lSPv1aiWl6mUFvHDLputL7Lm/0IIIYQQQrwgYyCJDEmkOWApPiGEeCkpKQPdZsV8jWdl/akhW9QgTEe7fduEEC/mUvUgs5RDpbzE0uzvUizMgDEkOsSQrVJpWy6WsgmjPu3eXTa2P0Onsty2EEIIIYQQQgghxEX2rB5klyog21EpLTFVuUq5OIfrFEFZGJMQxWP8oEVvuMZgtE4q1WNCCCGEEEIIIYQQF54EZEIIIYQQQgghhBDiUntWQGad1kCEEEIIIYQQQgghhDiPJCATQgghhBBCCCGEEJeaBGRCCCGEEEIIIYQQ4lKTgEwIIYQQQgghhBBCXGoSkAkhhBBCCCGEEEKIS00CMiGEEEIIIYQQQghxqSljzFmPQQghhBBCCCGEEEKIMyMVZEIIIYQQQgghhBDiUpOATAghhBBCCCGEEEJcahKQCSGEEEIIIYQQQohLTQIyIYQQQgghhBBCCHGpSUAmhBBCCCGEEEIIIS41CciEEEIIIYQQQgghxKUmAZkQQgghhBBCCCGEuNT+f/qqje5DJFFx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data:image/png;base64,iVBORw0KGgoAAAANSUhEUgAABMgAAATICAYAAADpzvkPAAAAOXRFWHRTb2Z0d2FyZQBNYXRwbG90bGliIHZlcnNpb24zLjMuMiwgaHR0cHM6Ly9tYXRwbG90bGliLm9yZy8vihELAAAACXBIWXMAAAxOAAAMTgF/d4wjAAEAAElEQVR4nOz9V5AlWZrY+f2Py+tXh9apVWld1aJ6untmMMCoBXZhJJQtgDUDd5dmfF6j8WFpVGZ8Ih9oXJIPBGgLAuDu2AIYjOoR6GldurtUVqVWocXVwrUfPnhkZEZmpKrKrMys/H5tbd0Z4dfPuTcy4/r9/BNKa40QQgghhBBCCCGEEE8q42FvQAghhBBCCCGEEEKIh0kCZEIIIYQQQgghhBDiiSYBMiGEEEIIIYQQQgjxRJMAmRBCCCGEEEIIIYR4okmATAghhBBCCCGEEEI80SRAJoQQQgghhBBCCCGeaBIgE0IIIYQQQgghhBBPNOtOByil9FexESGEEEIIIYQQQgghHgSttbrd9yWDTAghhBBCCCGEEEI80SRAJoQQQgghhBBCCCGeaHcssRRCCCGEEEII8eRRpqI0XmD82AiFqoPWmt7akJVfbj6wNQ3bYPRQFcNQdFeHBO3w9ntUUJkpUd9XprsyoH2l/8D2JoT4epMAmRBCCCGEEEKIm1gFk4PfmWXhGzO4ZZvYT1j7ZIuVX23CA+pUbdoGY4drmI5JNEzuHCAzDSZOjHD8t/dz/q+XJEAmhPjCJEAmhBBCPO6UQhkmyjDyW+koQKOzDJ2lkGXXjjUMlGGC1midXXscoLWGLEWn6XXnNlCmmX8/S3cdj95eI0323pNpoZSRbwe2j01BX78fE8Oy0Gmye93rzmNYNlrrfB0ts4OEEOKr4pZsXvj7xzn9g8uc/Ysr9NYGGJbxwIJjAPEw4fSfXn5wCwghxC1IgEwIIYR4nBkm7tgUlcNPUZw7hF2uoiybNPQJ1hbpnv2UweUzO4eX9x+ncvgpUt9nsHyR2lMvUZiYQRkGUbvJ4PJp2iffI4siAIrzB6kdf5E0ChguX6Ry+Bm8qXmUaRH32gwun6F98n1Sf7CzhjItnPoY9edex5vZj+WVSOOQcH2Z9sn38DdW0HGEYTuUDh5n4pu/Reujt+ie+Zh0eN2df8OgMDHL5Lf/FuHWGq1P3yNqrn9lL60QQjzpDMugNF6gt9In6ISkUUYaZ3d+oBBCPIYkQCaEEEI8zrTGKpYpTMwSd1sE60ugNc7IBN7MfuxKnajdIO61IUsxbBunPo45V8Wb20/U2KB//jMMp4AzOkH9uTfI4oje+c9I/QGGZWPXRilW6njT+4ham/QvnELZNs7IBCPPf4Msiemd+5Sk30XZDt7kHBPf+pso0yRqbjAc9PLzj4wz+Wu/T+O9v2a4dIE0DEiHA3QUUj36HMPFC7sCZMowKe8/hl2tM1w6TzLoPLzXWQghvgasgsnYkToH3pyhNlfGsA2Cdsj6ySan/+wyWZIHvxbemOLw9+cpjhewixbP/t0jHPzuHN2VAcu/3OTST1cAGDtSY+LECIZlkIYp+745je1ZrH7c4PLPV2he6O6sefA7s1RnS9et2dheM09Hc6sO08+Ocvg3FihUHDZONbnw18s0L3Z3PQe7aLHvG9PMvzpJoe4StEOGzQDLNb/aF1MI8bUjATIhhBDicaYzonaD7umPSAY9En+wHSAbp3rsBcr7j+JNzZH6fbIoL2FUtoNVLDNcOk/v3EmSXhtl2RTnDzH68nco7T/OcPnSTlaYsiysSo3hyiV65z8jbjfANPGmFyh8829QWjiCv3KZpN/FrtSpHHmWwvQ8jXfzQFjiDzBsh8LUPOOvfZ/q8RdIBj381ct5FtqVc9SffwNnbJK41yaLAoA8w2zfUZJBj7C5SRYGD+1lFkKIrwulIOxGbA3aKAPKU0UO/tosrUtdts62SYKU4VbA+skm5UmPA2/O0rrco3mxy2BzyGBjuHMut+ow88I4harD+skmG583sRyTwcaQNLqWaaYMCDoRUT9CGSpf8ztzNC/2aJxtk4QpWZwy2AponOtw8DuzjOyv4Fadm/a/8PoU869MogzFxudNlFJMPzeGW7G/ktdPiNuplubwwzZxMrjhOwrPraN1ShB193ysePgkQCaEEEI85uJOg7jT2P21XhurVKV88DjOyARq8TyQNzpWSqGTmPYn7xI219HJdg8xw6B69Dnc0QkM+9qHEoUCrel8/kv8tUV0nJdf6jQh6jRw6mMYjguAXR2htHCEuNOke+ZjotYWV5vVJL0OpbmDeHMHcEYnCDaWSIZ9+lfOUn/uDbyZfUSNdcJGgLLyDDV3fIrO578kaj24iWlCCPGkyOKM7uqAQSMgaIfoVLPwjWle+PtHmXpmlPZinyRIaZzv0DjfoTJT4pX/4imuvL3G5V+sEvXjm85ZqLkYlmLzdIvlX26glMJ0zZ0AWZZkdFcGDLa218w0+96Y5vm/l6/ZWeyRhCmxn7J1pk1/fUh5sohT3CMjTMGBN2dRBpz/4RKL723gjbhMnBjZ7sEpxMM1MXqCzdZp4v7uAJkC6pV9JGkkAbJHmPGwNyCEEEKIL0eZFmaxjFMfxx2bxp2YwR2dwCwUQes8eHXdBwedZaSBT9i4LjhGHvBK/AGG64Fx7RJB64ws9ImaGzvBsfz4lHTQR9nOTiN/s+BhVWoEa0tkUcj1nZyzNGa4ehnDtLBLVQyngI4jwsY6weYK3tQCzsgEKIXpFSntPwrKwF9bJO62H9wLKIQQT4gs08SDfOBJacKjMlPEtA2CToQ3UsAwv0CQSWs6i30W310nizVplBH1YtIwz1rO0hvWnC5iOPmaxdEChnn3H0lNy2Bkf4XBps/G5y3SMMVvBiz/coOgc/tpl0J8FUYq+3Dt8k1f10C1PEulNPXVb0rcNckgE0IIIR5rCrs2RvXIMxT3HcWpjWAWiijLRpnmnmWJOk1Isz0mRmpQWqPUzuDJ/MtZRuoP8ymXezxIXZ2cqQyUYaEMgzQcovUNjZy1Jg39fHqm7aCsvBwmiyO6Zz9m/LXv44xOYCwWsLwy5f3HCJvrRO0GWSwffIQQ4suyCxaTz47y9O8dpDZfxnQMrIKFaRt0lvq7f/nfpWiYEA3iW062tD2LqWdHeep3b1xT3duaCpyyjWEZxH5C7Oc3eLSGoBuRyfAA8RAprk4RVyhloG7IRbIsF9NwSJDrmUeZBMiEEEKIx1hx4RD1Z17Dm5qnd+Ez2h+/TTLskyURpX1HGX/1u3s/cM9g1y1ojb7VJ59dx2XoNEGnKaZXQhk3ZAUolQfvlIGOQ3SSl+roJKZ//jPqT79KYWKW4twBlGnijk3SeO/HJIPe3e9VCCHE3hRU58t8/3/9Cqf+5DIf/8E5hls+EydGOPG7B24Z4Pqya9bmy3z3v3mF039ymY//4CzDrYCJp0Y4/tsH7u1cGsJeRJZkWAUL27OIhwlKgbsdOBPiYSgXp5gZfxHHKlL0xlmYep2J+vFdx7huDa1T2r0rD2mX4m5IgEwIIYR4jLmjU7ijk0SdBu2T75MO+2RJjOkUIE2+8p4saTAg7jTxphcwXS8Pbm0H4wzLpjh7kCxNifvda9ltWpMMB/irlylMzFI+eII0GKLTjMHiOdJgeJsVhRBC3A3DUDhFi+psmcHGkO5ynyzTuFWHykyJ1uX7fzMiX9OmNluivzGkuzzI16w4VGeKtO9xzSzRNC92KU8WmXx6lMV31vFGHOZenqRQu7mhvxBfhTDq0eico+xNUq/uJ058wvi6v9sa/KhNf7hOt7/88DYq7kgCZEIIIQAoP7cPZ7JG552zpP1bTwu0R8oUj83gzo2ikxT/4gaDz5fRyR4le+LBU4ChUKaJMgyU7eCUqhSm5vDmDqLT5I6nuJ/iTov+5TOMvvwm1RMvMly8QDLsYdgu3vQ8xdn9DFcuEbU20deXeeqMwZVzuGNTlOYPEXWa+BvLRJ3mTqaZEEKIL07rfHrl8gcbTD83TmWmRBwkeHWX3urggWSQXS1/XP5gk5nnx6nOXr/m7psftX1lJk+MUpsrMfX0KKZrcDTJGD1YpX2lx/Iv82EtF3+ywsIbUxz67hwTx+voVBP7CamUWIqHJE58Or1FgrDNeP0ore4lOv2lXcekWUQY9UhSmcj9KJMAmRBCCADKzyxQfm4f/ZOLtw2QKcfEHilRemoOe6SEWXIZnluTANlDEjY3CLfWKEzMUH/mVdIgQJkmpuuhDJO4/9VOSor7HfoXPsOdmKE0fwi7OkLqDzBsF7s6Qtxt5dMt242bHnu1Gb83vQ+dprROvk923VAAIYQQX5zONP0Nn4//4Bzzr0xSnirit0K6KwPWTzYxLGOnsf5VSZBw/odL9NaGZMnNASi/FbJ+sknQ2vu6IV9zyCf/0znmrl9zeXtN2yDZXtP2LMqTHqUJj97aAGUoTNukMlMi6F57L1j+5QbKgNmXJqjMlPCbIZd+skLnYPWmoJsQXw1NmkUMgwab7TO0epfoD9cf9qbEFyABMiGEEPckWu+w9YMPCdfajHzn6Ye9nSeev3olbwz71MsUFw7nQbFum/75zxhcOUNx/jDJsAdZ/sEmDQPibitPFLihD5lOE+J+B6NVINvO2sqikLjXJg2DnXPsHJ+lxL0OhlPYaaKvk5hgY4X1H/8R9Wdeozizj8L4DFkcEW6t0jn1If760q5pmFel/oCwtUniD8nSlMGl07umbAohhPhyokHMxR8vc/HHd1fm5bdC/vK/feeW329d7NK6ePsbMVE/5sKPlrnwo9uvuXW6zdbp9h33FA8TLv5khYs/Wdn19Ys/XbnFI4T46qxs/JJMy7XL40oCZEIIIXZ7EE16xQOj44jBlbMMrpzl2iiwaz/E3vnPdh0/uHyGweUze54ram2y9td/uOtrw+WLDJcv7nl80muz/uM/unlPWUrcbrD58x9sf+Xmfd2S1qTBgKi5QdTavPPxQgghhBCPiDSTzPfHmQTIhBBC7LBqRUbePE75hQMYrkWw2KDz1hl6H15Cp3ff28PwHEpHZxj5tadxZusYlkXc6tP7ZJGtP/slpBmlp+fxDkzizo7gzo+RBTGdt89QfmYeq1qk+8uLNP78QwCUbVJ9+RDVVw9v9z7LGHy2SPNHJ4nWO/c2kfFr7VF9He5uX1apQmFiFtKUweWzD3hPQgghhBD310T9BEHUYRg0SbNw5+sFp0bRGyeOh/SGqw9xh+J2JEAmhBBih1VycSaqNH/4KcoyKD01T+XFA2R+RP+zpTuf4CqtSYOIwdkV+p8vAorCvnGqLx8guLTO8OwqpufgHZzAsC26755l7LdepPLSQfwL67izmtJTc7R/cZq051N79TClp+dJukP6JxcxXJvqSwepvR7Sff884Urrgb0m4gFSBqbrYVVqKNOicugp3NEJgo1lhkt7Z60JIYQQQjyqJkZPsNU+yzBs7vp6liXUK/uIop4EyB5hEiATQgixIw0TgqUmnbdOA6Ask/JT85Semr+nAFkWp0TrHeJGn7TvozVUXzqIt38c79AU/qWrpXOKuNmn+8EFaq8dAa0ZnllFJymV5/dj1TzSYUj19SNkQUzvvfMMPl/C8Bzc6TrFY7OEK00JkD2mlGXhjE1Rf/pllGnhVEcImxv0Lp4i7nce9vaEEEIIIe5J0RvH6FxAZ7v7kCVpiGuX876x4pElATIhhBA7ks6QwallsigBDcGlTbyDeRnkPdEanWnsehFnqoYyFPZ4BZ1kWFUPZeQXB+kgJG4PyaKEuDUg2uiQDgKyICaLU0zPxXAtCvvGCVda2KNlKi8cQFkGWmvcmRGsWukBvBLiq3J14iZK4a8v0rt4imBtkUe3XFQIIYQQYm9aX21JsjsQppRx9YivdD/i3kiATAghxDVZRhYmO+/deaBMo1z7nk5jlgpUXzxA5ZVDWNViPqq9XMDwnDx7TOUXDTrN0Gmar5dpsjjd1etMmQZm0UWZBtWXD1E6Nou+bpJiFqX5HsVjSccRwytnGV6RfmNCCHGvTNfELtqYjglAGqbEw5g0SncdY7omaFBKYXkWKEj8hHgQkyVZ/h7tmlgFizRK88fYJjrTxMOYeJBPNUaB5VpYRSv/Ppo0yNfM4uye1hTi6yoMOzv9xvygiUajlEGlOA0oosR/2FsUtyEBMiGEEDuUZWKU3fymlwaz6KAMg2wY3vGxOwxFYX6U+f/yb7D+b9+m/fYZ4kaf8lPzjP3W8/e0H51lJN0hOk7Z/JMPaPzlx6TdaxcWGo2WC20hhBBPGMM2mHxhkiO/e4SJZydQSrH24Rrn/vgcGx9toFONMhVTL00x8+oMsR/jFB32fX8ftmdz4QcXOPPvz9C53MEb85h5dYbp16ZpfNZg+tVpxp8ex2/4XPizC5z+t6fJkgyrYDH7xiyHf/cwo0dHyZKM1XdXOf+n59k6uYXW+ZrTL00z/do08SDGKTvs+94+LM/i4g8u7qwpxNfVZvsUs+MvUSlN0+ycJ059HKvC9MRzDIab9AZrD3uL4jYkQCaEEGKHPV6l/sZRwstbaKD09AJmqUD/k8t3fQ6lFIZjYxQd4q0eaT/ALDoUFsYo7B8nXG3f0550mtE/uYgzXqX81Bydd86RxQlWrYhZckk6PmlP7sYJIYR4csy+PsvM6zP4Wz4/+9/9DGUqDv3NQ8x/ex40rP9qHQDDMKgfrpMGKSvvrPDT/+1PMSyDNEzxm9vvnQqsosXk85PEg5gLf36Bz/71Z6DIM762M7v3f28/ky9M0jzd5NP//lNM1+Tgbx5k4dcWUKZi46ON/HSmYuTQCLEfs/ru6t5rCvE11WifBw316n4mRp/CNGzSLKLTu8Jm6yy9gTTof5RJgEwIIQSQZ2ulfZ90GDH1976FWXQwywX8Cxv0Prmyc1ztjaMU9o/jHZzE2zdBYTiGWXQJ19r0P75CsNTIG++/d47aN45SenYf2TBA2Rb+xc3b7GCvTeX/bf30FJUX9lN+ZoHSU/Mo00BnmuG5VfqfLkqATAghxJNDwfiz47g1lwt/eoHNk5sopaguVJl6aYrRY6M7ATIA27PpXOyw+v4q/dU+AKZtksbXSjGVoXArLpufbLLx4QZhN0QZCsM0QINdshl/ZhzDMlj8ySKt8y0M06A4VmT2G7OMPzO+EyCDPODWutDaWVMplQfJrltTiK+jJA1o9S7hh21cp4xSJlmWEEQd/LBNmt1DVYb4ykmATAghBACD0yukwwj/3CrlZ/eh4xT/4gaD0yuEq9emROo4IQtiwqUm0UY37x0WROgwyfuDaU3U6LL1gw8pHpvFcCySnk/S7JP0A5ShyMKYcL0DSpEOQrIwpvvhJZLukLQfEFzZQqcZcXsAWuNfXAetSQ9P4UzUULZJFkTEjT6ZHz3EV00IIYT4alkFi9Jkidq+GhPPTlDdXwWgtq9GZa7CcHO46/g0Sumv9Okt9Xa+lqQ39O/UkAQJrXMtglaQfynVO73F3JpLYaTAcGtI+0IbnWrSNKV5tsnct+Yoz5R39STPooz+8rU1NVp6j4knRhQPiOIBDB72TsS9kgCZEEIIAPofXab/UV5KOTi1csvjur+8CL+8eNtzZcOI3oeX6H146ZbHhEsNwqXGzp/bP/t85/8nnSHDs9eloGuNf2Ed/8I6QgghxJPMsA2UqfDGPSZfnCSLrgWegmZAf6W/6/gkSHY17t+LzjTxIEane0/YMywDVB4009m1Y7I4A5V/X6lrEbK7WVOIryvHLuPYJSzTJctSuoMVTMPGMCyyLCHN5Obuo0oCZEIIIYQQQgjxmIj7MXE/ZvW9VT7+Fx/TW+7lLQlUXirJ3jGuLyXshKRhil20casuQTsABd6EBxrCbojO8ib9QjzJLKvAWP0o4/UjlL0p0izi/ZP/nIJbp+xNEERdOv3Fh71NcQvGw96AEEIIIYQQQoi7ozNN41QDZSgO/o2D2EUbFBRGClT3VSlOFu/7mmE3pHWuhV222f8b+zFdE7fisu+7+8jSjObp5n1fU4jH0ez4i4zXjxLFA5qd8xhGnpOUJAG1ygL1ysJD3qG4nSc2g8wo2Iy8foixN4+T+iFL/+Ztoq0eWmrjhRBCCCGEEI+w5XeWScOU6VemefO/fRPTNUmjlK3Ptlh5a4XB2n1ufqThyo+vEA9jpl6aYu5bc5BB0AlY+vnSrqEAQjzJRqoHaHUv0+ico1KaYaR2CIAoGWAoC8ssPOQditt5YgNkdr1I+dg09dcPkvYCmj8/S9L1SROpBxZCCCGEEEI8uvwtn/UP1wnaAcXJYj6VcrsZ/2AzD47pTNO60OLMvz9zU1+y60W9iPUP14n6EX7z1lOh+6t9Vt5dYbg5xBvxyHTGcH1I+2I7L7m8bs3T/+70bdcU4uvKMj3CuM8waOK5IztfVyg0Gq0fQA20uG8emwCZMg0qz8yRdH3CzR7p4D6MR91uJKkzjfw9FUIIIYQQQjwWNAw3hzdNrLzxmMHa4I7ZZImf0L7Qpn2hffslU01/uU9/+TaBLw2D1QGDVRnfJ55MYdSl4NQoeROYpoNSCtNyKXuT+ffj3h3OIB6mxyNAZiisaoGZv/MK/TNrNN86i/8lA2Rxe0j/zBruZJWkHzC8tEkWJnd+oBBCCCGEEEIIIcQNmt0LVEtzTI0+jWFYmIbDWO0w9co+onhIf7jxsLcobuOxCJAZrkVx/zjVZ+dJBiFmwfnS58yCmMaPT9H48an7sEMhhBBCCCGEEEI8yda2PgEMZsafo1KaBgyO7/8dGu2zrHU+pjtYethbFLfxWATIrKJL+fgMypKhm0IIIYQQQgghhHj0ZDphvfExW+3TWGYB03SIE580DUnSEK1lKOCj7LEIkJlFh/KJGZRtPuytCCGEEEII8cgzPA933368o0fpvv0WydbWdd80KD71FIZbIFxeIl7/aicQWmPjFA4exCyV6Pz4R1/p2kII8aClWUyaxUTxAKUMtE4f9pbEXXogATKr6uEtjOItjGKPlDA9BzRkUULqR8SdIeFaB3+5RdLzIb2uQ74C03MoHZ2mMFXFqhfx5kYoH5vGsMz8f//OK0TNm5tDtj+4ROfDy5Dd3HHfHilSfW6B8rHpneb8V6V+xOZffkrU6KOT20d0nfEK0//JSwBs/tVJwrUO7lSV0tFp3KkqZsEGDckgJFzvMLy4ib/YvONrZpZcvPkRiocmcUZKGAUbZd46Yy5YbdN+/yLhWueO534UKdeh9jtvMvzwNPHyBjqKH/aWhBBCCCG+NpRlYdXruAv7MD781e5vak3SbqMsm8y/9dTCB8UouNjjE1j1+le+9k0MA2tkBHt8HP/06Ye9GyHE14qW4Nhj5r4HyNypGvWX91N9foHiwQmcsXIe7FGKLExIhiFxa8Dw8hatt8/T+fDK7omUSmFVPEZeO0jp6DTOaAm7XsSqFEApvPkR3MkqOrs5kBV3fLofXUFzc4DM9ByKBycY/eZRDNfCsE0Mz8Es2EStAZ1fXiJuD+8YILNHS8z+3dcA8JdauBNVai/to/rcAoWZOqZno4G0HxKstOieXKbx0zP4V7ZuOQTAGS9TeXqO+qsHKR+bxiy6oMCwLcyijVlw8nGwWpN0fZJBSPfTZfqfr3BXowqUwih7WOMjRJdX9gwgftWUa1P5jTdIGm2SjaYEyIQQQgghvipaEy0vP+xdPBKMQgF3dg53334JkImvlLJNnPEK0VYPHUsQ5XFlGvmkyiTNP5l77gjKuE3lmwatU5I0JE5uM4VWPBT3NUCmLIPRbx1h6ndfxJ2oEHd9ws0eWRCjDANlmxiuhTNWxq6XiDZ69E6t7g6QAcpQ6Cwjbg+I2wOsSoHK0/OYBZtwq0ew0ibp3ny3K1hp5YGkPST9kN7JZXSSYZVcrKpH6fAkpcOTX/i5Vp+Zw64VKR+fJhmEBGttdKoxXAu75lE+NpNnhI2WWPrXbxGsduCG/SnLoPrCPqZ/5wXKx2cIN3sMzq0TNfsYtok7VaO4bwx7rIxONb1TqwzOrjO4sEHUuM2I5evXcGychRmKrzxFa2kdncm0TiGEEEKIrxXDwKxWMQoFlFIox0VZ1u7KCcPAKBQwK1WUaZCFIWm/jw5vuOWqFIZXxCwVUbYNKHSakPb7ecZZlsH2Gma5hGE7YCh0mubn7Fx3zasUynYwqxUM20HrbHv9ax8gletilitkYUDW7+/arzUygk4S0m43P3avNYOQtHttTaNUwiyXSXt9zEoZZZr5cUOfdNDf2b9ZrebBsQMHsOojODOzAGSBTzoYoKNo9/N0HFBX1wzyPV13ba8cJ39ulpk/P2WAzsiCgKTdztclL381iiUMx95eL8h/DrHcMH5SKNPAHi0x8uYJGn/1CXFr8LC3JL4grzCCabp0elcAmBg9gWUWbtNrTJNmCWHUo927TBT3pS/ZI+T+BciUwiy6TP32C3hzI/Q+X2HjLz6l+fMzJL0AALPs4s2PUj4xgzc/ytZPT+clltfLNMFqmyv//Kc7XyodneLY/+Y/wZyu0f14ifU//pD+6dV72l7S9Wm/f5H2+xeBvAx05j979QsHyAAmf+sZkm5A58PLrP7hr+idWgGtsUfLjH/3BJN/8zmKB8aZ+BvP0vz5WeLWgNTf/cbnjFcYfeMwlWfn8RebLP2rX9D8+VmyKA9iudM1Jn79aRb+8Zsoy6D93kW2fnKKpHOX6fCGgTVWw9k/jVkroxx7JxuNTO+6eNl9AbX9/zO982a+c9z1pZ8a0NnNWWlKgWHA9dWs2d7HKcsEa/siSWtI5ReEEEIIIcRdMwzMSoX6934d7/BhlG0RNxrEa2so49rFmOF5eEeOMPIbv4lZrRFcukj35z/HP3tm9+lcl9Kzz1J+5RXs8XGUYZJ0OnR/8XOGn39G2uuhLIvCvn1UvvEN3Nk5lOOQDvoE58/T+su/yANpWqNsG3ffAvXv/TrO9DSZ7xOtrqKz7YwZpXDn5ql997v4Z8/S/fnPdq5PzXKF0d/9fZLGFu3/+FfoNKWwfx+VN76JOzt7yzVLzz1P7dvfpvPTn1L9xjcxazXSfp/hp5/Qffst0l4Po1Cg9q1vU3z6acxaHWUYFBYWABiePkXvg/cJL13Kn+f+/VTf+AbO9WueO5evGQTXnufcPLXvfQ+rWsWq1jA8jywMGJ4+TeOP/4hsMEBZFt6xY5Rfehl3ZhYN+OfO0XvnLcLlZUglk+hJYJRcSsfnmPibL9B597wEyB5j1dIsrlPdCZDNjL8AGqL4Fj9TBZbp4tplVrY+YnnjA8Ko+xXuWNzOfQuQKdvAHa9gFCwwFP1TqzTfOkfSv3ZHKh1EDM5v4C82UZZBOojQyeP7JqA1NH5+lrU/+hX+cnMn+BO3BjR+cgqA/f/suyjToHhkiuHlLVK/vesc5aNTOBMV0kHI4MIGzbfP7QTHAKLNHu1fXmL8+09RmB2hdHiS3unVuwqQGZ5L+ddewXv5KezJUVTBYeq/+S/QOiM8c4Xhe58Snr0Cpknh+H7cY/vJ/ACjVMR77ijKthi+9ymDX3xEstnCqJYpnDhA6VsvYI3UQEGy0WT44WkGv/hoJ5CmXAfv2SMUv/Ec9vQYGCZZu0f/rY/wPz5L1r12Z9BZmMY9sg97fgrQxIvrdP70ZyRbLXiM/24IIYQQQnxVjEKB+vd/HcPzaP3wPxKvr+HMzlF78zu7Mpyy4ZDh558TLS9T+ea384yoPRSOHMGZnsY/c4atP/gf8xYoY2PEjQbpds8ynWV50Oytt9C+j05T3H0LVL/xTYonnmJ4+hTZYIA7P0/55VdIu13W//wHaJ1RfuFFvCNHidbXQWvCpUUyP8Cq1bBGR0kajXwfhw6iw4B4Y4MsDMEwSNpX1xzma+7fR+WNb1A8fiJfczhEKYVZruAdO0bjj/8D6XBI8amncaZnKD37HN23fkEWBLR//COCK5fxjp/ALHg0/+xP89cpjtBBcN3zbNN5+y30cIjOUtx9+6m8/vq15zkc4szMUHz6aZJWi+af/AmG41D7te+ibIvOj39ENhjkwbvnX6Bw4ADh4iKtP/szMA1q3/0epeeeA6UIL19+kH9VxCPCqngUD09fS0oQj6315mcoriWQxInP6uZHNDvnb/kY03QoF6c4MPsdNlunJED2CLl/GWSpJhkE6O2G+85kBW+uTq9zXV2t1ug4Jf2a1FgHyy36Z1bxl5q768YzTdQaECy3iFtDnPHydi+2my9Crg4xSP2IaKtPdkOGmU4zkn5IuNHFna5h1YtYRfeu9pdFcR6QCmO8pw9hjlTo/OAXECekvQHJVjs/UIHhOrhHFsj6PuHZK3T+6McoyyDrDcmG+QUCaUra7uJ/eJqsP8wDaycOUHj6EMnaFuG5RQDcg3M4B+dI2z2Gv/goT9OvlolXt9BhtPv575sh+OQs/sdnMaslvBePU3rtGfpvfUR6dX9CCCGEEOKWDMeheOw43XfeIrx8maTTBg3h8hLO1PS1A7VGRxFJu00W+HkW/14yjeF5KNdFuS7x2tq1EsBk+0ZumpK0W6TdDjpO0DpDOTZJp4M1MrJdmgnWyCj22Bidn/yYaH0NnWWEY0tYo6PXthVFRKsrWLUazvTMToDMO3iItNsl2ljfrjK4fs0YrTXKcfI1R0d31gTIfJ/g/Hmi1VWyMCSq1bBqNezxiZ3XIhsOSXt9siBAKYOktcdgrTQlabVIOzes2e3uWtMslzFrVYLzF0hazbxdTGPr2iACrUEpCocOoeMY/8xpos0NUIrg0kW8g4exxyckQPY1V335IJVnFvAOTOAdmMCql1j4r3+TdJh/Roqbfbq/vEjn3XPo7aoaZZu403Vqrx3G2zeOUXBIBwHD8+v0PrpMsHzt72352QVKx2ZI+gHB5U1qrx3BnaoDEG11GZxeofPe+Z1zAyjH2jl/YXoEs+TmgeGeT7DcovPuWeLmdcPsDIVdLVJ74wjeoUnsSpEsTghWmnTfv4B/ZeuJ6qmWpuENf46JkgFh3LvlY1ScB0Zdu4yhHsjcRPEF3befhs4ykq5P//QqVtmlfGya6d9/ieLBCYYXt/CXmiT94JFoEH+/BMstwvXu3r8AUk06jEi6Ps5YGbNgo6w9plJeLXdE3Thcc4dSoIzrHnu3NxrSjHh1E+XYWOP1fM+fnL1lQ3yj5BGvbBKcuki8toVSCixr5/gsjIhXt0g2WqS9Aco0MEoehRMHsWYmCM8vggbluZi1cr7+eoNko4lRKpJF8U1rp60OwdkrROcXMUer2NPjOAdmMT8+KwEyIYQQQog7MQwMt4BZqRA3mnmPrTQlHQ6INzawJ+69nUi0toZZqeDOzlJ+6SUyPyBcWiJcXkJf7RFmGBheEXd+HrOc9/kyKxWMYhHDdfM+aJaFWfRQlk20spIH2LQm6bRJOx2MYmlnzfDKZaznnsedm2V46nOMQgFrfILBJx/vBMz2XLNaxby65nXXy1kYEi4vkUURZBnZ0EdH0a417/b1NYtFnLkb1vQ8DCdvzg1stzBhp++butpuBHYqZgzXxdruE6fjmOLxEwBY4xPYkxOYi1fu+WclHi9ZnJIMApJBmP+dyTRJe7jTXzvpDkn9aGfknDINSkdnGHnzBN7BCZLWEB0nWLUitVcP407X2fyzXxFudCHNcMarVF44gOFYhOttlMp7exueQ+nYDN7+cdIgZnBqmSyIQYE7U2fyd17GmaqRdn2yMEZZBvZIGavi0f3lhWtPwFC4U3XGf/M5isdmyPyILEwwXJvy0wt4C+Ns/PEH+Jc28/M/gTr9RaLoTr3CFaDQZLDHgEHx8Ny/cKWGNEjY+tHnYCiqT88x8o0jlE/M0PtshcHZdfyVFuFah6jRv6kx/+Moag52+qvtRWcZWZj/YlCm2nkDvV642SMZRLjTddyJKvZIkbjt76TDK8fCHi3jTtVQpkHcHOSBxgchyYhXNomXN/L9w01ljsqysCZH85JIBVa9gjIURtEl/4euSTZbxOsNnLlJii+dIN5skWw0yTaaNw0piC6ukGw00HFC5kfE61vY85Ng32byhxBCCCGEuMbY7iWbZdeutTS7+8jeg6TZwD+V5iWS+/bhzMzk2VKGQXD5EtlwiOEWKL/4ElatBjpDpylGqYThutf62uZ3eQG9K2OFTKNvuGkera/jHQ0wa3Wseh17bBx9NXtrkPfyMQoFyi+9hFW9fs1yvuaNsmynP1j+emwHsPYqabvN51OjkD9P8/o1y+Xrnmd+vrTTIWk0cPfvz4cUKDAcNy9L7W1nkhhGXllRKGDV8+EDV/cWLi0Tb23d4ScjHnf+xQ3C1RbFpSZW1cOwLbb+8mOCpTwLTKdpnk22/e/FmahSfeUQ1ZcP0vv4Mu13zpH2A5yJKrU3jlB77TBRo8fWX35Mtp2FZpVcnMka6SCg+dNTRBsdzKJL9aUDjHz7OPVvHiNYbOSD9CyTwtwoI2+eoPPBBVo/O0Xc7GE4NvZYGWe0TNK/ViVmVTzKz8wz9lvP0/vkCp13zxOutTHLLpXn9jHxt14k2uqSdH3CldbDeZEfsq3WaYLbZI8B+bAPndFonyNO7rK3uPhK3N98Pq1pvX2epBsQbfWovbAPZ7TM2JvHGP/+U/hLTbofXqH9wSX6Z9eI28PHOqMsC2Kye0kf3eP9eHhhk2ClRfnYNMVDE4y8cYTup0vXIvoTFeov7acwW8/7lJ1bJ9p4MDXKmR/cMrsMwBqpUnj+KN7xgztN9a2RKjpNUdc9uXhpHR1GZM8cxnv2CN5rzxBdXmXw9idE5xd3rZGvebXn2vbFk6HuOklOCCGEEOKJth0IygI/nxRZKJDGMYbrYNZqe96gvRNlWaSDPoOTnzL4/DPssTHG/vbfoXD4MEmvS+T7mOUy9e9/n/aPf8Tgow9J2u08s+vXf2MnKKXjOA9SZRp7bJRsOECnKWaxiFks7n4awyFxs5n3Djt4CHtmhmh5abtcNC9PNMtlRr7/67T++of5mp0O7sIC5vd//aabsHdN5xkc+dRJtfs8SuXDD379N2j98D9et+Y+zO9/f9exSbNJtLJC6aWXMIseOk4JF68wPHWKLMg/AGdBQDocEq2v03vrLeLGVn4Ow0AZBvoLBjTF4yPtB6T9gLheIgtidJoRN/pEG509jy8emaZ0fJa4NWD1f3iLuNkHrRmcXkEnKd6+cUa//wytn53eCZBhGmRBxNofvM3w4sbOZ60sSiidmKN0dBqjkJcGK8vEcCy01oRrbaLNLtF6hyyMdwe1t7kzI1RfPogyDDb+8P1d5w/X2lSf30/ttSP0Prr8xAbI+v7GHY/ROiWMOpxf/CFxKgGyR8kDKXjtfbZM//QK7lSN2qsHGfvWUSonZijuH6e4f5yx7xyn+dY5rvzzH5MMoi/+hvaQ7UyD/BLCjS7tDy5SmKlTfX6BQ/+rv8Hg7BrBZhfDMfHmRvEWRtFZxtZPTtH9dIn4bidYXt1nPmryS+0Tw8A9vp/ab32L9h/+NcNfnUL7IcU3nsN7/uhNhyebLfo/ep/+z36FPTPO6N//W5RefRodRkQXlq7b3Jd/DYUQQgghnmQ6jgkuXsI7dJik0SCIIqyxcbxjx7/QVER7Iu/TlfcqC0i6XbLhELIsD7gphbKtPJDW65GFIWaxhDM7hzu/QHJdJlTS6ZD2epRffoV4cwutM5yFBZy5OaLV3VPp4/V1rFoN79gx7Klpmj/4szwbC7Ynn1tgWaT9HlkU5WvOzOHOzRNvbn6h1y6L8s8i5kgd5bro8Loql+018+fZzdcslXBnZ29a0/CKGJUKycYGm3/wB3mp643XuFlGeOkShX37KT7zDN133kaHYV6aWiqRDQbXnq8Q5OWPVrnA8PwacWN3VlLS9Yk2u1RfPIhZsImvlvumef+wwemVXcfrMCZpD/AOTqLMvPw386M8MLbeYfrvvoG3f4L2W2fon1wk2rw5KcOuFynMjhIsN4k2OtclOuTJI8MLG4y8eQKr4uWZrY9xMsyDlumUKJHppY+aB9YRTqeacKNL468/p/3OBdypKrWXDjDyxmGK+8cYef0QcXvA+p98RNS4U43u11v7/Yt5qnmaUXtxP97+cbx9o2RJRjoIab17gfZ7F2m9f5Fo6w7pmnvQUYxOUszxGkaxQJok1+JldxucMtROT4Vkqw1JijlWwz0wiz09TnxlbedQa3IUTIO03UcHIWmrR9r30Vm2u5eaEEIIIYT40lLfp/2jH1J54xvUf+M3875G3Q7Dk5/iHbl2I9OZm6f84os4U9PYExMo26KwsED82muEi4t0fvoTIG+sX3r6aezJKTCMvOyr3cI/dzafPLk9wbLz859Refllqq+9Tjrok3R79D/68FojfyBcWqTn2FRee52pf/JPyQKfuNEgvHJlV1N9gHhzE3tqksrLr6CThKTZyDPQ4NqaP/splZdfofraG6T9PkmvR//jj75QIBAgaTQJL17EnZ1l5n/xX6HjiOGpUww//4x4fZ2k06H9s59SeeU1qq9/4zZragzHwT1wkOl/9s8gy9BJSrS2yuCTT/DPngFg8MnHZIGPd+Qo0//kn6JshywM8c+eYfj5ZxIgE7sYro09XmFkpk7pqbmbv1ct5uW8BRtlbgfI4pR0j6ogvZ0zcWNWqX9pk8v/3Q+ov36U8tPzzPzPv0kavMLg1DLNH3/O8NzadQMDLKx6Cata4Nj/+R/ubvZvmtj1ImbRQTkWhm2ShQlPGqUMRqoHGa0eolScwDJs4iSg019iq32Wgb+J9B17dD3QkQk6yUh6AUkvIGoNiLb6xM0+4987QfnELKPfOsrWj0/DXQXItvsGPMgNPySG6+BO1nBGy/RPr7LxF5+QDiN0kpFFMXE3INzoErcGXygKn7Z7RJdWKBzbz8g/+G10GBFeWCI4dZFkrXGXJ8lI1hqEl5ap/s1vkQ19soGPcpydnmVXWRMjeeP+sRrATo+J6MIS8cZdrieEEEIIIe5OmuZle+++g1WpgDLIAp+01yO4cH6nyX3SbjH49FOCCxe2b3zm2SY6jkh7167Ho5VlMt/HLJXyXjlZRtrrEW9toqO8jCvzffrvv0dw4TzKsvNySt8ni0KUMnb6hmXDIcGFi3nfMq8IaULa6+c3Tq3dH0WyMCA4d57G0EenCUmrtetmbuYHt1+zn685PHOGuLFF0uns9GGLmw36H/7qpjV1EhMsLZL99V9jlsv54LF2i7TbvfY833uX4Px5lGXt8Tz7GMUi7oGD2BOTNP/0T/KSSq0xCgWcmVnKL76If+4saE3a7+OfO0fcaGKWSyjDzIOB7ZYEx8RNdJqRDUKiQUD3Vxf3PibJiFuDa339tN6zPBK2wzI3fKDOgpjg8haNQUT/5CLu7CjFw1MUD07hzoyw8q9+RrC4RRYmeY/tICKOEzrvn79lI37/4sYt9/B1NznyFCO1QxjKZDDcQOsMQ5nUSnNYZoGt9hk6/cWHvU1xC1/ZTFEdJQQrLXqeTXH/OJVn5inM1DGcu2jGrjVZlKLRGAX77h7zGCkfnaL64j4Mx2T9B6fY+tGp+zrEQPsh0eUV+j/9FdbESP7m3B1cS4nNMuK1LQbvfEK8tH6Lk2iilQ0GP/sVzv5ZID9H2h2gwwgdJzsXMGmrS7y6mU8qMk1IUpKNJuH5RbJufuGiw5jun/+c6Mpa/ljIyy8vr+R3CFsPps+aEEIIIcTXUpIQLS0R3fDl68sAs8GAcHDnkp6k3SZpt29/UJYRb27eubRRa7JBn+D8XdwQ15qk3SJp36J3UZbe1ZpJY4uksbvhfTYcEg2He592MCC4eGHP75HeeU2zUsUeH8csenmGmJ+3Q3GmprAnJjEnJncNC0i73Z0AnHgy6e3qIWUZt80AiVsD4tYgb7j/48/IouTm5COt8ymY1ydS3GNOhU4yorU20Vqb4fl1/EsbjHzzGBO//RLFI9NEW12yMCEdhETrHZzJKp23zxFtdW8auAF5+eeTGiAbHzlOnPi0ehcYBA2yLME0HWqlWerVA1RKMxIge4TdtwCZsgzs0TJWySUdRiT9YKfxYH4AmJ6Tp12W3fzNYRju+Q/qRlmcEbeGeHMjFKZruNM1zPMb+YSP69bXmX4s65y9/WMU94+TBRHBUvOB/DJJWz0Gb3209zczTby6Rbx6+8k5WXeA//FZ/I/P3va4eGWTeOX2Fy46jOj80U9u+FpMdGGZ6MLybR8rhBBCCCHEo0KnKZnvo9OUwqFDOzd/7dFRlGkRXrnykHcoHjU6Tkj6AUbBwZ0bJe0HZEkKOm+mn/n551z/8ibBSpPC/BjuVJ1gqUEaxiilMBwL5VjoJP3CPZ0N18KqFbGqRZKej44StM4DXOFGF63yUs6rbXKizS6DM6t4+8dxpuskPT8PhmmNYZuYnnvts+zj97H8vvDcOs3OeTbbZ8iyaxl2ftCgXJzGsYq3ebR42O5bgMwsutRfOUDtuQX8lRbDC5uE6x2S7UwoZZl4s3VGv32M2kv7Sf2IzkeLd5UplfkRg7NrlI9NUTw0Sf2Vg8QdH3+xCVqjDIXpucTtwZ79zJRp7PwCUQagFFbVw/Sc/PuGwq4VcUbLpEGcp6VmOv/ldIu00ftKA1pjVTxqrxwg6YfE3eHOON2rY6l1kpIGcT5VJHkyI/JCCHEj2/SwDDe/A6s1YTIg07fueWEZBWyzcO2OrYYoHZJmN+ZdXGMqG8cu7Rwfp0OSPY63DBfLLOT9PTSESY9M7+6LYygL07AxlIlSxs4UYI1G64xMp2RZQqoT7v3qUmEaNqayUDvnv7rta+dPs/i2r9Gtzu1aZQxlgoI0jYhSf2ePCgPDsDCVhWGYwNXnptHoa88ri9F8ufcwpUwsw8ZQ1nWvobqnPgxaZwSxZHAIIb68tNMmuHgBq1ql9mvfRRnmdlZPh+D8eYYnTz7sLYpHTDoICS5toJOnGP3OCdypGkkvIAtjgqUG/qVNyDT++XV6U5cpLIwx/fe+RfeDi8St/s7nV7PiEW122frzj0iH916BZNWKVF88QPXlQ/iXNknaA3SW4UxUKR6fJdrqMTy/tnPuaL1D5/3zVJ7fx+TvvEz/8yWC5TzBwyq7OJN14maf5k8/J1xu3u+X7RGldvV1ixMfhYFlOiQ6vwZSSmGZBZI0JE5kauWj7P6VWCowCza1l/cz9r0TO03nsySFRGMULJRpoEyDLEkZXtpi+Q/eIWreOd06ag3Y/OFnjHzjCIXZOuPfPcHot46SxSlkWT6aNs1Y/Fdvsfo/vXfT452JCrXnFqg8M4dRsDE9B6vs4k7lPbLMksvCP3mTuD0kHUakQUzcGtA/tUrrnfN5KusD1D+zRv/cOmNvHmP6919i+ndfzCdkXpVqkmFEsNyk9fZ5Wu+ez4ODQgghODD+BgujL2MokzSL+Xjx39P2V24Z8FoYfZEDE9/EVPlboNaaz1f/nNXOSbS+OXBjKIvxyiGem/9PgHzq0Jm1H7LU+vCmY+dGnmff2Gu4VolMp3xw6f9HL1jfCZJZhkO9OM945QgVd4KCXcE0XUATJz5h0qfrr9EaLtH1VwmTux9io1DYlsd4+TD14jxldxzXqmCZ+c2gOA3w4zZdf53m4DKtwZV7CpJZhsPzC3+bSmECQ1msdT7n1OpfkmT5RXPBqTJS3MdoaT+VwgS2VcQyHLIsIUqGDKImneEy673TBHEPrb9YQ21DWZTccSarR6kVpvGcOrblYSrnpsbDtxPEXd46/y9uGxgVQoi7Fa2s0Fxb2/V7aGfifSY3tsVucatP660zOBM1qq8dpvriQTTgX1hn448+ILi8ld9cihLab58lXO8w/lsvMPr9p7HrJUjzvmODc6sM39vMP3N/Aakfk/RDrFqRid95CbPkopOUuD1gcHaNjf/wPoMzqzuteXSSMjy/xsX/yx8z8dsvUXlhP6PffwZlGqRdn2ClSe+zu0uC+bqwrQL2dVlhzc4FapUFHLtEq3eZNIuwrSJTo88QRG1avUsPb7Piju5bgCwdRrR/dRlntET52AzuVDXP0irYeXPPOCNq9PEXm3RPLtF+/xLBYgsd3/kfs05SgpUWF/+7v2LszWNUnpnDnaxiFmyyJCUdRARr7ZtG315lj5QoPz3L6LeP5umhhkIZCmXnvcyUaeDNjVKYrqOzDJ1p4nbeo6D9y0vwAANkpudgVQoYpoGOEgx39zSffDaBxnEtrJJDYXaEwsIom391kt6nSw9sX0II8biI04AkDfGc/KZH0RmhF27uGfhwrQquXcU2CjsfYrTWFOwajlkiTG5+H7FND8+uYRr57+cg7O0EhW6klIG5nSGmtIFjFbczxUzqxXnmR17Mg0dmAUPZGIa5k0FmGQUKdpWyO0HRHUWh2OiduavXoOiMMlU9xkT1GK5VwjJcDMPK1945v4trlagUJpmsHKEfNljtnKTZv3TL53Oj/Jz587PNAq5dIYsyZuvPMFU9TskdwzRcTONqZpcBhoNlFig4VerFWWbqz7LW+Yz17imG0S36DO312mJQ9WaYqT/DWGk/llnAMhyUMjHy9PB7CpAZ6itrwyqEeBJoDWn6pFaViXu1Xca48ccf0PjRSYztz6VZGBO3h7ta7mRhjH9hg9V/8/N8QqSVZyjqJCMNorw0crust/PBeQZnV/csuQyubLH8z/8aw7UI19oApIOA3seXCa5sbldbGTtN/tMgJukOr/Wtvrr1JCPe6rHxRx/Q+OGn+d6VypNjooSkO9zVCunrbnrseeamXt35s2W6mIZNlqXMTr6E1hqlDGzLI0lDMp3RH96i77d46O7b1aFOUsLVNht/eZLW+xexSm5er2wa1/7BBDFxzyfa7BFu9uBue21pyMKE3ucrxJ0hzXfOY5VclGmgtUZHKckgxF/aO6sqXGuz9def0/t85e6fT5QQbnTJwt0lluFah/P/1x+AoRhe2tqzpPOqYLnF0r9+C6tWJFzvEKy2r31T5WWp07/3IrUX9qFMg42/PEmw3CTx4+1eahqUwrBMzLJL9dl5ysdnqL9ygKjRo/fZ8mPZc00IIe6nKOkTJn08p4ZC4TkjmIYD3NyI2nNquFZ5VyBFKYVnV3Ht8i0CZAUKdm3nz37Uvuv0eNv0cKwSNW+W2fqz1IpzWIa7ZyDHVAZgYZkuyjeI0r2bSV9PoRgpLTBVPcFo6QBFdwSFsSv4t3OsobBwsXBxzCKuXcG1yxTsKpvds/hx+66e01WW6VItTDFWOsBM/RnK7jiW6e6sq6+WXioDUxmYWNtBukpepgmsd08zjO4uI3q0vJ+Z2jOMlQ9QsKsApFlMGPcI0wGZTjGVRcGu4pgehrH7EmcYtQnjHlEyJE59/Lj9hbPYhBBCiC8t08TNPvGdKqp0HiSLNu485TTtBaS9YO/lwphw9YYbU5km7Qek/b0fc8stpRlxo3fLBJUnSbt35a6z0bXO6PsbD3hH4su4f7dPt4NY/pUG/pXGfTvt9bIgZnhhk+GFO0zLuUHcGhK3hvDxl58WkXR9Nv/q7voIxO0hrXf3nohj2BaVp2cZ+85x7HqR1jvn2fjzT/CXW3kftKuBL5X3b7OKDuFqG2e0TPHAON7cKIZjfTU90oQQ4hEWxP1rgS2lKDp1LMPe89iiU8e1y9t9uJI80wmDwnbgbC+26VFwqjt/9uP2du+tO3OtEuPlQ4xXDjNS2ofWmn6wQZD0SdJgu88YmMrCNj1cu4JjFQniDsPwzoGjqjfDdO1pJipHKdgVtNakWcQgbOT7TIakWYJSeW8y1ypTdEbxnBq2WWCkOJ+XmuqMjd7Ze+rJVbAqTFaPUXRGKbtjJFlEe7jEMGoTpz5ZlqCUgWUWKNp1iu4oBbsCQLkwzlTtBFE6xI87dwxUFd1RJipHGa8cxrVK+QVmuEV7uEQ/bBAlA7ROMZRFwa5Q8aapebMUnfrOOfyow2bvDP1gkzgN8z1KgEwIIYQQX0JvuEpvuHqbI/J+rOLxIPUFD4lyTGov7ccZKxOsd+ieXKZ/Zu3mA3WezRbHCf3TqyS9IC8RtfJ+bkII8aQLkz5BnAfI8gyy+k455I08p45rlUmzCD/q4lhFHKuYZ5DdKkBmeTdnkN1FgEyhqBSmKDojFJzadn+xdVqDK/TDTcKknzf612CbLq5dpeyOU3RGaA+X75hBZpse07WnGC8fpmBXyHRGkgY0B1fY6p+nM1zBjzs7dzVtw6PojjJa2sdY+SA1bwbTcKh606Q6Jski1junSPXd3Xgp2FUcq4RpOARxl+bgCo3+RTr+CkHc3e5vpnC3M+gmqkeYKB/BsUoopagWpqgX52kOLuNH7duuNVY6yEhxYbu3W0acDFlpf8p65xR+3OHGC8+aN8vcyAvYtRPYpgeAoQx6wSbNweWbjhdCCCGEuF8cu4xrV7AtL++Rq2OieEAYdUnSJ6c/2+NIAmQPiVIKq1zIg1zb2WLKMvaeTmkoTNfG2zeOWXTIorzvWupL9pgQQkTJgDDub5cTKjy7vl1ieSOFZ9dwrCJRMqQXbODaZerGLIXtcsO97vLZZgFvOzsLYBh3iNO7KUVQTNWOAwo/arPW+Ywrjff3zD4Lkx79cItG/wJ3M4pRKZPR0gHGygfxnBpaa5I0pDG4yNm1H+HH3ZueR5z5dPxluv4a7eEKRybfpF5aAA314jxB3KcXbNAL7q4vhmFYKJ1f9K11TrLU+miPnmKaMOmz0TuTf0/ngwy0zksvi84INW/mDgEyxWhpgaI7AkCaRbSGy6y0Pr5lELHjr2BbHp5TY7x8CIBacXYn+JjdZRBQCCGEEOJemKbLWO0wk6NPUS5OYxo2SRrS6l5ibetjuoNl0kyuQx5VkoL0kOg0I1hukUUJxYMT1F89QPHgxE3HKcvAHa8w+uZRFv7Jt/H2jREsNRmcW5eJOEIIAcRpPv0x277YsMy8x5apdmeRuVY5z3hSNmkaMgg36QUbZDrBUDauVcK1SrseYygL2yxim/l0oiQLieL+XfeaUJgkachq+ySXbxEcu9l2D8rbMJTJTO2ZnV5cWmcMogZn1360nU1368drUrrBKhc2f06aBjvHVgtTTFSO3NXzuirNYjrDFRabHzK8QxbYMGqx0v5kV1mja5Uo2iO3eZSiYFdxrcrOzzNOA7b6Z3fKU29lEDboDK/1HlUYeQ86u3SbRwkhhBBCfHHTY88yVj/KIGhy+tKf8vHZ/5Gzi3+FablMjT9LvbLvYW9R3IZkkD0kWZjQ+NkZKk/NUn1unpFXD1HcN07cGpAMQnSW5c35Sy5WxcOquDjjFaLNHls/OUXr3fMP+ykIIcQjI04D/LhDuZDfaHDtCpZZIE2u3aEruWPYZj69Mski+uEW9naPLsdSOFYJb7sU8irHKuFaRZRSZDplEDbzssi7cLVRfqN/kebgyl1mnd2ZoUyKzggVbwJrO1MuSLo0+5cI4h6aO988SbOIQdRkq3+R8cqhvM+aXaXmzWCb3l2VkALE6ZDVzsntTK7bB/UynRDEPYZhk6I7tj3t08G2vFs+Rm2XaBqGtfN6ZlnCMGzdsW9ZnPi7fpZKKWyzgGW4d/XchBBCCCHu1WjtMJ3eIo3OOcKoi9YZSpmEUYfZiZcpeZM0OvJZ/lElAbKHRKcZ4VqHtT/6FcPFJuVj0xSma7jT231utkt5dKrJgpio0aPz4SL9Uyt0P1vOp4AKIYQAIEkDhlFrJ0BW2O77cG0qpaJcGMcyC2g0cRbmATKjsN0ri+0AWZ32cHnnvFezzmA7Syvcuuu0+KslmR1/hUG4xf3qe2UaDpXCJJZRQKk8ETyM+7T95bsKjl0VpwHNwSXqxXls08M0LFyrTMkdozNcueO5tNbEaUCjf4ksu30211WZTgmSPp5TByyM7SDZ7ZiGjbqu7FSTkWTRHV/Nq4MYrqeUuTNBUwghhBDifnOsEmHcZxi00DvZ7jH94QZaZzsTv8WjSQJkD5FOM9q/ukyw3qV/epXCTB275mE4Fqj8+1mQkPQCwkYf/0qDYLVFJr3HhBAPkDIsSuVJlDLwh02S+PbN4h8FcRrsKvFz7Qq2Wdh1TNkdzwNiWZJnF8V9YhWQpCGZznDMIp5d3/UY1y7vlF3mAbLGPfWNiNMAP7r7qZd3wzRsSu44hrrWJSFKh9tBuLuX6ZSuv7arXNQyXcruOF1/9ep9mts8PiFMBtuTL+82+JdP2dTbxyul7hiwSrN453jIs8pMZd1xJpSxRzBM6xStpT2BEEIIIR6MKBngOhUKbpUgaKPJM8jKxUkMZUiT/kfcYxkg81QZAxNf98n4ciPaFQoLh4Iq5X9hdUykA2J2/8U1MHGUi6M8FAaRDgj18EuvT6YJlpoES80vdx4hhLhPDGVSLE1hGCZx7D8mATIf/7oG8QWrsjO9EPLnVHLGsEyXOA0Ikx6ZTnaCPKUszqdZOnWub9TvWqVrGWRk9MOtu+4/BlybVHkfpyYaysKzqzvZY1rnQacwHtzTebTO8KPOrp5ghrLwnBp3MyggzWKiZMC9PDeNviEz7fbraDRhMsiDZDpDKQPDsCg6I/TCDbhNmWVeNlreda449Ymz+1PqKoQQQoivnlH2sOoldJwSr984HOjha3cvU/LGmRx5it5glUwnmIbLWO0QSRoy8Dce9hbFbTyWAbJ56xhFo8KZ6AN83b/zA27DxKZmjnPAepqiUaWbNllOzrGZLe46zlUek+YCs+YhXKPIWnKZxeQ0A935UusLIcSjJk1DNlZ/9bC3cU+u9iC7WtZYsK8FyBTGTo8t07AZhI3trKfcIGpS8abw7CoFu4JlOjt39/ISyyJaazKdMQib95RBlmYR2X3OWFLK2E7Pz4NLGk2WpTulondPE2cBWmdorbezuQwsw91V0ngrmU5Jsgd9F1QTxj3CuE+aJVimg2W4jJYP0Bhcus3PQlF0RykXpnbtdxh1COMvd90ghBBCiIeneGIf1e89T9LosvEv/wqSL5mwcp+tbn3EwtTrTI8/z4HZ75DpFNOw6PSXWFx7m1bv8sPeoriNxzJAdj8lRDTTNTrpFvvtp7DYuxdKoAcsJWdppRvst5/68pljQggh7ptMJ0TJgDgdYpsejlnKG/KjMAyLqpdnxEGe+h5E125uDMMmSeqDXcUyXMrOOG1/BUXeuN82i2idEsV94tS/pz5feTnf/csegzzz2VDX3r7zssEv/p6Uv5/p/MzKyHuC3al+kfy5ZdmDfy/UZDQHlym6IztDBCarR2kPV9jsndnViP+qkjvKZOUoY6UDO19rDxYZhs0vEEgUQgghxCNDXfs/ylD3+Srry0vSgCtrb7PW+ATXqWCZLlE8IIi6JEkg1yGPuCc+QAb5h4OMlFQnO2Pkb6TRpCTEhGQ6feT+IQohnkyHjv8OYdBFZwnVkQMYhkXgt9hY/ZBhf327ebrCsj0mZ16gXJnBtFzCoEundZHGxudcjYRYtke1vp+JqeewbI9ed4mttU8ZDnanghumw+jYUWpjh3HdKgpFFPXZXPuIXneZNMmzikzTYXz6eaq1eSzbI4r6dFuX2Vr/9IH0gUqymEHYpOrNYCgTx/R2ssjK7uROUClM+gzj9s7jhlFzZ8KkZTh5k3p/daePmUIRZzGDqHnPgagH8V6h0bvKIpUy4Lp+ZPfKwGQnG01rsix+MBv/Erb6Fyi5oxTsKq5VwjIKHBh/jdHSAr1ggzDu5e/hhk3RGaHqTVMpTGEaNlpnRMmQ5fYn99ynTQghhBCPFv/0IvFGGx0n6PjRTFpJs4ggjAnjPoYyyLJk17WbeHQ9tgEyC5u6McG0OoiJSUxIO9uilzV3srsUiqoxRsUYxaGAJmOgu7TS9Zt6jAkhxOOoUpunXNV025fpdRbzbKn6AUbHj5FlCcP+OrZTYmr2JbziGEHQJk1CbKfE6PgxdJbSaV0kTSOyLCUM2vS6y4xPPoVXHMOyCnuuWakvgNa0mxfyrCPLIU2inQm8tl1kdOIpqvUFwqDDcLCJ7ZQZGTtCmka0mxfI0rvv5XU3siymH25RKUyiDCvPJLNKJFlIuTCOoUwynRImfcL42iTgQdgkTgK01piGS9EdQym1XW7popQizSIG4dY9ZY89KFpn2yWg243uMTCUhVLmPQfwLMNBKQOlrpZrXp0Q+WhFyIK4y0b3DIaymKgcwXNqlNwxHKtI1ZsmTgMyneaBUauIa5UxDZskixiEDdY6n9EaXLmvwxKEEEII8dVLu0PS7qPfH1ej0Vn8CFw5invx2AbIXOVRM8dB5x8OyqqOhU2mE3o6b9ZXVWOMGbO4ytueHqEoUUPrjHa2KUEyIcTXgkIx7G+ytXEy709lFymWpyj0VvEHmxS8EaZmX2Ft+X0aG58RhT0qtTkmZ15kau4V+r21PECWRgx6a0RBD8+rY9xiDHWhUMdxa/iDTbbWTxLHA9xClTgakqZ5TyjbrTA19zLd1iW21j4l8JtUagtMzb3MxPTz9LsrRPc5QJZmCYNgi6yaX4rYVh4gy+KUkjuGUiZx6hPGg+3G+bkoHRCleSN4y8wzyGA7QGa42+eO6IeNR2ICYqZTgri3sxelFKZh45hFwqR3h0dfo5SBa1dR1016zLJkz5LFh0/T8VfRaJQymK0/i6EsLKOA6bh45P8ONBlZlhAlQ8JkwDBq0Bossd79nPi6oKIQQggh7g97agR7vEYWxSTtPu78BGY5z+BPBwHxZodoeROy696DTQOzUsRdmMCsFlGWiY4TklafaLlB2hty/Thto1TAOz6PWS2hjDxrPlpt4H9+Ze9NKYVRdPPz18oYbl4llkUxWd8nXNok7eU3zezxGt7xecLLG0RrTXR4XX9TBWa1iHd0nnQQEC5ukvXlZtvX2WMbIDMwSXXKxfhTMlIWrONUjBHqTNBL8gDZjHUQQ5lspks00lVc5XHEfokJc46IgM4Dby4shBAPXr+3Sr+7RJZGKMNk0Ful4I1img6GYeO4VbziKK3GWQK/BWiGgy16nUUOnfg9TMvhXu4XBH6LNAnwiqOMjB1m0F8nCnt5aR4aMLDtEtXaPjbXPsF2ShimjWUVSOOA0cmnMIz7//aT6jyD7GoWlW16uFaJJPUp2nUMZeBH7ZsCQFpnBHGPKB1SsCvbx1q4dhXLcNDo7fLNxs4QgIcpz2bb3BWss80CJXfkngJkhjIpFyYwr/tZJDulpA8/EHgjrTPCZEA/3CLJYiyDnZ/b1QmXmU5IkoBh1KYbrNP1VxhGj96EKyGEEOLrwju+QOWNE2RhTHBhleKzB7DHqmAapH2f4Pwq7T99l7jZhTQD08Aeq1J8/hDl149j1SsYtkkWJURrTQa/OsfgV+fyINl2UM0se5RfP0Hh4DTWSAWzUqT3i5O3DJAZnkPp+UOUXzuOPVHH8BxQiiyMSNp9Wv/hLQJ/DTS4+6eY+Ee/Se+tk7T+9F3ijfZ1JzIoHJlj7O99j+D0Iq0/fZdIAmRfa49tgGyoe2ymSyTkWQD9rEXRKOOovBxIYTBiTrGaXKSXNQFIdMxWtsyceRg38x7a3oUQ4n5KkpBku+8Xmu1gAYDCMK08MJXG2yWN+YVGliUkcYBlefccrMpLMkPGJp9hdt83se0im2sfs7b8Af6wsbOmYdocPPa3dgdbtM57lKk7T0m8V9l2ECvTKVprbLNAwa4Qpz62lf/O96M20R4ZUn7cIUz6FJ06tlWgYJfx7Bqm6YCGNAsZhs1HosQyzSK6wTqpTrC2p0+6dpmqN0NzcIs7qXswlc1ocQHLyIfTaK1JsoBesPHIlVgCuHaJ2drTHBj/BqbhMIxanN/4GVv988RSOimEEEI8NGathDc7hvf0Pjp/9Su6P/oIs16m/OJhat99nmwY0P6LD0g7A8yKR+mVo4z//e8TLW3S/fFHxI0ezswIpRcPM/lPfouNLKP/q3Nk21le8UaLjf/3DzDLHtVfe47qrz1/680ohT1RZ+q/+l2ipS36754mWtpE2Rb29AjeiQWyMEYnKaQZ8XqL4MIqpZeO0v35yV0BMmWZlF48jDINwsVNotXmA34lxcP22AbIMlJiHez8We/0Ysn/4+BiYLDfPsGsdSgvy0BhKgulFYov3tBYCCEeLbcOZmRpTJL4mKaNabooZaB1hmFYWLZHHA+3G/nfm0F/PR8GsPIrSpVp5ve/SRL7bG2cxB82SRKfNI04e/LfMuivkaXX0tW11kRh9ws909vRaOIsIEh6OFYRy3DxnPqucsph1CFMBjc9Noi7hHEeOFMYFJ1RinYNSzkkWUgY90l1fNPjHoZMp/hRh46/ymhpH7ZZwLOrjJUOsNz6eHvgwO0DXIYyKThVJipHsMz8xlKU9OkFG0Rx/46PfxgmKkeZrj2NaThkOuH85s9pDC7tDFgQQgghxMOhLJMsiNj61z9k+Nll0mGAMgzSdh9rokbx6f10f/IJaWdA4dAs5ZePkTZ6rP2//oSk0UWnKcNPTMKLa4z/w1+n/tuvEy5tEW4HyNDkJZidPmlviI5vfe2qbAuzWsQsFRh+foXBh+eI1ls7++z8+OO8TDLNb3om7T79908z+Y9/i8KhGeLNDmm7D0phei7FZw4QrTSJVhq7yj7F19NjGyDTeaeR6/587XJeo0mIydBsJEu0snUSdn8462spuRBCfI3c4g07TWPCoM2gv8HoxFN5j6mwQ7E8SW3kAK3N0ztTJ+9WoTiGzlLieJCXbCqVB90sF2VYgCaOBnSaFylX5xgONgmDRn5Hz/YwTZfrZnTfV1pnDMMWJWcEy3Tx7DpJGm2XRmr8uL1ngMyPOjull0qZFJ0RCk4N07AJkh5+3Hkg+/2iUh2z1vmckjOCbRYwlE25MMHB8W9wufHe9nPc+++EwqDsTrBv9BVcq7xzw6gfbtHoX3wks8csw6XkjOE5dSD/OfeCdeJkyKMYzBNCCCGeKFqT9n0GH10gHfiQ5VcTSbtP0upjT9RQVt7z1J6oYY9XCS6sEq+3dnp+aWKi9RbB2WUq334Ge7xKtLSFjq67QZnp/L+3CVTpJCHpDAiXtig9fxBlKAafXCK8vEbaurmKIO37+KcWSVpdvGPzhJfW8dt9jKJL4cQCVr1M9yefSPbYE+KxDZDdSUpCP2uREhPoAZ2sgSbDwtmeenl/m0MLIcSjSRP4HVYX36FcnWN6/lWyNMG0XNI0Ymv9JEmS353ziuNUavN4xTHKtQUMw0LrlFJlmuFgk07rIgDF4jilyjSm6W4PQDGJ4wGD3hpxlAeforDH2vJ71EYOMjH9PFmWoFBkWcKgt0oY5ncL7/+z1QyjBkk2T8GuUnCqO2O1w2RAlAxIs5t//0fJgCjpk2YxhjKpetM4Vil/bomPH7Xv+16/DK1TWoPLNIpzmKaLZ1dxzBJTtafQaFqDRQbhFmEyINP5XVbTsHHtKtXCJGOlA4yXD6OUiVKKQdikObhMx199yM9sb4YyMQ0b07DROm/UXy/Oo7OUIMn73z2KgT0hhBDiSaCTFO2Hed+w67+eZugoQTl2fm90u3m+cmzirc5OFtfO8WFMvN7GsC3MShHDtUije8zgzzTJVpfmv/8FxecO4MxPYE+OkDS7hFc28E8tEm+0r2WhpRlJq8fw00sUjszhzI0RXFjBLHuUXjhE2vcJr2yQdh7FIUbifvvaBsgANtJFasYYo+Y0BVVCozGxiHRATzcJtY+FTdmoYymHklHDVg4pY2QkRDqkr9toMgqqhKfKFI0KBaOErV1GzCmcrECgB/ha/sEIIb56rcZ5hv2N68okNaHfptO6RBi0AUjiIZvrn5DplHJlGsctE4V92p1F2q0LO3fhTNPBccpYdpFg2Ny5kHEKVaLo2u+4NI1QysBxy6AMsjSmtXWWbvsK8fZxSeLT3DqN1hnl6hxuoQZAFHRJkuDBpahrzSBskmYRhjJxrTKGyt/qhlHzlr2qMp1sB9CGuHaZmjeLZbgopYjS4SMXIAMIkz7r3VNYhsN45TCuVcKza8yPvETZnaAXrOHH3Z3JopbpUnRHqHmzVApT2NtTSsO4z1b/HFv9i0R7ZNc9ClKdEGcBSRpimS4GJnP15yjadfy4TZJFNw8W0HmmeZYlO2WyUTJ4ZEplhRBCiK8LnWZk4a3eX/V24YC69r+we6rldYdqneW3vJTii1YcZMOA7k8+Jlpt4B2bp3BgCnf/FO7Bady5cTo/+ohotbkTJNNxQu+903jHF7YDanXMShHvxALB+RXizTY6vv83dsWj57EMkEXax8iMXSWWKTFhNtxVSrmRLpLphDFzlhFrClNZxDpkPb0Caf6PzVEFpsx9eEYFW+V9y+rGBEVVppu1GCZdUjIqRp0Jc4GCKmEpG0vZTKkFfGOErXQVP5UAmRDiq3fl/H/c9WetM7qdK3Q71zdr16RJwMbKL9m4zbn6vRX6vZU7rtlpXdzJJrudLI1pbHxGY+OzOx57v2g0g6ixU1ZpmwVss4DWGf1gizi9dTlplOSBMM+pUXRH8vNpnWeQPWIllle1BlcwlImhDEbLB7FND9ssMFk9ymT16E1TN9X2cAStNVmWEqc+m/1zrLRP0n1Es8cgH0zQ8zfoeRtUvRlMw6JenKNenLvlYzKdkmYxcTJkGLVpD5doDa7QD7eIUh8pzRRCCCHuE63v7m0102RBiE4SzJEyGLsDYMqxsEYr+XGDgCz+Eje1tCY4s0RwZgmzUqRwbI7qm88y8ntvEG12SPs+STOf/q3jFP/zPLPMmR3De/oAxCn2eI3mf3iLtPNo3kAU999jGSC7nHx+09e6WYNu1tj1NU3GZrbMZrZ8y3MNdY/T8Qd3XHMzXWYzvfV5hBBCPAo0w7BFskcgbBBukdymoXuUDPDjNrD/urNpotQniHsPYK/3R6N/ET/qMBu1mR99Cdv0bnmRejVgpnWGH3dZav6SlfanROmjf+G30TsDCg6ZBcqFiTsebygTwzSxzQJFd5TxyiEGYZOl1ocsNT8kyaS5vxBCCPFVSxo9kvYA78gcRsEhjdNr1Qxlj+KJ/aTdAXGjiw7uT9Z32hsy+OU54rUWlTeewp0bw694OwEyAB3FDD+/QvnVY5RfOUay1SEbhgxPXiHtybTsJ8VjGSATQgghbiUvl+yTpAG25QF5oKsf3imDbMDwhlLKKBkQJn002d4PekT4cYcrzQ/Y6J5ltLyfujdLyR3DscqYhg1okjQkSHoMgi3a/grt4RJB3L1t0PBRUS1MMVE5ynjlCEVn5Aufx7NrzNafxVAGFzZ/cR93KIQQQoi7EZxfof/BGcb+9reY+i9/l/4HZ0lbPayJGqUXDmNP1mj+4S9Itq7L3jcMjIKNcm2MShFlWxgFB2u8hg4jsjDJyyW1zrPFjs5SevEIwcW1fEpmkmKNVCg9ewBlKsLFTZLu8Ka9DT+5gHd8Ae+pfcSlAoMPz5MNH2BrEPHIkQCZEEKIr53F5i/Z7J3DUPnEJI2mF2zsNKzfS5gMWO+eYhhem1KU6phBePdTiza75xiETUxloYE4HTIIG3d83JeldUqUDIgTnygd0BxcxjYKGIa1/RroayWHabA9lGB4T4G/NIs5u/YjbLOAQpHqmCDu3tM+kzTk8tb7rHU+x8AkIyO8zTkMZTJVPcFk9RiVwhSOVSJKfVq9RYZhkzgN9vyZKhSGsrDMAgW7ykhxjoJdxTAsis4II8UFKoUpesEGUmophBBCfHWSzoDBL8+hTIPi0/upfe95FApNXlbZ+rN36b17inQ7gGXWyxSf2U/1zWdRhoE1UcOeqGPWSkz/V7+LTjIyP6D5x+8QXlhFZxlocKZHcfdNopRCZxk60+g4oflH7zD87DLZHllh0VqLaHkT79gcRsGm//6Z3VM0xdeeBMiEEEJ87XSDNbrB2j09JtMJg7DxpQJag6jBIHrwAbFb0WQEcfeeA1d3e+7m4NKXOkemEzr+MtxFpYKpbCqFSeZGnqfmzWIaNr1gk/XuaVqDK3n2WxahdcrNQS4DQxmYhoNrl+n6K+wbew3PqWMaNgWnRs2boR9ubT9eCCGEEF9EeGWd7k8+uTYV8jpJs0vvF58x/HyRtLvdziFJideadH/6KfFGG3u8hnKsfILlRpvgwmo+4XK7ib9OUtLukPDKdifdSzdc3+m8yb4O8inlOoyJlrfo/uIkVrWEcvNM+iyMSVv9/PwbLXRy8/u/DmPS7pC055N0Bvhnl6Q5/xNGAmRCCCGEeOTYVpGJ6jFq3hyW6RDGfZqDiyw2f0mc3lwWsad0iB+36fqrjJYP4FhFDLOAZTiU3NHtO9ZCCCGE+KLCS+uEl9b3/F7S6NH92ac3fV0nKclWh97WnYcgZX2f4ScXGX5y5wFRV88db7SJN9p3dfz1lGNhlDwyPyQ4v0LafvR7tIr7y3jYGxBCCCGEuJFjeoyXD2MYeZnsINyiPVy5++DYdTKd4kdtkjS/u6wwMA33vu5XCCGEEI8h00C5Nqrg4CxM4O6fJAsiBh/fXUBOfL1IBpkQQgghHjmGYVN06qjte3lRMiRKvvidXKVMlMrHyWs0aXbrfnRCCCGEeAJYJla9hLMwieHY1L7/AvbUCP23Pyc4tfiwdyceAgmQCSGEEOKRo2AnoAWglIFSXyzx3VQ2JXcM2ywAkGUJYdJDGvQLIYQQTy7DsSgcmmHsf/ZdlGWSDQK6P/mY/run0an0HnsSSYBMCCGEEI+cTKeEyRDPrgAKzxmh5I7RHFy+h7MoHKvIbO1ZSs4ohsove+I0oOuvovXdT/EUQgghxNdLFiWElzdo/uEvUIYi7QdEK1skW/d/2JF4PEiATAghhBCPnCQL6foruNYRTGXgOTXGygcJ4h5df40oHdwywGUZDo5VwnNGqHkzTNeexrFKKKWIkiG9YINesImWDDIhhBDiyZWkxOst4vXWw96JeERIgOxrQikDzx3Bc0fQOiNJA/r+JlkWP+yt7TCUhW152HYRy3QxlAnKAK3ROiPTCUkaEUZdkjRESl+EEOLJFSVDNnrnqHozFOwKtllgtLQf2/TY7J5jEDVIs5DsuiCZwsAwTFyrRNEZperNUPdmscwCSimSNKQzXGGrf/4LNfsXQgghhBBfX0rr2wchlFISpXgM2JbHwdlfY//Mt0jTiM5gic8u/BF+2HzYWwPy4FixMMZI9SBjtUOUvAlsq4hp2GidkqQhUTyg72+yuPY2fX+DNIse9raFEEI8RJZZ4PjUrzNWPohrl1EYKKXQWqPJiJMhSRahtUYpA9OwsM0ixvUN+bUGNGkW0/VXWWp9zFr3c7SW3iJCCCGEEE8SrbW63fclg0x8JeqVfeyb/gYj1QMYytr+4JL/3VTKwDFsHLtEwa2yuP4OGukLI4QQT7okDTi99kMWRl9ipv4MZXdi53sKA8cq4+zKNt7rmkcTpUNWWp+y1vmMfrgpwTEhhBBCCHETCZCJB840XGYnX6JWWcA0HNI0ou9v0B+ubZdSKkzTwbY8lDIIwjZZ9vX98GKaLtXiNOXiFK3eZYZBgyxLHva2hBDikZRkASvtT2gPl6gUpqh605TcMVyrjGW6mMoGpUBnZDolySKiZEiY9BiGLfrhJv1wkyDuESVDMgmOCYFSBqMjR5iafIFCob7z9SxL+Pz0/0QYSoNqIYQQTx4JkIkHylAWldI0ZW8K2/SIE5927zJLGx8Qxb3twJDCMEwMw95poPx17j/mWEWmxp6lVp4nigcEYYcMCZAJIcSthEmfOPUZRi3a/jKOea2XpVImCtBc7WeZkmYxSRoSpz5RMiBKfb7O7ytC3CutNVHUoz9YI0lCPG+UamV+53pMCCGEeBJJgEw8UMowqRSnsUwXpRRB1KbROUejc/Zhb+2hsa0io9VDeIWRnaw5IYQQt5fplDDpEyb9h70VIb4GNMPhFnHsY1ouI/VDFL0xHKf8sDcmhBBCPDQSIBMPlMKg4FTziZVAGPXo+xsPeVcPj2HYuE4Fzx1BIYExIYQQQjwcaRaThm0IoeDWH6nJ50IIIR4N5bJiesagWjWII83mZsba2oPtF14uK2ZmDSoVgyjSbH0Fa14lATLxQCkF5nbpJECmk+2+Y08mxy5R8sYxDPNhb0UIIYQQ94lSRt4qAkWaxXsOgjCUhWHa6CwvA76x7FcpIx9kZBjkAye2i4d1tv3fFK33/oCglIlhWLuy0rXO0FlKph9MG4cvuuYXf555Sw6lzBuy77fLq7NUBnAIIcR9ZBhw8JDJP/rPi7zxDYdOW/OH/87nX/zz4QNd89Ahk3/0j4u8/oZDu5Xxh/8u4P/zLx7cmteTAJl4oJQyUIbJ1cliWmu0fnL7wLh2hbI39bC3IYQQQoj7qFbbz8zUy7hulSuLP6XVvrAryGPbRcZGj3Fg3/fZ2DrJ+vqHDIa7M+qrlXnGRo9Tq+7DcSsYhkUS+wRhi053kVbrPL3+yk1rW1aBanme6akXKZWmsKwCaRoxGG7QaJ5hc/MkaRbd1+drWQWqlXmmJ/dYs3GGja1Pb5mRVq0uMD56nGplYffzDFp0eldotS7s+Twdp8zYyFHGx05QKIxgWi46y4jiHsPhJs3WOVrtiySJf1+fqxBCPKmyDD7/LOH/9H/o8bd+u8Crrz74HpVZBp99lvB//N/3+O3fKfDyy19tX0wJkD3iDGXhFeqMVg9T9iZx7CJgkGYhQdihM1ih1b24HXi697RD03SpFGeolecouqM4dhGlTDKdECVDhsOtnUmLt7u4MgybWmmWankO165gmQUss4BteRS9MSyzAMBI9QBPO7U9zxWEHZY33qc7XLvjHUDb8qgUZ6iW5yi6I9hWEaUM0iwmSgYM/S2a3Uv4YesLlQxYpku1NEe5OIm3/bpcuzMckaQRUdxnGDTp+xsMgy3SNLrhHAWqpRm8wigFp0bBqVEsjOIVRneO2Tf9DabGnrvl8211L3Fp9Wdf6GcrhBBCiK+GoUxs28O2ixjGXpfXCsOwcZwyluVuZ09tf0cZjI4cZXbmVQpunTge0u0uopSBZRUoFEbROsP3GzcFjly3zvjYcWamX0ZhEoRt0uEmluVS9MYozb9JqTjB8up7BEHrvjzXgltn7HZrLnybYmmClZX3CMJrayplMjZylJmZVym4NeJ4sPt5eqNkOmO4x/MsFieYHH+WyYlnybKEob9FplNMw8a2S9Sq+4niAd3esgTIhBDiPkoS6HU1/V5G/BVV4l9bU5N8xbPsJED2CHPtCiOV/YyPHKNcnNoOPDmAIstS4tSnVlmgWpphq302r2e8yyldhjIpF6cZqx+hVprHc+s4dgnTdFAYaDLSNCIs96lX9tHqXaLZucgg2NzzfKZhUS3PMzX6NK5TxTQsDMPGUPlfsasllq5dxrX3bgA78DfZaH2GQt3yWRjKolqeZax2hGppFs8dwbGKmNuvi9YpSRYRRT3q5X00uxdpdi/ih827el0s06NammGsdphycYqCU8W2ipjb09JQkGUpWZaXikbxgO5giZWtD+kN1rj+9XedCjPjL1LyJnCsIpblYZr2Tj82gJI3QcmbuOV+4sTnavadEEIIIb5+lDIYGz1GuTRNp3uZjc2TxPEAyG9kOk6ZLIsZ+o0bHmdSqy4wMf4MoFhefYcgaJGmMaZpUy7PMDn5PBPjz9AbrJEkwZcOHillUqvtY2L8GTSwcos1J8efod9fJWldW1Mpg7GxY5TL07TbF9nc+uyG51khyyL8YeOmdUvFCUZGDmNaLouXfo4fttFZgjIsbCsPTPpBizR5ctt4CCHEvbBtOHLU4pVXbaamTEwDuj3Nh7+KOHkyode9+6ov04SRUYNvv+kwP29iW7C+kXHy05hPPk7QGv7BP/I4eybh449ixscNfuf3CjQaGT/9cYTWmiNHLWo1g7/48zv/Hh8ZUTzzrM2hwxb/6l8OSbdzTRwXTpyw+M6vufyrfzmk29Vk95hnIgGyR5RlFhitHWJ2/AVGqgcAgzjxGQZNku1MJdN0KHuTFAvjmIaD59bvqnxRYVAtzzE99hwTI8dx7ep2sKeHH7bQOkMpE9vyKBXGKHsTFAtjWKbHeuMThnsEm7TWO/uLti92AAzDpFgYx7XLGIZFGPUYBA3SPfqQBVGXKB6gbxEeUxjUK/uYHn+e8doRHLtEkoaEUY8kCAGNsX2hVPImKRen8AqjWKbLRusz/LB929clny55kKmxZxitHsYyXSB/XlHcy/uFaDAMC9N0cJ0yBbdKlkW3iEtqUh0Txj2iOJ+65tilnYw0gN5wnSjukWV7Z5B1ByvcbdBTCCGEEI8jhetWMQyLod+g3blIkgS7j9hj4rXrVqlV91Fwa6xvfsLa+q/Ismu32od+E8cpMzfzOrXqAoPB+pcOkBXcGtWra258fIs1K9tr7mMw3LguQKZw3RqGMvHv4XlCXtLp2EXSNKLVuUgYdm7IrlcoZUgPMiGEuEvzCyavv+Hw0ss27VaGaSrKVbh8ycC6xyjRxITBm7/m8trrDmGQt1QanzQYnzAIIzh7OuFb33IouIorl1OmZ0z+zn/q0WhknPoswTDhxRdtvOLdBcgMQ7F/v8Xv/X6BH/0wZHU1JY5hfNzglVcdvvs9h//h3/h8kc/REiB7RFVLM0yPPctI9RBaZ0Rxl1bvCt3+EmHURas8G6tamqNWnmdy9ASm6d7VX4GCW2dm/EWmRp/GNGyCqEN3sEynv0IQtsl0gmW6eIVRRisHKRcnKBenMAwLrVOurL19U/PVNI3Yap+l01/cdXFjmQUWpl5nrHYYw7Do+essb7zPMLg5yJZlCWHUu+XFjVcYZW7yFcZrR1CGiR+26QyW6faXCaMumU6xzQJFb5zRykFK3jjV0iyGMsh0yvLG+2S3OLdSBvXKfuYmX2W0ehCNJk6GBGGbvr+JH7SI0yFaayyrgGtXtoOGLt3BKn1/nRv/Afphhyurb+9qyF8vLzA78dJOgGyzdYpm5wJxuvcFa5IEUl4phBBCfJ1pzdBvUC5NUy5NUa8dzANLsU+SBjvN629UKk5S9MbROiOOB5TLs3DdcZZVyK8j0BS9cRy7zID1L7XVYnGSojeWr5kMKZdn4Lqbs1fXBE2xOIZjl7h621RrzXC4Rak0RekenidAFA0Ioy6l4iTjo8fo9JaIwh5JEmy37dASHBNCiHtw8KDF4SMW6+sZ/8//rk+/p5mbMxn6+p6yxwwDjh6z+E//M4+f/TTk3/1bn35P873vu/z6b7j8/u8r/m8X+iwtZtgOzM2ZFIuK4VAzNW3gFRXVmoHjGly5cne/xxuNjAsXEvp9zRvfdPiLPw/otDX791vML5i8925Mt5vdc/YYSIDsEaWYHnuOamkegCjus7TxAYvr75LsEUiZn3yV+anXKTh1lFLc6a/V7MSLjFYPYpkFgrDN8uYHXFl7Z4++YIo19yOO7vubjNYOUSyMMTP+AlvtMwyCxq4LEU3eJDWKe7vOYFsecTLcueBJkoCB32Dg725Me8dXRJksTL1GvbIP03QZ+Jssb3zAlfV32GsK1Ko7yomDv0etNE+5OM302DM0u+cZ+I2bjgeFY5eYn3yFkcq+7X0O2Wid5vLqL7az6m5+VU3DxrFL5KWdN//ry7KYYbC162uOXd7JAAQIoy59f4M4+WqmcgghhBDi0ZLplLX1DykVJxgdOUatup9ub4mtximarfPE8WA7S2v39YvrVrGdEsXiBEcO/fb2V/f+UGMY9n2ZoO26VRy7fNdrquvaSmRZwur6ryiVJhkbPU69doBOd5FG8/T28+xvZ9TffL5ef4XNxikq5VmOHP5d+oM1mq1zNJtn6fVXybJIbigKIcQ96HQy0HlJ4hvfcHjvnZiV1ZQk5p4CS6WSYmGfycyMwb/+/w7p9fKyxg9/FTM7Z/L7f7vA/+P/PuDKYsLoqMHRYxZRpDl9OuHZZ208TzE7a+I4sHiXATKA1ZWU99+N+I3fdHn7rYhuJ2XfPpOpKZN/+d8PSL7gPRMJkD1iFAbl4iQlbwLbKpCmId3BCkvr75KkwZ6PWW18QsmbxLHLuHbptucuOFVGqwfy5qjJkGbvEovr79+iAb/Gj9qsNz/FtjzqlX3YdpHp8ee5vPqLryyoo5RJ0R1htHoQ1y4RxX0anfOsbH3IXhdRWmcMwyarWx9hbQ8hcJ0qkyNPczl866am/YYymRp9Fq8wilImUdxns32Gc4t/tXNHcy9pFhNE3QfwjIUQQgjx5NAMh5ucO/8DRkePMD52glp1H7XqPhbmBzQap9nY/JRef3nXowzDyttXhB0arbM3lSteLwha+PehSb9hWCjDvOs1r2/Sf/V5nj33p4yNHmVs7Dj12n7qtf3XPc9P9pxgGUV9NjY+YTjYZGryeeq1A8xOv8LU5PMMButsbHzCxuanN1U4CCGE2Nsnn8REoea733f5B/+wyH/9vzT4yY9D/uxPA059nnAXnZsAKJYUpZLCH2qGw2s9v4a+ZjjMqNcMbFuxtJgyNWVy+KjF1mbKmdMJjq0YGzc4ctQkjmDxyt3/Dl9by3jvvZj//J8WmZg0SFPN1IxJHGk+/jDmFh2M7kgCZI8YpQyqpbmdqYxB3KXdv3LLEjxgJ4hWLc3eNkBmGBYj1QM4dgVDGfhhi1b30p5ZaVdpndHpLzNWO8JIdT+W4TBSPcDS+nt8RUMssEyXkepBbLuEUgaDYIt2f/GWAcOr+273FpkYOUG1NLsT4Ftcf4cbw11K/f/Z+/MgSbI8se/7Pr897iPvyrqPrqo+p7tndnqunb0BLABigSWxMIoiTSBpNBqNpPEPyigzSRRImSQTRUoy8YCJEkAtCZEiFlxggb135z77mL67687Kyjsz7gi/3Z/+8Kysys6sqsw6s6rfZ6ymqzIinj/3iMjw+Pnv/X4azcoJbKOIEIJRsMFK6/09BQDV1UpFURRFUe5FCO0O3S1zUqb4QYv19ZB+fwHXbVApz1KrnWBs7BymWWB17T063au3PSbbLMMxYqP1KZ63ATvOcnJZlhDHD97dUcp0c5vDzW2uc6cMsixNNpsNfXY/26ytf0ivf2NzPw9Trx/f3E+XlbX36d62n5uPzLt7Dm4QRQPW1j+kVJqmVjlKoTjO7KE30A2H9fUPt+q+KoqiKHcWhXD5ckqvF/DTn8QcPabz9a9b/MIv2sSx5PKlvUWYgkDi+2DZAscRJIlESrAtsG3ByMtIUsn8fMrrX4Tjx3TSVPLnfxZiGNBsaszM6MzNJbTae/9uHYaS5eWUjz9KOHvW5ORJA9OAjz5K8B/g404FyA4YIfIMsrxAPETxiKF37+WIftAivEc2k6bpVEuzm2MLwmjA0Lt3LYow7m8uk8yL4BecJrpm7ml/HgZds6iVDqMLAxAEYRfP372b5u2CqLdZw0uiaRYFp7HZVfNW4T+BhmkUKLhNdN0iTSO8oMVgtPzodkhRFEVRlGeKlBlZliHYPRCmCR3bKt+xCP3NMcKoTxj1GY1WGY1WGQyXmZl+jWr1KGHY3xYgi+MRSeJjGE5+UTVoP/ILd3Hs5dvUHQQC32+z3yLIUqZ32c9jBGF/lwAZgCRNI0beGiNvnZG3xnC4TKNxmqmJl5mceIlub04FyBRFUfag0RCYpmB9PWNhIeX6dY033rCYnNSp1zW4Z+GmnDeSrK6kdHsZ3/xFm+9/L8TzJCdPGRw9qvP+ezFJLFlby5DA+KTO6mrGtasppgG//KsOpZJg0JfEuy1quwMp82Wif/yHAWfPGYyNaczNpbzz9j4G2YUKkB0wQghss7J1cpWkIUHUu+fjomR014wqyINBrtPYGts0i9TKRyi6Y/cc33Uam/PTMDQbXbc2uwU9+gyqvBNmE7FZO8M2y9QrxygVJu/5WMeq5mMIDf3mvBMfuXmFVWg6tlVC122EyDuFhtGAZJcum4qiKIqiKLtJ0pA0i9B0E8euA2LrNiE0LKtEqTRzxwCZppnb6oylWcRwtMLIW6daOcxY8xyOU9v2GM9v4Qcd6rUT1KvH6XXnNjO2PlubVScvYv/g52ye3yIIutRqx6nXjtPtzW0V5d/LNu+2n7XqYZqNszh2dcd28/EEcmsJpSQMe4RhHykzJsbOUyxMoOuP7wKuoijK0+zQrM6pUwa6LggCiWEKkhQWF1Pam5lcmgbPv2BQb2i89LLJ4cM6hgG/9Ms23W7GlcsJ3a7k6pWEH3wv4o2vWBSLgjCQHD9hIIE//IOQJIEkkUShBJkvw+y0M65egalJHSlhbW37Nht32Oblywm9bv4Z4nuSH3w/4o2vWhw+qvPxxwmXLz3YUvunI0AmBHteBPvUE1tXAiFPib9bfYebkjQize6+6FEIDcsobo1dLx/ZKkq/zymia+ZjC5AJoWOaBQT5vJu1UzRrp+5jnJvzFlsvJyE0TMNFbJ7IJmmgCuYriqIoirIvUTQkiobomkW1epRW+8LW8kLTLFCpHKZUnNw1QCaETqU8S5Lk3RyzLM3Pe4XA0B0MwyHL4h3ng563wWCwRK16jGbjDJ3uVUbeGulmM6Cbyzptq4znt4jj0W3nbSKvJyYEILYufEJe2kLXbW4GuG4vnO956wyGi1SrR2k0ztDpXtvzNoXQqVQOk8QeSRLkncU399PUHXQ93890l4uUjl3DsstEYZ9MJsgsA5EH3Gy7Aoh8W/fTskxRFOVzyLYFz501eellE9uGMMzrkv30JxFXr+TZY7oOX/mqzbnzBuPjOq4LrmvwN/+WxuVLCb2epNtNuH495R/+jz7/wt90+ZVfsbFtwdxcyne/E/Kdb4Wkm8loCzdS3n8v5uqVlCzLg2Lr6ymrqzB/PQ9sGQZ89Ws2Z899Zpu/pXHpckKvm9Hr5gMmCSws5I0Fum3JynJKfx8dOHdz4ANkwjQRlkXmeZ+bIJmm6VsBGymz/ATiHu7WGvt2um5uBZrk/R5PKbdOqB4HgcDQrc1t3v+883Ow7SemAg1ds7i5L5lMN08EFUVRFEVR9iYMewyHyySN52jUT2Eabl5sXghKxUlcp4HntzF3qRWr6ybnzv4NZJYy8tYIgg5JGqHrFrXqUQruGP3BIt3e3LbHZVlMu30R0yxw9PDXOX/2N+l0ruAHbaSUWFYJ121QLs3wyYV/RKt9cSv4pGkGpdIUhuGi6yaV8iy67oDQqNdP4jgNsiwiioYEQWcr2JdlMa3WJUyjyJHDX+P82d+k3blMEHRu22aTcmmajy/8Du32pa1tGobN+bO/mZez8NbvsJ8LO/YTBJMTL3F49itbyyvjaIQQArcwRrk0g2HYLCy+q5ZXKoqi7NFbb8a89ebdE2ziGP7ufzm651hJkge//tP/5O6/g//JPw74J//41sUeKeE//N8Mtt0niuC/+i/uvc3baTq8/0HMxYsP3qjlwAfICi88T+UbXye8fh3/wkXC+Xmy0bOd4SOzBLl5pU4IbVuL7DsSIv9zt3GBNI23xu6NFtjoXNx3FphE4gUd5GMKJEkkSRpj6BIhoNO/Rrt/bd/zTrOYMBqQbXtcRipvpfoLoT+UNuiKoiiKony+tDuXybKEqckvUCyMMT52njSL8bx1biz8gOFolRfO/9aOx2VZytrah1QqhygWJqiUZwFI04g49lhafpNW+yL9weKOxwZhj5WVd/D9DcbHnqfgNimXDwH5ss84HrG08jYjb22ri7emGbhukzOn/jKWWQIh0DVzq9zEkdmvbWV3DUerLC3/lI3Wp7dts8vyytt4/joT4y9QcMe25nz7Nr3R+rbO4WmasLb2AZXy9v1M0pAk9llcfpNW6yKD4cJn9lIyGC7T6V6l4I7RbJxBoG2tshgMFml3LrPR+pQ43t+XKkVRFOXpVSgIvvRzJrOzOt/7TriV+fYgDnyALFpaZvSzdzHqNUqvfYHiKy8Tr60RXp8nWl5+BoNlkiSNtoI/mjAwdZsoHtz1Ubpmbhagv5uMOPWRMgUMwrDPRu/yfZ1MRPFoq47XoyZlRpz42FYZAC/ssNG9uKMz0j3HQRKn2+tkSJmRxLfqdRi6jWE4D2vqiqIoiqJ8TsSxR7d7jSDsYRoummZsnsN4hGGfJAn45MLvEIQ9Ar+79bgsS1heeZtW+1N03d66UJdlGVkWEYZ9wmiw69LDmwXv2+3LeH4L0yhs1ZqVMiVNY6J4RBh2t84tsywlDHtcm/tztHs0XUoSH8/f2Oc2o3ybQW/bxcwsi1laeYuN1ief2c+ULItv28+dBZb7gxtE8WDzuN4q85EHyXyCsEcU3f1cWVEURXk2TE1r/NzPWXzzF2wcR/Dd74R88EGM7z/4isMDHyCLNzbIfB9zYhxzfBy9VkVzCzinT2EfOULa7xOtrpFs3u9pJ6UkiPqbBUzB0C1sq8Io2Ljr4yyjgKnfPbAjZYYXtCi5E7B5lRDYUxOAJynLErxgg6LbBAw0oW8epwefd5alhPEwz6wzMkzDxTYr6JpFmj1YB4y9eTzLVBVFURRFedQkceIRD+588fb2TKzbH+f563vq0L3rVjeDcHfb7me3lyQ+rfaF+9re/W0z367nreOx//2M45HKDlMURVEAiEJotTIuXkzwPMmPfhCysPBwVrcd+AAZaUra75P2+wSXr6BXKzjHj+OefQ7r0CGyMCS8Pk+8vEy4tESy0UJGjyOw8WhImTHy10jSk9iUscwSpcIk7f5u7a5vce3GVobVnWRZSndwg0blBKZZwLGrVIszDEbL7LdF9+OUZhHdwTyN6gl03aLgNCgXpxj6azzovCUZUTLCC9uYZgHj5viFKbrD+YezA9s2KOG2zDtN0+/a8l1RFEVRFEVRFEVRlFy7nfH970V8/3sPP+7zdHwzFwJhWejlMnqxCJpG6vkk7TZpv4/ZaFD+yhuUv/hFzMmJJz3bByJlRm+4SJz4SJnhWBXq5SOYeoE7ZRvpmkWlOINr1+86dpYldAZzBFEfmaW4ToNG9SSOXd1TnTNN6OiatVXk/3FJ0pB2/xpRPETKjKI7Tr1yHNuq7GEuAk0Yd523zFI6/Wv5slEJRWeMyeYLmLd1/Lzj6EJDE7eaKtxLJtNt3UYts3TPzD9FURRFURRFURRFUR6tg59BBmiFAs7xYxRefBH7+DHSfh//40/ovvkm0eoaAM6J45Re/QKlL7xC+8Zni3s+PSQZA2+FUbBB0R3D0B0qxUPMTr7OjdWfkqTBjsc0a6epV45hW5V7jh2EXdq9K9hmiYLTpF4+xpnDv8LlG3+OH3U365PtpGsmRXeMgjNGp389D1Y9thpkKX7YptW9jKE7OFaVseopkJIrC39+13poumZSKkxim2V6wxuE8ZDPZp1lMmW59SGNyglcu4ZtVZhsPo9EMr/yI8Kwf4fxBbZZwjQKhPFwT52T0jQkjG7dr1Y+Qncwf88ltIqiKIqiKIqiKIqiPDoHPkDmnj9P9ee/jgSi+Xk6/+T3iFst0sEQGQSQ5YGLcP4GzunT6JW7B4meDpKVjfexzRLN2ikss8Ts5BcpFSbpDRcIoj4gscwilcI01fIRBBDGAyxjZ/vwz1reeA/LLGDoNpZZpFE9yUvuGIPRCl7Y3spe0zUD03BxrAqOXcM2y4TxkIG3QpSMHuuqTCkzFtbexDQLjNeey/9bP0u5OM1gtIwfdoiTAMjQNHNz3lVcu4ZllhgFG/mSzF2DWJIw6rO4/g5C06iXj2IaLtPNF6mVDjP0V/GDzlZw0tAdTKOAa9dxrApe2Ob6yg+J4hH3OihB1Kc3WmRWvgpolAvTHJv+KtXSLCN/nTSN0DQdXbfRNQt/syGBoiiKoiiKoiiKoiiPzoEPkKWDAf6Fi0Rra6TtNkmnQxaEm7WcbpFRRDg3ly/BfAb0R0ustD5A03Tq5WPYZplm9QQld4I0i5Dk2VGWUSSTSR70MgqM189h6NZdxw6iPkvr75GkIRP1cxTdCUqujW2WSdKANEtAynz5oGZg6Da6bqEJAymfXK0yP+yxuPY2ceIzXjtDwRnDNBxsq0yShGQyAfJ568JA120M3UYInTjxuFvwSsqUdv8aAkGShNQrxzGNAobh4NhV0jTMjwugCyM/LoaDrplkMt1DB9FckgYMRkustD5ivH4WXTcpF6exrcpmYDJFCG1ryetG95IKkCmKoiiKoiiKoijKI3bgA2Tx+jrpYEDa7d7zvtHCIuj3rqX1NEjSgHb/KplMCcI+5cIktlWh4DQAQSYTothj6K/S6c+x1vmUaukQ1fJhDL1xj9ElA28lb6kdDaiWD1NwmthmGcsobrbPFkgpSbOYJA3wwy5B1GcwWiKKvW1tux8fSX+4SJrFhFGPSnF2c94lbKuEJozNeWe3zbtDEPboDm8QJz53C5JF8ZBW7wpx4jMKWlvH3DIKeb0zoYGETCZbxy6MB3QH84SbWX333AOZ4QcdFtfeJklDKsUpHKuKbZZw7RqQ14pLs3iz5lrycA6doiiKoiiKoiiKoih3JO6VESSEeOLtDYVhoBWLCNME8dli6JKk3Yb0SQRsHj1NM3DtOo3KcYruOJZRAKGRpiFB1KM3XKQzmCdNA6qlw0zUz1JwmoyCDeZXfnzPuliaMPJulqXDFJ0xbKuErttoQiOTGUkSEsUD/LDL0F9j5K/vWgftTnTdZnrsJWqlI5iGQ2dwnZWNDwii3gMeFxPXrlMtzVJ0mlhmCV23EEJDypQkCQnjAX7QyecdbJCm4R5HF5iGS7V4iGJhAteuYRpunkGHJE0jkjQff+SvM/LX8IMOcl9rTgWuXaNePkqpMIFtltE0E4Asi4lTnyDs0xsu0BnM7ffwKIqiKIqiKIqiKIpyGynlXbvrHfgAmTBNjGYT97kz6IUCwrJgMxQhhCDzA/rf+z6Z5z3JaSqKoiiKoiiKoiiKoigH1L0CZAd+iaV9+DDlr30Fa2aaaHEJa3qaLAiQWYZeLDB8650d9cgURVEURVEURVEURVEUZa8OfIBMr1XRHIfW//SPSTtdar/6y0RLSwTXrmPPHsKcmXlm6o4piqIoinJwHDti8EvfcPmVb7qUS4L1jYz/7L/s8d5HEfWaxhe/YPMv/maJZkPnrXdD/skfjnjnvWjXsWandX7xGy66LvinfzRivfVsloZQFEVRFEV5Wh34AJkwDdAE4bU5ZBSRBQFpf0B04wYgKb7+GsI48LuhKIqiKMpT5qtfcvjSqzaXr8ZcuBKTZbDRTgEIAsnVuZjf+yOP3/qNEhNjOtWKdsex+sOM9z+O0ASMfJX5riiKoiiKctAc+MiSTFJknKDZNmkc538vFNArFYRhYJTLCO3OJ6SKoiiKoij34+xpk0pZ4+/9gwE/fivEdQRRlAe3/EBy+VrCtesJr7xgYdt3LWlBfyB594Pds8sURVEURVGUJ+/AB8jS4ZBko4VeLpOORsTtFma9QfHVVxCaRtLtIrP0SU9TURRFUZRngGHAuTMWBVdw4phBvaoxPanz5ddt2p2MhaUEbx8ZYI4tmJzQmRzX0XVotTPmFxKCMB/DtmCsqeM4gmpZQ9MEg2GG72ccmjEYDDPm5hOGI4kQUCwIjh42KJc0dA2SlK15+YGkUhbMzhgMhxnzi7fOj0wTTh4zSVLJ3PWERJ06KYqiKIqibHPgA2TxyipeHJMFAQDBpxexvvE1Kl/7GtloSP8HPyQLwic8S0VRFEVRngXlksb/8t+ucuyIwbEjJpYp+I/+gzp+AN/6vs//87cHXLoS73m8iXGdv/FXivzN3yhSr2r82XcD/k//ty5zNxIgD479xq8XOX3C3MpY+/hCxKWrMX/rN8vMXY/5O//nDu+8H+E6ghfOWfx7/2aNk8cMXDcPpn33hwF/9+/1uTyXcOakyb/3b9Z4/6OI//S/6BJtTnVyXOff/7drtLspf+f/3KXfVzXQFEVRFEVRbnfgA2Rpv086HEKWgZTErRadP/hDet/6Nsg8w0zGez9RVRRFURRFuZNuL+Pf+vdb6Dr8nf9Vnckxnf/4/9LlxlJCFMl9ZY8BLCwl/N2/3+dHbwb8i79Z3vU+pil47RWb//1/2uGLX7D52s85rLdSfutvr/L3/x/jnDhmcPFKzNHDBn/xlwsMvYx/5d9aZ6OdMjWRZ6Ytr+UpYe99FLG8mjA5oXP2jMX7H+XLOr/yRYcgkHxyIWYwUMExRVEURVGUzzr4xbukhDTN/wuQZWSeT9Lp5ssrVXBMURRFUZSHREro9jNanYwgkISRpN1JabUzBkNJus+liVkGI0/S7WWEoUTKnQG2LJUsLicsLqfMLyRcncv/LC4ndHoZrqPhOoIkgSyTnD1pcvqESZbChUsxn1yI8YN83DiGt94NSVPJF79gb23jy1902GinfPhJxC5TUBRFURRF+dw7+AGyO5ESzXUovPIywrae9GwURVEURVHuSyah080DaEEg6fQy2p2MNM27Zeo66IZgZS3l298P+NGbAd94w+Hf/Teq/NZvlDh+1NwW9HrrZyHDYcZLz1uUS3kNtOOHDRaXEy5dVRcWFUVRFEVRdnPgl1jejVYoUnr1C4RXr5KGqjOUoiiKoihPIQlJIpEyz2DLMkmSyps3gRAI8uWfb/4sxPMyvvSaw8njBm980aZR1xiO8mL+ANdv5Nlohw8ZvHjeolHTGXp5c4BOVy2vVBRFURRF2c3BC5AJgV6pILS7t0sHMJsNzKlJhH7wdkNRFEVRFOVhMg3QNHj3o4g3342YmdT52/9SmZ973eHS1XgrQBbFcOFyzOwhnV/7RZdaVee9jyKu30jU8kpFURRFUZQ7OHCRJWFZVL76BsIwuNdZnFYqoRcKsIdgmqIoiqIoysOiaWBZAtMA0xCYpsCxBa4rSFNJtJnYbmze7joCw9z8u5v/O072F60aa+qcOm6ytJKw0c6IE0mvnzEcZXx2pE8vxRw+ZPCv/8/LlEoa/8F/1ObGYvJwdl5RFEU5cDRDQxjajkSTLErJEpU9/DQQQsMwnDyzPA2Qcj/Pm0ATOgiBlBlS7rNoqgIcxACZaVJ86SXitTVSz7vrfTXXBaGCY4qiKIqiPF5feNHib//Pypw+YXLimImuw9d+zubytYQfvxXwf/+7fTIJ/9xfLPIXf9nl3GmLQzM6miZ4/pzJ1bmE3/39ET99J9zzNus1jV/7RZdf/nkX2xYkMSwsJ/zxt3y+9b1g23032ik3lhIyCb1+xuJywnCk0scURVGeVaf++jlmv3mc4lRp288//m/eZeE7c4Td4A6PVA6KcmmGF879LbIs5pOL/4hef37Pjy24TaYnX6VaOUyrc4n5G99D7rh8ptzLgQuQAcgkZvjue8QrK3e9nzE2hjU9nVe3VXalGRq1YxWmXhmncbKOW7dBE6RhitfyaV3qsPDDJfxuyM33T2mywOyXpzn8lRl+9H99B5lJpl4eZ+rlcdymi0DgtXyufWue9U/axKNbBX9LUwXGzzVpnKpRmipilS0QEHRC2pc6LL+7Rvtyl9vfq83TdY58bQan5vDOf/0Bky+PM/XKBOXpIggYrXosv7vG4psrJJ66+q0oiqI8Hv/1bw+wLcFaa+cV3KtzCf/1bw8oFTUsSyBEXkfMDyStdrp1avLjtwKu34gpFjUsM7+oF8USz5MsrSS02hn/5I88St8XLC4nDIYZP/swotfLCELJf/yfdFhdT2l1MgbDjP/uHw75s+/66LpASslgmI8zHG2fY5ZBmkjCUPLdHwW0O5laXqkoivIMM4sW7niB4nR5x8/3Ur5IefI0zcCxq2RZjKbtL1STZSm6blMsThLFwzyRSH3w79uBC5DJOGb0/geEc9dJ2u273jeLE+JWC5mp9MHd6LbO4TdmOPK1Q9SPV9B0jWgYIQG3ZlM9XMYuW9z4wdK2x5kFk/rxKoe/cohLfzBH81SN+okqZtFEaALDMagdr7Dy7tqON93Ma1Mc+fohCmMuWZwh0ww0jcqhMs3TedDsyp9cZ+PTW8+tXbMZO9tk7GyD0brPxPNNDNdANzWskknzVI3mmTpmwWDxpyv4LXX1Q1EURXn0Prl4546PnV5G5/17NwhaXE5ZXL77ecr1G7cu/oy8lOXVW/d/+71b2wjDfE53m9dNE2M6p0/kmW1/9C2Pbk8tr1EURVGUZ1WaRUiZoGsWtlUBVFD0fhzIANnwZ++RDgb3vG/me4zee59MdbDc1djZBqf/0nGap2r0bgxY/tkag8UhMpPYFYviRIFoGBONYnbLvtQMjeO/cBjd0hmte3TfXCEcRJgFk9rRCr2FAUn4mZN+AaM1j/7CgMHSkLAfITRB42SNI187xJGvzhAOom0Bspvcus3JXz5C+0qXlffWCHsRdtVi4oUxjnztEEIIvHWfsBepdfSKoiiKsoupCZ1zz5mcP2Nx/IjBux9GfPxpjB+oq8iKoiiK8qySWYqUGZqmo+v2k57OU+vABcjIMpL19b3ddThi+KMfP+IJPaUEnPrVY4yfbdC63OXD//5TFn+6suM+QhPIdPeTZs0QHH5jhrf+7ntc+/aNPWVuXfvWDa7+2TxplG4bd85awHB0Tv5KPqc7SeOUn/29Dxksj5CpROiC5XfXqcyWmXhpjLHnGnSu9VQWmaIoiqLs4vAhg9/49SInjpr87IOQ3/4fBgShCo4piqIoyrNMaDpCaPnfN/+r7N/BC5Ddye3F+NVa2rsTYLomky+Po5kaKz9b3RkcA5DcMTgG+W0r766x+v7GngNSW/XINoNvN2VphrcRkPjJVl2yz2athYOIGz9axu+EW/OSqcRb85j71g0qh0o0TtUoz5RUgExRFEVRdvHmz0Le/NneC/8riqI8lQSIze+HElRNauVzz7GrmGYJKSVZdu9SDMruDn6ATAiMWo3Cyy/hHD+OVnAZ/PBH+BcuYIyNoZdKBJevICO1zPIm3dSoHi1jOjqDxSHD1bt3A70TmUm6N/rE/t7fYJqhMfFCk6lXJmicqOI2XcyCiW5pFJoudtViuDratWZgGqUMV0Z53bLP/Ly3MCBLMgpNB7ts3df+KIqiKIqiKIrydLNqDif/ubNMvn6INEwYXO/y0d/7GfFQfR9Uni55If5bSSWaMLb9XdPMPYyh4zoNZqZep149RpqG+H6HXWsoKfd04ANk5vg4hefPYx89QryxTuHcOfRSCZlJNMeh/KUvEi0skKoA2RahCeyyhdA1Ii8m9u+v86OUEPYi0ngP9b5E3hTgxd86y8xrkxi2jtfy6VzpEvsJWZIx+eIY4+ebd95eBrGf7AicZakk6OZZZYZjoFv6fe2PoiiKoiiKoihPt8qRKs3z44y9MEHixQhNoBlqSZnydDEMlzMn/zKGfiv5wzQLQB44O3bkmxyKv3jvgYTA0G1ct4llFvH8Fu3uFaRadXdfnoIA2RjW4cP4Fy4QLixiHz4MQiDjGJkkWIcPI4wDvxuP3c33g2ZoaPr9d7BI4wy5h5Rlw9aZemWCE794BN3SWHp7lYWfrOCte3mALM7QLZ3a8epdx9F0bdtq2i2bOyQlaomtoiiKoiiKonxOVU/UKUyWMBwDmUl18Vx5KgkhME2XojuOZZXQdBOxlU0mqFWP7ms8KSVB2KXTvUKnewWVQXZ/DnxkSSsU0CyL4c/eRQYhMtysq5FlyCRBGDqqhel2ecZVQJZkOFUbu/Lou1gYrsGhL01Rmiqy8JNlrvzJdVbe3d5sIUsydPPOV3c0Q2BXrW21ywA0XeDWHYQuiEcxSZDeYQRFURRFURRFUZ5l1eN13Ib7pKehKA8kTSOWVt6mVJjAdRtYVgXHrlBwxwHwgw5pupdVchIpU+LEZzBYZKN9AT9oP9rJP8MOfIBMpikyS9GLJdI0y4v1awLNddFLZdJeH5ntYQng50iWZAyWhoT9iPJMifJMCatkEg0fXbE+TdcoNFw0Q9BfGjJa2173zC5bFMZdrPKdg3WGY1A/VkW3dGLv1rJQwzVonK6jmzrDNY+gqwr0K4qiKIqiKMrnjW7rlI9UsWrOk56KojyQLEtY3/iIdT5C0wwcp8544ywnjv0KEsn6xkeMvPV7DyQzkjRg5G8Qhr09BtWUOznwAbK01yMbjaj96i/T/+GPEJaJ7rq4Z07hvvAC/oWLqkD/Z0mIRwlrH25Qmiww/eoE7csdrv7p/Pb7CRCbyy9l8mApmFma4XcCskRil0zMwvaCgke/cYjm6Tq6decMMrticfgrM1z4J1eIRjFZnCE0QaHpcuKXjmC4Ou1LHQZLoweaq6IoiqIoiqIoTxeha5SP1LBrrqo5pjxTsizB89bp6A5RPMTQHVqdS5tLJZXH6cAHyMLFJdA0Sl/6ImP//G9ijjUxJ6eI19YIr11j8KOfkAUqo2g3n/7jy7hNh5nXJnn1X32R2S9P07s+II1SrJJJ5XCZLMr42d//KO8e+QDtkRM/Yf4Hixz7+VmOfn0WwzFYeX8dIQSNk1UmX55At/QdmWW3k6kkizO++u+/zvrHbUarI+yqzeRL45Sni8x/f5GNC22ikWpbqyjK51PBajBZO8dE5QzX1n5EZ3SdOPX3/PhqYZbp2vPUS0du/VBKLq9+l/X+xUcw42ebZulUjlQ5/AvHqJ1q4NQdNF0jCVPCrs/cH15h/f1Vwoec+Wy4Bl/5O79AcbK047Yf/m+/RW+ue/fSIwLcZoGv/J1fwCpt7wwdezE/+F//Of6Gp8qXKIpyoGimRuPsGGbRROxatFhRnm5pGuH7LUrFadSH8JNx4ANkMggIFxaRSYJRr6O5LmQZ6WBA3GqRdLuqaPsd9BcGfPw7FxksDpl4YYyJ5/M/MpVkaUYaZWxcaJNG6QN3uUijjNaFDh//ziUOvzHD+LkG9RNVsjgj9hJu/GCRLJVMvTKBdocLPn4n5OqfXac0XaJxqsbUK+MYtk6WSq7+2TwX/ukVunP9BwrkKYqiPM10zcQxK5ScCSzDRYj9XUGPkhE9b4lMJlhGgbHyKUzdxdTVUpX90i2d6skGL/wvXqF6vIZuG6RhShok6K5JcarEjW9ffyTblqmkP9clDVMM16A4WaJ2qpHPyzYQQtz9c11CFqf0rnZw6g6Ga1CaqVA5ViMahOimKnitKMrBoxkajXPjmEXr3ndWlKdQlsV4fotiYeJJT+Vz68AHyACk7xNemyOcu44wza0C/crdpVHG2gct/FZA62KH8nQJs5Q/5WmYEvRCutcHhINoW4A66IUsvrlCHKSsf9zaVg/sTmQmCQcRV/98nsHykMpsGdM1SOMMb93fzCaD3nwfs2DuGtNMgoTWxQ4r765TOVzGbTgIwO8GtC512fi0TRqqAv2Koij3K4z7tIZX6flLuGaFijuFrj36Ri7PIrvuMPHKJDNfnsVv+Sz98AbdKx3SIEEzNMyyRfdKm8R/+FnPWZJx/U+uYpYsDNdg8rXprQDZXsVezNV/dhGjYGK6Boe+dpTKsdpDn6vy7NEsHafmUJgqYVUdrLKF4Rhopp53TheCLMmQSUYSJiSjmGgYEQ1Cgg2PsBeQxY+hfrDI69s6zQJus4BddzALJpploFsamqkjpdxcwZCS+AmJFxMNQsJuQNDxiQYRMnl8tY4N18QdL1CYLOE0XMyiiW7pCE1Dys15ejHRICLo+PgbHmHbJ40e/PxY6AKn7uI0XOyag1WxMQoWuqWjWRoCQZZmZElGFqXEo4ioHxK0ffz1EdEweqQJL0ITWGWb+nNNjM+UcjmINFPDqti4zQJOs4BVtdEtHd3U0SwdoYlbSQtBQuLHxMOIsB8SdnyCm8/rIzqmRsGkMFmiMFHM3xtFa/O1lr9/b74nwm5A0PYYLQ2IR7FKVHjE4sRno/0pcTwiDHtPejqfSwcvQKbr2LOzoO/xqriURDcWVMDsDrIkozc/oDc/2PNj/HbA/A+WmP/B0r63N1weMVy+c42w7lz/jrcJAUhYeX+dxTdX9r1tRVEU5e4ymRIlI6JkRJpFJFmMSuG/P07dpXF2DKFrtD9d5/LvXqD96fpjOZwyk3QutoD8S+1nl0nuRRZntD/Z2BqjOF1+qHNUnj1m0aIwWaR0KM82rJ6sU5go4Y4VMEsWumOgGxpogixOScMsD6L0AoKWj7cxYnCjx2hpkAd2Oj5BJyDxHm4QWTM17JpLcbpEcaZM+XCV8uEqxekSds3BcE0Mx0B3DGSWl/dIw4RoEBL1QoKWx2hlyHCxz2h5iL8xuu/gQPlIleJ0Gc24tRywc6lN0PKQ6a2xdFunOF2meqJO/UyT2skmxUPlPHDhmghdQ2aSNEgI+wHBhsdwecjgepfOpRatj9aI+uG+f//oto5dc3AaLk6jQPlIlfJshcJkCXe8gF1zMdz8WAkh8mMVJSReQtj18dbzY9O72qF/vYu3OsRbGz3Q70GhCwzHyJ8n18Rw87+bJYvSofz51G192/3tqsPUlw4Rj/ZXlzpoB4yWBw9vGbyWz704tfnam61QOpwfU3eiiOma6I6B4RgIQyOLM7IkJR7GRP2AoBPgr40YLg0YLvbxNzy8lUEeLHuAJAGZyTyrWORB2NKhMtXjdWpnxqieqFOcLm9lEwtNy4NjQULUD/FWRwwXe7Q/2aA/12G4mM9HeTSSxKfVvkSne40sVWWFnoQDFyDTbJvqL/8imrO53EMIhK4jDIMsiiDLtn6GppP5Hhv/3/+etHfnwIvyFFHlBBRFecx0zcTQbCQZSRqSye0noQINXbcwNIskDUmyCJAIoWFoFrpmESZDNKGjCRNN0xEIJJIsS0mznWPeHFfTDDRhoAl9s56KQJJtPi4mk3c+OZKbc7eMAprIP86llKRZRJrFSB5+1oMQOoZmoQljq/6LlBlpFj+ybR5UhmPg1F2klHQutgl7gYo1Ks8koQnMoknzhUmO/upJJl6boTBevOtjNF3DcMCu2jCzPfia+DHdKx1W31pk5ScLrL/78C6KmkWT4kyFiddnOPzzxxh7cTJvSnWnelU66KaOWTBx6u62m2QmiXoB6x+s8sn/592tDNH9OPZrpzjzN1/YtiTwp/+H73Ljz68RDyMQoFsGtVN1TvyVs0x/eZbCLrUFt6Zr6VgVm/JslfFX8t/53Yst3v7Pfkjro/U9Z7sJTWyOU2H8lWkmv3SIxpkmZsW+a20vzdAwXAO7CsXpEo1z40C+CqR3pc2Nb19j/k+uELR8sn1m3gldYJZs3LFCHoidqVCarVCaKVM6VMadLGHtsrTSsA1qpxq88b/7xX1tD2Dx+9e59Dsfs/LjhX0/9rNuZlZWTjQ4+msnmXr9EE7Tvfvx1DXAwCrZFKduPe9SSsgkvWtdrv7epyx8Zw5v9f6blKVxiswkVsWmfqbJ6b9+nonXZrBK9q7fvfLnOX9PVI7WgEOkfylh44NV5v/kCovfmyfo+uoz7xGRMiVN1aqpJ+XABchkHDN69z2EkU9Nc13MqUmcY0cJP71A0ushdB1zahJzbAzvgw/JQtXFUlEURbk/Y5XTHGm+ThgPmd/4KV1v+4mya1WZrr/AbPM1rq//hOXuh4TxgILd5FD9JabrL/L21X9A0W4wXjlDrTiLodmb9b4WWey8T99bJpPbv1g5VoV68QiN0jHKzgS2WQYEUTqi7y2x1rvIWv/CXWYuGSufol46QtWdQdMMonjIau8Tlrsf4Ufdh3qcBBplZ4Lp+gvUi0dxzDKSDD/qsd6/xMoj2OaBJUAY+RItgDRMkOnnJziofL7YNYcz/8LzHP2107hNF7HXVR53oDsGjXNjlGcrlA9XH1qATBiC479+hqO/dorqiQaaqT3YhVcBVtWhdqJB7MUP7T2eL100iYcRhmsy8coUL/0bX6R8uIpm7b/+X+zF9K919zw/oQvsusvL/8brTLw2g1PPn9Obne3vh27r1M+OUTpcZfrLh3n7P/kBw4X+voJkxakyp/76OY7/5efQTQ2h5ct1hSY2/37f03vkhCZoPNfk1N94nkNfO5IvVXzA9wmaoHq8hlGwHrjETBalmAWLyS8d4vl/+RXcsQJin11ANUtn/JVpSocqVE81+eDvvkXsPdpltYryJBy8AFmS4H/y6eZ6O3DPPoc9e4jW//SPSdbWyeIYIQRawcWanaX0hS/gffAhqepkqSiKotwHTWjomomuGbsXvRcC7WbmlHbbsg4EmjCw9ALHJ75KwaqRyZS+t4wEinadsfIpbLPCjdbbO7pE1otHmKo9j2OW8eMeg2ANIQSuVaNePIJr1dA1k9XeJzsy0DRNZ7r2PJpmkqQhXW8BXbMoO+PMNl/FNIosdz6g7y8/lGNk6A6N0lGOjb+BoVmE8ZBRsI7QNApmndnGFyg5Yyy03qUzejSF6Z8kzdIpTZc5+VfPUJgsYVdsnKZLcaqE0ARnfvM8R3/lJGmcP09pmNK93OaT//b9vBvk7WOZGs3z4zTPj1M9XscdL2C4BjKRBN2A3tUOa+8ss/Hh2r4zMBTlYSsfqXL8189w/C+exq67aPv8Ur0bIQRCFwQdn40P1x58PF1QGC/y3G+9yOSXDlGcLqPb+gN3ORRCEA1DelfbeKujh/Z+tCt2noVVc5h8bZrn//arlGYqeV2qfc457AYM5nt5NtoeAxUyk8TDCLvuYpVtdPvBvw7efE6tkkX9uTFe/Nde4+P/5l06l1p7npdmaZglC6tsPVUdKg3XZPbnj3L0107RODe+VR/tQfbh5mP7Cz2GCz2iQfhAc9RMjUNfP8KJv3oWd7yI0MW+5yeEQBgCd6zA9BuzJH7MJ//de8R9laiiPFsOXIAMKcm8WyeTQgiE4xDN3yALgq2Olak3Qiu4mFMTCEN1W1IURVGeDCE0GqWjrPcv0Rlex4+6SCS2UeLo+JcoOeNUCzP0vEWi5NYSiWGwznLnAxAQxkOSNEIIsI0SE9WzNEvHmag+x1r/IuxY9iko2A2WOx/R9RaIEg9N6BTsBsfGf46x8kn8qMsobJFmD3byKoRG0W5wuPkahu6w3PmQvrdEkgUINGyzxGzjC1TdGfxyDz/qEsTPVmFZIUC3NKxy/sUWcbOmS367lJv/3qwpJLN8ecxnaZbO2PMTnPprz1E73cyb1mSSNErRdEHleC2vP3SqQWGqxNwfXn6cu6ko29g1h/GXpzj8iydwxgrbvlCnYYK3NqJ7pY23NiLqh6RBgkwlQhdolo5dsbFrDu54keJUicJkMc9UEgKZSUZLA9be2X+9222EoHy4yqnfOMehbxzDbbpbmZ23S4KEYCOvLRa0PZIgIQ0ThBDotoFZsnAaLu54AXesiGbm8wxaPqtvLeVLKx9SpoxVcXDHClSOVDn5G+epHK1vLQONRxH+hsdoebPuVJCSpRmaLjCK+RyLUyXc8SK6rRO0PHpX2/urjbbZxbb10RqVI7Vbyz83h/DWR4xWBvhrI4K2T9gPN7NkZd6ApGRRmChSPlKldrKxLbB3cznuxGszbHy4RtgL9rw0UKaSxIsJ71TfajObzKrYeUbZzcdJSZZkeZBwnzXi4kFE9gANDoSuceSXT3D0V0/SODuOuUs9yJtzGy4N8NeGxKOYZDPrWDP0rWCpO1bAHS/m+7d5PDc+WGW40N9Wr24/pJQgYepLs5gli/KR6laQOx5F9Od7DK538dZGJF5MGiZopo5VtSlNl6kcr+dLLG9bpqyZOoWJErM/f4z191fYeG81P/bKI2EaBVy3QcEdx7bLGLqNEAYgybKYOPEJoz7D0SpB0CXLVN2yB3XwAmSfIdMUoWvYx44SLS2RBQFCaOiVCtb0DDKM7t7KXDnwRqsj5r+/yManbfoLA7VMRVGUp4wkSUPW+5doD6+Rbp6cCDTK7iQz9SquVcU2yzsCZMNgHSlT5G3fvITQMI0C9eIRys4EmtD57Om7RBJEfdYHl+h5i0iZ/97s+ytU3Ckmqs9RdidxrRrD4MEyNEzdpeJOUSscYrn7MWu9TxmFG7fmi4ZtlDky9joVd4qSM/bMBciyJCPo+Cx+f36rOHTlWI0jv3gcs1Bj/f1VNj5cI+rl2exZKgm7wa4Fo2WWITTBYL6HtzrEb/skXoxm6pv1gKaYfG0GoWusvr1E0PJV1zDliSgfqTLx6jTl2cq2n3vrI9ofr7P2zhK9ax38dY9oEJIGaf761jU0S8cqWXkB+GZeU6o4Vc5rS02X0Wyd3tUOg/kH+11RnCox85UjHP6lE/lSwdsCJ1makYxiulda9K50GCz08VaHhB2fJEhJo5sBMh2zaG0FKQpTJQoTeUBvuNBn9Z3lh/pdw645jL80RWm2wvhLeY20qB/Su9qhe7nN4HqX0eqQsBtsCzoam3XS3IkipZkyxZky3spwq2HHfshUsvzDG4y/PIVdcwh7QX58VoYMl/p4m80Jgk5ANIhIowSZZFsBMncsD5CNvTjB5GuHcCeL6JuBSSE2i+b/3Cy9q509B8iifsjqm0t3LJgvdA275nDirz6HcVvWW5Zk+Gsj5v/06r67Bg8W+oxWhvt6zNZ8DI3xl6c48ssnaZyfwPxMZ80kTBgtDeheadOf6zJaHuCveyReRBKmmwEyDcMxsap5t0t3okhhskRxsog7XmT1raX7nt+ticLYS5NoZt5BM40Sete6bLy/SufCBoP5Hv7GiNhLyKLNAFnZpjBVonaqsfWZZBatrfeXbukUZ8rMfv0Yo8WBCpA9ApowKJdnqJYPUypNU3CbWFYZXbc2685K0iwmSQLCaIDnrdEfLNEf3MDzN7bOC5X9O/ABsqTTJdloUXztVYyxJtlwhNA0jGYDY3wc79NPkZGKlD7N9ttlU1EU5SCRMqPnLeKF7a3gGORBrFG4QZIF6JqNqTvbHpfJBEOzMc0Shm6jCTPPmkbDMStIZH6lcJfCK1JmdL1Fwni47SQozSI6oxvUirO4ZpWC3XjgAJljlim7Uwihk6QBJWcM27xVTFgg0DQdSZ795ljVB9reQSRTib/hs/DdW8tHJ16dZuKVKcpHqnQutVj83vV7fhHMopTWx+tc+acXCTv5F9LbO/g5TZdzf+tFjv+l01SOVqmfbrLaX3rg+jOKcj8qR2tbRdhvSsKE1gdrXPpHH7P29t2zv8K2vy0Aplk61eN1mufHsco2ncutfRe9v53hGpsBihO4zcK229IoJWh5rL+/wo1vzbHx3sqeOxXqtk75aI366SZpmNKf6zzUOkvF6RKFiSLuRBGEIGj7rL29xMK351h/f5Wg5d1zDN01qJ6oo2nafQcZO5darL2zTNgLGd7osfbeCp1PN4iH0V2D8tEgYrQ8ZOOjNVbfWiQexsx+8xjFmfK2LMPmuXEqR6usvr20p+YBYTdg6YfzLP1wftfbNVOjfLTGsV87BbcHyOKM0cqQC//9Bw+vG+U9CD1fanjyr56lfqa5LTgmZZ4J17mwwdKPb7DyowW6V9p7eg0JQ8OpO9RON6mfbrLx/mreAOZ+57n5fNxsQJH4Mf25Llf/6QUWvns970b52efaz7tXDhf7tD5aY+ODVTRDZ/zlSayyvXU3TdeY/OIhbnzrGoMbvfvOclN2EkKnUjnMoenXqddOYlklkHlATGZpniUmBJpm4Ng1ioUxGrXjjLwN1jc+YnX9A4ajh9f85PPmwAfIosVFhjKj8vWvUfvmzyMsC6Qk6fXwP71A7zvf27YkU1EURVEeJ4nEj7rbgmM3pWmElNlmh8vtH7mm7lAtHKJROk7ZncAyShiaiaaZm501rTzjbNc6IZIw7u+aSh9EPdIsxtAdLKOwy2P3x9AdHLOKJgyOjH0RKV+/431HYQtNqLIHd5PFGSs/Wdz1tqDls/HxOo1zYxRnypQPV1h7dwV25BAqyqPnjhcpHdqePeavjVh5a/GewbHdZFFK58IGnQsb977zHlSO1fPui58J4slM4q+PWPjOHB/9v98h9uJ9BbjSMKV7sUX3PjKz9qJ+ZmxrnmE3YPG71/n4v3kXb22453mmfkL7o/UHmodMJZd+52NkmpH49xGozCTe6oiL/+NHWFWboxO3ssggb0bgThSxaw7BxrP1Xc0q20y+PsP0l2exKreCRjeXe7Y/2eCjv/8zNj5Y3dcSTplk+Ose/rrH8g9vPNQ5y0wymO9x6Xc+5trvX9zTay0NEjoXW3zy2+/hNL5M4+zYVhaZ0ETeYXSmTLtkEfUerE6akhNCw7YqnDj2y1RKM/nFySQkSXz8oEMUDcmyvCa7oTtYdgXXrqHrJgW3yczU6xiGw5Vrf0ySqufkfhz4AJmMY8IbC7T+4T9CGAbCdSBNycIIGcfION6qS6YoiqIoT0Kc+Ei595NgXbM4Ov5lpmrn0YROz1uiPZwjSkYkaUTVnWGydg5d2/1jOu8Av31p5uYtJFmYB+U07aEEq/IGBSaZTFnpfkyYDO+Yuh8lHn1PXbV8EMkoIh5FCE2gu8bu8VFFecQM18AoGDs6G3orwz1lOD0O469M0Tw/vuPnYS/gxrev8clvv7fv4NjjFA0j1t5d4f3/6s19Fdl/mOLRg2/XWx/R+miNxnNj1E43t93mjhUoThafuQCZ03A59mun0Z3tn9FZnDFc6PPuf/4Telc7D1Tf7GELWh6r7yxx/U+v7Os5l0lG6+M1Ohc2KE6VcBruttuLM2WcuqsCZA+JZZaYmnyZUmECTTPpD26wuv4BG+0LxPFo23JvgUBoOrZZZGryVSbGnsdxalQrRxhvnmd57V0O7C/AA+zAB8gAyLK8QD+A521Ww1VPtqIoivLoCfTNgqh3s7/PpGbpOPXiEbIsYaX/MSudD4mzEClTMplhaBaZTNHv8DEtRJ6Cv9vyS23z51JmO7pf3o+b40iZ0h5dzwv03+GqpJQZyQM2Bfg8sKo2jTNNaqebFKdK2FUbwzHQTB2n4VKYLJJFKZqKjilPihD5l6/PvAY1U38onSwfVGGqRP1M/v75rOUf32Dh23NE/fBAfzfsXW1z5Xc/yTsUPql5PoztZpLhQp/BYn9HgMxwTYzCzsL1TzOzZFE9UadxdmzHe8FfH/Hxb7/L8EbvQAXHANoXNlj+4Q2y+1iyL5OMzsUNGufHdwTIbjYWUB4Ow3Rp1E6i6xa9/g2WVt6i1bm4GRzb5eJkCkkSsLD0E9IsZnL8RWyrQr12nJX191St9vvwdATIbpepgnOKoijKw5NlCRKJELtnXBm69VCWKt6u5IxjmyVGQYvW8BrD8DNLjoTA0O92wimwzRLajgyzWz9PspAkffB6LEkWEsQDqggMzc47JiUPWDT4c0ozNeqnG8x+8ziNM02sip13OBtFZFFGEiQkQYJM1Amt8mRlcUoSJmRxuq0rZHG6RGmmguGa+y6I/jDVzzQpzpTR7e2/A721ERvvr9G7+nDrhj1sQcene7FF++O1Az3PvQq7AWFn5+eNbhsYztP3dfNu3LEC9efGdnSsjEcRvasdVn66eH9LVh+hxI/zJhCX7n/Z8HChv2uNN6tsPXPP8ZOkayaFwhhCaHR71+j1rxNFd6/VLWVKEHZody5RLIwz1jyLWxiDXS6iKvemXs2KoijK51qc+mRZgqm72GZ5222a0HHNKkVn7KFuUwgNgUaaRTuCWI6VF9c3dZck3b3dvRAaFWcKyygSRH0k2dZ8q4VDmIbLaNTGC7sPPNcwHjII1pisnqNZOkbPWyRKdy4pFUIHKTeXfT4D3/gesptFnU/8leeY/cZR4kFE69MNupfb+OsjYi8mi9I8K+FrRyhMFJ/0lJXPsSzOCLsBQcenMHErS8tpFhh/dZrBYp/1d5d3DYo8DrXTzR2ZLADtT9fpz3W2Nb84iEbLA7qX28Sjgz3PvUqCZNeAqWZoaOaTzzh8mNyxArVTjR0/99c9Nj5YJWzv/rn9JPkbHqOlAeEDLIMMu8Gu76ub2c/KwyGEhq47gMDzN4iivV+Q9P0WYdhHEzq69mxlbj5OKkCmKIqifK4FUZ8oGVEpTFMrztLzlkg3C6A6ZoVacZaCWXu424z7JFmIZZYoORNEiQcSdN2kWT5BtXAIuHPGtEBQdMaoFWaRMiNOfUDgmGXGyicQaAyDdbyove1xmjDyJZhCw9TdrYw5Q7MxdReJ3FxSmWyl8ofJcLNLZ4ta8TDN0gkAoiRP9xdCRxM6tlEiTEb4UYdMHqyr5weB4eRd54796kmEJpj7o8tc/b2L9K51t91Ptw0mXp1+MpNUlNsMF/p0r3QojG8GyEQe8Bh/ZQrDMbCKFq1P1ghaPvEwIttDp8KHQkDlSBWr4uy4qfXhGt7Kwc9wHS0P6d9n98mDKEszsnTn8y80sVXU/Vlh1xxKszu7NXvrQzbeX30CM7q34VIfb/3uXZbvJQmTXd/jmqU/c0HQJ0lKSZZF6JqRr3C4Q83X3R+bbf3ZrYmTsjcqQKYoiqJ8rnlRh76/QtmdZKJyFteqM/BXMXSbijuFJnS8qEvpIWaRdYbzjJdPUy8d5ejYFynaDbIspeRMUHLyotOjsI1t7J5FdLNz5mzzC4xVTuGFLYTQaRSPYJtl1vuX6I7mt2WnacLYXNpZxtAsbLOMqbt5NlphiiQLSbOYJAsZBRuEyQgpU6TMGAXrXF37AWemf5GjEz9Hs3ycYbC22S3TxbUqlOxxFjvvc339x2SpCpB9llW2qT83hmbqDBb6rP1sZUdwLL+fhVVW9VyUJ697ucX6O8tMvTaDMLWtmoemazLxhWka58dpf7TG3B9fYf1ny3hrI7IkQ6bZI00i1Uyd4kwZq2Ru/exmnZ3BfI9gl2VgB03Q8vBWD3AgbzOwlde7FPlKLSFuNQ25vTadALNgbutg+awSuoZddylObf9sllISdkP6890nM7F78Df8By6iL5MMuUupI6GJO3TbVu5HlsX4fhuj5GCaBXTdIt1jbVfDKGAYNmkaEgQdVDb//VEBMkVRFOVzb6nzPlHiMVk9S9FuUnYniROfnrdIa3AVTTM4O/OrD217ftTl+sZPCeMBjfJxDjW+gJQZXthmsf0zwnhAvXSUyerZHY+VMiNKPC4s/QnVwiHGKycZK59C10ySNGCh/S7LnQ8YBmvbHmcZRY6O/xzN0on8Sw8aum4h0Jisnme8cgaQxGnI9fWfsNr7hCjJrzjHacjG4ApRMmKyeo5q4RATlefQhE6SRUSJx/rgMp3R9T2fyH3eCE2gW/kXyGgQku5SKFkzNYqHyhSnSweuwLPy+RO0fNbeXWbx+9eZ/YXjO27XLZ3m8xNUTzbwVvNOhss/WWD93eVHViBf6ILCeCGveXT7l3KZv6+Ctk8aHvwAfezFeefKA8hwTQqTRUqzFYrTZdwxF7NoYZbsPBBm62imjm7qaJaW/90xsMrP/pIuq2JhV2yEvj1jKg0Swq7/QEsYH6Wo6x/Y15uyXRx7bLQvUCxMUCnP0h8sEsV7C6ZXyocouOOE0YBW57Iq0H+fVIBMURRF+dyL4iHr/YsM/GUM3UaIPLU9Tj3CeIQQgiDq40Ud4iSvL+JHXW603mZ9cIlR0Npc5ng7Sc9b4tPFPyaTKX7cu+2WjL6/TJgMWel9jCYMQJJkEUHcJ8sSBsEaq71PiW/LAvOiDjdab7PWv8AwWCeMB/S8xXzOaGQyIYyHBPFgRwfLKBlxff0nLHc+vOuxkDLFizqfqY0mSbMon3M8xDI+QtdMEFreeTNLiNOAMBk+lM6Zz6I0SvE38k7cxakSbtNFs/StQJhu6Rz5peNMvjqNVbYJWt4TnrHyeSczSe9ah0v/8GNkJpn60ixm2drqbCmEQLeNvBC7a+I0XZrPT+Cvj2hfbLHx3grdSy2Ch1iTSWgCs5wHKG7vsCkzSdDxSaPkqUiayKKUNDgYgTyha7jjBRrnxmmcHaNytIZddTAKBrpjolt551LN0BC62Dz2m5lDWt7pNM8ietJ78ujptoHuGDu6u8ZeTDSIIDuYL74kSElj9dn8NIjiEWsbH1OtHKFcPsTkxEuAZDBc3lH7NSfQNING/RSTEy9hmgU63Wu0O5d4Kn4ZHkAqQKYoiqJ87kkkUTLaypjaTWt4ddu/0yxiFG4w+mwHyttEqUfk7R7oSLMIL2zhhbt3lYpTn9FnbvvsNsNkuOeOkplM6PvLe7rvnaRZjBe1d9Q2U+4tGkZ0L7Xw1j2cusORXzqB03DxWz66pVOcLDL20iQIweBGD7Ng7jqObutUjtcxHAPd0tFtncbZW8t/J1+dxh0rkEYpaZSSeDGdS61t58lGwaRypIrhGmiWjmEbW0WnNUNj6kuH8Nc90ighjTOiQUjvSueRHh/lYEpGMa1P1pG/Ixnc6DP5+gyV43Wsz3Tw0y0dt1nAabhUT9SpHK/TPDdGf65L93Kb9qcb9Oc6yPTBvrAJTWAWzR11rWQmiQfRA4//OEgp71iz63ErH67QfGGS5gsTVI/VKc6UcZpuHgxTy+Z20O38d+5npUFyYAKeu8ni9PHVCFTuqeCOUy7P7LxhM+NLCI0w7FMsTNKsn8GxKoz8DaJoQJpGm3XJBJquY+oullWiVJymWJzA89bpD26QJAczm/FpoAJkiqIoiqIoj1gaJPTmulz/4ytMfnGG2sk65cMVokEIQmDYBsOVARtvLVGaLjPzxuyu49hVh+N/8RROzcmzO2ydwnhh6/Yjv3SCsB+QhnmAzFsb0bva2fblyB0rcPwvncauOXkHMkunNJ0XYtdMneN/6TTxMMqDbGFCf76nAmSfY2mQsP7uCqOlAYOFHhOvTFM71cjrgFXsbYEUIQTCEJRmypRmyoy/PMVgvsf6eyusv79C93Ibb2W46xLjPRECo2DtUvhdkgQJ8oBm8Gwjb/vzhAhNUH+uycxXjjD9xmGqJxv5stXPkFJClh/bJEjIopQszoN7Ms3IUolMMzRTx6m7uGOFXbb27NAtHc3aGSDL4uxAZ2jdfL6Ug6FcmubwzBu73CI3l0XmDZM0TcexKxTcJs0sJoqHJEm4mUkm0HUTw3CwzBIgNh9jUixOArCy9h4qi2z/VIBMURRFURRlnxIvZnCjj+GaBG2fLL73l4+oH/Lxb7/H4EaP8ZenKM2U0R2DeBiyPrfCjW/NMbjRZ/pLhyhMFPFb/o4v/JqlUzlaxa44W0GCLM5of5pnFQpd4NTdrfsbjgGfCSYYjkHlaHVbcCPxk60xdEtHb9wa42nIylEePW9txNzvX2Lt7SXGX5li5itHqJ1uYlVszKKFbuk7AleGa1J/bozqyQaz3zzO9T+6zOL3r9O71slrIu3zpSUE6Ja2M0AmIUvSpyNA9oRppkZxpsyZf/4Fpn5uFue29zpsZuN5MfEoIvFiEi/G3xgRdALiQUTsxSR+TBql+VLRKMGpuUx+6RCHvnb0Ce3V4yEMDU3f2bExy7KD/XsyQ8VJDhDLKlIu7a1b9c0ulkJo2FYFe5dSf7d3uiyXpimXpvH8FqvrH9xhWaZyNypApiiKoiiKsk/tTzf46f/x+/t7kMwDUdf+4DLX/uDyHe8298dXmPvjK7veNlzo8+1/94/2t93P6Fxs8a1/5w8faAzl88tbHXH9j65w48+vUTlWY/abx5n5ymEqR2po9q0g2e2ZZZqhUZgocu5fepmJ12e4+D98yMJ35va9LE3KvJ7fjkCYEGjmzgCdspM7XuTFf/U1pt84jFm89W1bSpn/jvJi1t5eYvnHC6y/v8pgvou8x/K8yrEapdnKo576EyeT3ZfGarqGMHYGzhRlN0kS4Pm7l9d4WIKw+0jHf5apAJmiKIqiKIqiKPuSxRn9uS4X/38fMvcHl6gerzPx2kxep+xYDaHvHqyqnahz9m+9iF11uPQ7H+9v6ZeUJKN4lwAZmO7O2mTKdk7DZfL1GabfOIzhbq9zmIYprY/WuPg/fEj3cotoEJGGyT2DY58naZiS7dqBWMcwdy69VJTdrG18TKd77ZFuQ8pMZY/dJxUgUxRFUfatak4wZh1BExqXh28jUR/CiqIonzdZnBH1QqJ+SNgN6M93WfrBPLUTdcZfm6F5bhy3WdjW4VC3DcpHa0x/5TDDxT5LP5jf8/ZkJol3CZAJIbCqtsriuYfiTJmZrxzZljkGEA8jWp+s89H/6x26V9rEo/0tfxWa+FwEJ282P/kswzUwCuprtbI3aRqSpqqI/kGl3smKoijKvpWNJpPOcRIZI3hHlbZQFEX5PJN5kCUeRgzme/SutOle7dA+P87Eq9M0zk9s63xpOAb1Uw0OfeMoK28uku0SdNh1M5kk7Pp50wnJVuBNaHntPbNgInRxsOtBPSGaoVGcKtE4P77jttHKkPk/vcLGB6v3VcdNM7Vdi9c/axIvJvbiba89ALNgYlUcNEvf82tZUZSDSV1mURRFUfZFoOHqFRy99KSnoiiKohw0EoK2z+qbi1z+3U+5/D99wupbi3mXSXkr+GLXXRpnxyhOlvac+ZUHyPJi8VlyKxAhNIFZtHDHizuWDio5o2DijhfzjL7bZEnKcLHH8o9u3HeTA8M1MdxnP+8i9mKiXkjix9t+rtsGds3Z0fBAUZSnz7P/m0xRFEV5qEzNxtFLmJrzpKeiKIqiHGBRL2DpB/OE3YDybIXK0Rpis1bTzaBW/bkx/A2PZC+1rmReB2q0PKB6oo5d2561VDlWo/3Jet4hU9nGKlvYVWfHUsjYi/HWPPx17/7HrtjY1Wf/nEAmGWHHx1sbUTlW23abXXeonqjjrQyfzOSUZ4IQOqZZuPcd70HKjDgePYQZff6oAJmiKIqyL2WjiaMVn/Q0FEVRlKdAFmcMbvS59geXef5feQXrtmLmmqVTmCohjP3Vr+pf79J8YQK7tj0oM/7yFOvvrjCY7z2UuT9LDMfELOzMrotHMVE/eKCxC5MlCpOPOKtckrcxfcKCbkB/vrcjQFacLDHxyjTLP7zxZCamPBMcp8bR2a8/8DhRPOTa9T9HStVkY79UgExRFGWfGuYhDrnPYekua+EcN7yPAKiZUzStWSrmGJbmoqERywgv7dGOFulEy4TZ9iu0U84pZt2z6MKiF69wdfQuUXbnq7iT9gmOFF5EFwataIEb3kcE2e5XKwUaBb1K056laozj6CUMzQQEqUyIswA/HTJMWnSjVby0T0ayY4yKMUbDnsHVK7h6hYJextZKCAQVY5w3mn9j897bT1xTmfBu708I0sH+DrCiKIryTEmjhNFSf0dtMCFANzWE2F+ArHNhg+kvz1I5Wtv28/qZJtWTddofrxMNVBHs28nN/+2QyfteWglg12wqx2oUpx5tgExmkjTKduyD0AS6rW+rCfYo+esjupc2mP3G0W0/d5oFxl6coDBRxG95qg6ecl8so8DE2PMPPI4ftLl2/VsPYUafPypApiiKsk+GZuEaVQp6mWHSQRcmM84ZxuwjlIwGluagCwOBICOllDWIs4BevLZjLEtzKBo1TGETZSO0e5SGNDWbklHH0ExGaRdN7F4U1xAW4/ZRJuzjlIw6tlZA18yt8SWSVCakMibKZijqNVaCK/SS7XPUhEbFHGPaOYOhWRjCQhe3xtGFQdGo7jqHRCb33B9FURTl2Sc0ge4YO4IYMt29K+W9dC626F/vUT8zhnl78f+CyfSXZxktDVj49txDmPmzI4uzXTsw6o7xQHXbJl87RO1k45EX6ZeZJA0TZCqRUm4FVTVDw667aObjaRLgb3i0P1nH3/Bw6g5Cz89zNFOjNFvh1N84z6f/4H2ingrQKvuXJ0re+/ehEBqaZqDrBjd/sWZZQhj28YMOo9Eq+2pFq2xRATJFUZT7pAmDgl5l3DrKIfcsujDw0wG9eA1JioaOqTnYWoEki0iyx1cTpWZOM+2comEdIpUp3XiNKPNIZYIQAl0YmMLG1ku4ehldM3e9spzJjFHaZS28tvWzktGgZk7i6CWCbMiSfxHJzhTuTKbEmTpBVBRFedroto7MJFn8cJbnmEWL5rnxHUGMLM7wVofIdH/bCbsB7U/WqT83RvO2roxCCOrPjTH7C8cJeyHr763AA2RHPUuiYUTUD3d2YCxauGMFzJK1r9ptQhdUjtY49I2jlI9U950FeD+yOCXsBpglC/1mLTtdYJUtyrMV4kFI4if3GOXBpEHC4EaftXeWOPSNYxibATIhBFbV4fAvHme4NGD5h/P4G56KUSj7EoY95he+d+87Cg1dMzB0G8sqUyrNYFlFgqhHq32Bbv+6Wl55n1SATFEU5T7pwqBsNNEKGhLJWjhHL17FTwekMkEXJo5eoqBX6cWrxPLxBYvG7MNUzQkymdKJl7nhfYiX9kiyCCE0DGFjawVKRp2y2WQ9vI6f9neMI8loR0u0o6Wtn007p3C0Io5ewk8HXBm+vWNppqI8bppmUi5Oo2kGnr9OGA1R30yePNdpYFsV0jRi6K3c9YRd1ywKbhPTLBLHIwaj5QfabtEd3/HzIOwy9Fbve9zPi+J0GadZIEtSgpZP2PGJ/WT/wSYBdtWhcW6cyS8eQr8tyyhLM6JRRP96974CcRsfrlE9Uad8pIp1WxaZXXGYfG1m69/DGz3CbkC2lyYAmzRDwyxZ2FUbzTboXmo99b9O4kFI0PKJ/XhbLTLDMSgdqtB8foKVny7uqc6X7hiUD1c4+qunGH9lGqf+eLo3ylQymO/hjhVuBciEwLANZr56hKDtM7jRe+TLG4OOz40/u0bj7DjF6dJW4Fc3dUozFU79tbNohsbaO8t4q0MSL77HiLfRBIatY1Ud7JqDvzYiaPuPaE+UgyaM+lzfS4AMAIGhW7hOk2bjDGNj5xAIJBmet/FI5/ksUwEyRVGU+6QLA0cvgYBP+t+nEy2RyO1XXwfJk/mAcvUypuYwSNqsh3O0ooVbN0qI8PHSLp14CdR5l/IMcKwqzx3/dSyzyJX5P2Wt/QlpqjIYnyzB1PjLTI29xMhb49Orv0cU37nDm21XOTrzNZq1U2x0L/HRpX94f1sVGmP15zgx+00QAoFA1y2E0FhY+SkXrv0+Uu5caqbc0jg/zrFfO4VVcVh9a5H1d5cZ3OgTjyKyOCNLMmSSkWUSpNyKqQiRL6cUuoZmaphFi/FXpjjx689RPV7fto3Eixne6NGf697XHPtzHVbeXKR2qsH4F6bz7W5mMbnNArPfOErlaI1rv3eB9fdWCNo+aZwik3yJ3takNx+n6RrCEGiGjtNwqR6vM/bCBFbN5kf/4beR+wiwHURZnOGvjxjM92icHdt2W/lwlRN/+Tn617tEvTBfypjtrPWlmRqGa1I+UuXYXzjNsb9wGsMxtoKPQhM7umQ+1H1Iss3MwSZWyd7KhNNMnWN/4TSDhR5plBJ2fLI4Q2b5a1MI4OZrU4j8OddF/hrevN9+xIOIlbcWmfjpArPfOIY7Vtjab6EJGmfHsesutZMNFr47R+9ymzRO8+N0e803IfL3jK4hdJEHZgsWhakSY8+PM/biJJf/8acsfvf6QzyKyrNDkqQhg9ESg1F+AWp66lUmx19kMFyh25vjqY/sPwEqQKYoivIAosxnNbi2a3DsSUplQiYzTGHh6uUnPR1FeaSE0LHMAuXiFCBw7Tqm4aoA2ROm6yYFp0HBaZIkAa5TJ469XZdkP0xSSnqDea4vfg/DcDEMl/HGWWxL/S7cD8M1t4ren/7nnyfqBnQvt+lebTO40We0NCBoeyReTBqmICW6Y2BVbApTJeqnm0y8OkPtVGNbnbCbetc6XP/jK/c/QQnrP1tGtw2qJxp5R8vbYjO6bVA/3aT6b38Zf31E51KL7uU23tKAaBSRBglC1zBcA6vqUBgvUpwuUT3RoDBRxHAN0ATDhT5CPBtfM4dLA5Z+ML8jQGZVbaa/MovdcLjyu5+y/rNlgra/LXBkNxwaZ8aYfuMwU1+epThVRuj5AQ9aHmmU4o4VHqie2b2kYcLS9+eZ/fljFCdvez8LsOsOL/5rrzPxyjRLP5yne6lN0PGRqUQzNHTHwCyaWGUbq+rgNFyGC326V9oEG3dujnQniR/z8d//GYXxIlNfOrRjvwvjRU78lTPMfvMYw8U+rY/WGc73CHsBsR8jU4lu6xgFE3esSHGqSPlIjfLhKnbN2QzmwQ0VHFP2JKPTvUKpNEWteoyJsfP0+tf3VM9M2U4FyBRFUR5AnAW0w0VSebCWGPbiNcpGg4JRZdo5jSFM1sPr9OL1AxXIU5SHQcqUOPEZemuYhoMfdogTlRr5pKVpgh928YIWYdTDDzqPPDiWkwy9NYKwt1nI2KRSmlEBsvsgNIGu5cvHtGaB8aJF/ewYaZiSRXlGjMwybq6cFVqeDaObOrprYBYtDEdHaNsbtvTnuiz9YJ61n93/MlqAJEjYeH+V9/7zn3L+X36FwlRpaxmnEAIE6JZOYaKIVbFpPj9BFqV5ZlEmt7KKNF1DM/U8Q8ox0EwdoYm8GPwjzIh63Ly1ESs/XeDwLxynNFvZdqwMx6RxdpzCv14iHoREw5DUT0AIjIKJWTQxCnmAySxZaEb+nPotj6v/7CJRL+Dor53eVhPuYZOpZHCjx9o7y9g1h+J0eWv+AFbFZurLszSfnyDxE7I026q5djO7bStTUNeY/9OrBC3vvgJkyLwW3qf/4H0SL2bmq0ewKvbWzfn2dOyKjeE2KM1USMN8TjKTIG+bk5m//nRbR7eMrWMrM8ljKO2mPCOCsEcUDTENl2JhgsfW2vUZowJkiqIoDyCVMV7a3b11+hPUiuax9QJT4gSuXmbKOUXZGMNLewySNoN4g2HSfqx10RTlUQqiPlfm/xRN0+kPl0hTFQh+8jLWNj5iMFwiSfzHGrTMspgoy+v+CKGTZWpJ5YPSDA2tZO2aDbYnmx+T7QsbzP/ZFRa/e31fReHvNGbY9Vn+8Q2yOOXYXzxN4/w4dtXZPndTxzJ1rLJ9h4E+H7IopT/X5ZP/9j3O/osvUT5cvRUk0wRmwcQsmHmDhs1ltIj8+AldbCvEn6UZ/tqIq//sIgvfvobhmNRONR9pgAwgjVKu/8kVzIrFoa8fxandqn+m6Rp2xcGuOHcZ4RarfCvQdz9kKulcbHH5dz8haPsc+vmjlGe3d/YWuoahaxjOo8usUxQAKTOkzNA0A9MsPunpPLVUgExRFOUBZGSbGVkHK0A2SrqsBldIspCaOUXJqFO3pqnKSWrpgKHZYpDkf/rxOlEWPKbMDkV5NNI0ZKNz4UlPQ/mMobfC0Ft50tNQ9mm0PKR7uY3TLFCYKO4IjuyLhDRO82WOF1us/HSB1beWGC7sbAxzX8OnkqDts/CdOZIwYeJ6l8a5ccpHqg9UPD6LU8J+SO9qZy91658a0TBi8XvXscoWM189Qu10M1/Sd9vzKzSRB84sfcfjZSaJBiG9K22Wf7LAjW9dY7Q0wGm4dC+3H8s+dC+1mP+TK2RxxuRrM5RnK1u15B63NEhofbxOPIwI2j5jL05QO93MGwnY9/dVW0pJGiYMlwaEneAhz1h5Vhmmg25sXgRQqYf3TQXIFEVRHtDjXd+/txNAiaQXrzFKurSNJcasw1StCWytiK0VmHCOMy6PMkg2WA4u0woX8NK+CpIpT5VSYRLTLCI+s4xg5K8TRcM7vp7z5QeTRNGAOPExzSKWUUCSEUYDgrCHodvYVgXTLCBlRhQPCcLuVhdGITRMo0ipME4Q9QmjAZrQsa0yhu4gNB2Z5Us/o3iwh+wpgWWWsMwihm7nS9IkpFlEFI+I4hFZdvdOaAKBZZUwjSK6bqGJ/MttJjOyLCZNQ6LEI0kC7hTUF0LbmoeumYitMVKyLCFJA+LYI0nDXccwjQKlwiRCbM/KiBOfkbdKtofi+HLz/4XQcewqplFA1/LsizSLieMRQdR/LIX2Nc3AMotYZglNMxFCIGVGmubPSxgNOGgXSB6G7uUWmqER9UPqz41hV22MoolhG+i2vrkcUd+qk4SWF+m6uXQxi1PSMCHxE+JRhL/u0bnYYuHb1+jP90iDh1+WII1SFr97nfanG4y/NMnk6zNUjtexShZm0UJ3DHRL3yqILjSxVTA9SzfnHKWkQUI8igk7Pv35HuvvLu+7iPtNg8U+q28vYTi3vnJJCaPlwcPa7f3LJPEw4srvfoq37jHzxmFqp/IabkbRyp9fQ9s617j5fCZBQuLFhN2A/lyX5R/dYOkH8ySbz2XYC2l/ss7KT281Bepebj+SDowyk6y+vUTQ9vHXR0y+NoPTLGCWLAzX3Hyebz3HWSqRad5c4uZznPgJo5Uhif/gr0WZZPSudhguDVh7Z4mZrx2h/twY7lgRs2RhFkx0O3/taYa2tWx36/2S5EuWkyAl8WPiYYS/PqL10Rq9fTSxGC4N2HhvldHS9tfXaGVAFj/Y78s0TOld6Wx7fgH613uEqsvmE5d38p6h4DTyz+pYPSf3SwXIFEVRDoS9XenRhIbGziu6d5LIiG68QjdewfBs6tY04/YR6uYUrl6hZk5TNse5Kt5myb9IkN25w5yiHDRHZr7CWP05NM1AoKFp+WnNhav/lJWN90nS3a+8V0qHeP70b7K68SGd/hzN2imatZOkWcxa62Pml35EpTTD9MQXqFeOkWYxG+0LzC1+b7MLo8TQHZq1k5w/9Rssrb3NysYH2FaFiebzVIrTGLpLkgb0BjdYbX1Eu3eF5A5BsptBqYnGeZr1UxQLExi6g5QZftil1bnIRuciQ2+FLNv9y5wQOo5VYbxxjkbtBAV3LA/UCY0kDYmiAYPRMhudi3R610iznUvbNM3AsWqMN8/TqB6n4DTQdRshBHGSj9EfLrLRuUBvcGPXMcrFac6f/usYWv44IXSE0Oj2r/PRpf+RYE8BJYkQGgWnwczka9Qrx3DsGiAIox7t7lWW1t/BD9p3PB4Pg6aZFN1xxhrPMVY/g2NV0TWTJA3x/A1avSusrL9PFA+fua6Y8SBi9c1FVt9axCiYVI/VqZ1qUJwpU5go4jRcrIqzWTNJRxgaZJI0Skn8hKgfMFoaMFjo07m4Qedii6j3eJb0+2sj5v/0KgvfmaMwUaT+3Bj1M2OUZis49TwIZBZNdFPPAyZhSjyKCLs+/rrHYKFP70qH3rUO/sbogeKfc79/ibnfv/Twdu4hSqOUhW9dY/WtRWonG0y8Ok3tVJPCRBGzbKNbeZA+CRLCTsBoZUDvSoeND1fpXGrl9cluk0UpGx+s8u1/5w8ezw5k0LvSoT/X5drvXWTyi4eonWlSOVLFGStgFPKAbhZtBp28mKgf4K17DBf6DBZ69K508O+n/tgdpEFC+9MN2p9uYNccKsdq1J8bo3qyTnGitPXaMxwDhCCLEpIgJewFBBseo5UB/es9epfb9K5399059fofXeb6H11+aPtzu6Dt88lvv8cnv/3eIxlfyQk0dGM/y9jzTs2FQpPJ8ReplGdJkpCRt86zePHmcVABMkVRlCdoq9O8YEcWzGcJNHRhoguTjP1/KUxkyEY4TztaxNUrTNrHOVF6FR2DKeckQTpkKbh4n3uiKI/fWusjPL+FaRRw7CrjjbNbGU/3IoROwWlSKR3Kv6hkGY5V5dDEa4RRn6mxlzCNAmkaYltlpideYeDlAaY4Ht0+EgWnyfFD38C2K2iaRRD2gT4Fd4yx+nMUC+MU3CZzC9/lsyesQmg4dp3njv8lKsUZNM0gikcMwzV0zaDgNCnOfIVa+SiLa2+zuvH+zn1Bo+A0OX/qr1FwmiAgikd4fmsr+FYqTFIsTJBmCd3+3C7HQ6NcmOa5E79OwWluZtMNCaMhmqZjmSXKxWlKxUnixKc3XNgxBoAXtLm++H0ss4ipO9Sqxyg4Y7ve9y7PDgWnyblTfw3XaRBFQzy/hWE4FJwmhakxSsVJri18m27/UXV4E4zVznBo6otUy7NImRGGPUKZYhouldIs5eI0zeppLsz9Mzx/fSu78JkiIRnFtD9dp3OptVVUXAgB2ualnduzmmWewUx2Mzsm28reedyyOGO0PMRbG7H0wxtbc0ewPRNbyvxzWMqtjB6ZylsF3p9x8TBi44M12p9ubC2lvdngANg6PvlxybOwZHpwDoxMJX7bY/7PrrLwnWv5c/yZ5ZZS5kXxtz3Hm5ll3Gd24L2EvYCND9dof7KeZy2Km689br1nbr5fbsu+lGl+fO83a1F5urlug6OHf35vdxagCQPbKuG6TUyzgCYMPL9Fu3NRdbC8TypApiiK8gRJMjLS/EusVtixLOl2jl7C0Yr5SdZ9fuZJMlKZ4SVd1riWB8qc4xT0Kra+t4KeklubFwg0oT2q80tFuatuf57BaAUhNIruOI3aSQx9bwWXNaFTKR9irfURG52LCKEx0TjH5NiLHJl+g+5gnlbnJ6RZxFj9DDMTr1ItzdIb3PhMgAzKxRnCqM96+yKt7kXizaUNrl1lZvJ1quXDNKsnGQyXaHevbFv66dp1jsx8hUppliDssLrxId3BddI0RggN26pwaPJ1SsVJJpvPE8UDOr1r27ZvWSUa1ROUCpN4wQZLqz+jN1wgy5KtLC7HrmJbFUb++q4NDByrSr16nII7hudvsLDy5mbGWooQIj8Jt6s4doX+cPGOTRDCqM/qxgdom5ljum7hOo09PSc3GbqNY9fwgzaX5v4Qz2+RZQmGblMpTXP00DeolGYYq58hjj1G/vq+xt+LeuUYE83zFJwGnd41FlbfJI5HSJmhaxbV8mGmx1+hUpphZuJVllbfZuSvPfR5HBQylcj06cuS2+pWGT+DwcuHRYJMM9InEMR8aGReM+4eq9AfL5kvvUwTgKfvvaM8GYbhMtZ8bs/3F+TdUvMyBALP32C99Qmd3hyfiwj/I6ACZIqiKE9QIiOSLEToVVy9iqMVCdMR2S4nUzVzkrJ570wMgbbZVfPOH4wZKVHmk8gQiUQTOhp7CyykMkFuzk8TOo5WYpR27tjJs/7SG6TekOH8JbJIFZtVHp4kDbaWUeqaxX5OBoUQGJpDtz9Pt38dIQSWUWBy7CVcp8Hc0vdp964AEtNwmZl8DddubG7nM+MYDuvtTzeXHs5vZRL5QQvTLGIahTybrPEcnd61rdt1zaJYmGCsfgZNaKxufMha6yP8sLu1LyN/HU3TmdV/jkrpEOONc3T717dlK+m6hWPX0DSTkbdBb3iD/nBx2zxH3hqG4ZBl8a7vVd2wcewqmtAZeqv0BvM7Ak+6v4ah25vBsd2PtZTp5jLUXJKG7LfCuabpZHHC6saHtLuXiWKPm8suo3iA4zSYHnuZWuU4g+HyQw+QCaHRqJ2kUp4lCHssrr5Jp3d1azmnQCOKR+i6xfHZn2esfoZuf25zHuoLiaIoinK/JHKPpQMkgMxr2MXxCM/foNefp9Obu2NJB+XeVIBMURTlCQrSIV7ao2pNYukOE85xAEZpl1TmH5CmsCkadcbtYxT12j2LXFuaQ9WcQAJhOtoMhEVkMiPP8NcxNZuy0aRsjqEJnTD1iLK9Ba/CbEiSRUgkluYy4RxjNcgIM29zGwINHU1ohJlP+fh5ou463vJ1FSBTDgyJRMoEP2wTJz5CCIKoB0jSNML3b/5cI4yGCASm4WwVvt8aR0qkzOgO5hmOVrYFrtIsptOfo1yaoVKaoVqaRdNNsiR/b+dLH6ewzDIjf41uf25bcAwgy2I6vWtUy0coF6eplmaxzNJm3at8WzLLtuqBmaaLbVUxjfa2xgBpFpFGu2d9bY2RxoDYXLJaI4wG2+q4pWlImj76OlJSSqJ4xFr7k8192CzbLzOCaMDqxgeM15+j6I7hOg2E0B7q8sZ8OekUhm7T9tdo965tq3UmyQjCLu3uFY4d+jqu08Cxqxi6fce6d4qiKIpyL2E0YGH5p3u8t8zPQbKUKPbw/HU8v6WCYw9IBcgURVGeID/t04vXaNpHsITDIfc5LM2hG60SZT4gcPUy4/YRbL1IImNkJjG13Qt4CgS2VuBo4SUMzWIQbzBKuwTpiFTmX34NYeYF+q0pGuYMqYzpxMsMk721Z/eSPqO0Ry0LsLUCh9yzCDS8zaCeQMMQFprQWAoOZnFiRck7RIabgY/8JDNLEySSOPFv+3lGthmsFpq+a+v0LIsJo/6uwZEg7BGG/TxDzSxhmgXSNELKFMsqUXTHkDKjP1zaFgy6XZx4BGGXJPXzLpHuBJ3E3woKxanPcLRKFA+olA4z2fTRNZOht0qceMTx6J6B9SgZbd2/VjlGHI8wdDvvCBp7xIn32ArRS5mSpD5B2NlxW5bFDEYrJGmEY9fybpu6/RC/EAiK7himUUTKDCF0ysXpXe9p21WklGg3n1vDVQEyRVEU5b6FYY+5+W8/6Wl8rqkAmaIoyhMUZh7taIlScI1p5zSGsJhxnmPGuVV/QJIhyVj2LxOkQ2rWFHVr6o5jSiRCCEpGg7Ixdofi/xKJJCOhH2+w7F+iF++tfk4iI1rhjc3A3VFcvcKp0hc/M3pGlPmsh/P5D4SG0A00ywYEMkuRabJj6ZXQjVtBiM2rYjL9TKq50BCGke/X7UV4sxSZHKQCJMrBJkmzZFsR27xYsiTN4m11wm7ZfRlynHh37KaYB3sikps1xcwyUdgnlSm6bmGaxTwjKeqR3mVZRZz4xLGHZRZxnBracIGM/PWeJD7dwRyrGx8w0XyeieZ5mvUzeP46G52LrLc/JQi7eWBu1/2COB7R7c+x3v6YicbzTI2/zHjjPEN/lY3ORTbanxJEfbI0uuNy6oclyxLi5M6BpiyLSZKATGboup0Hph5SgEwIgW1X0XUTyywxM/EFpsdfuetjpMzyZeqaOq1WFEVRlKeZ+iRXFEV5woZJhyvDt+jH64w7RynrTSzdAQRxFjBMOqwGV2lHi1haAVcv33EsicRLu1z3PqBhtSkbTVy9hKk5aBiAJJUJYeYxTNq0oyU2wnmCdLhr3bM7aUdLRFnAIG4xbh+loFcxNBOJJJERYeoxSDa2lonatSbNV79OceY4wjDxFq7S/vDHBOtLW0EyYZg0XvwypSNnMEpVEm/I8PoFOh/8mCzOl3UJ3cAen6b58lcxyzWMQhnNtMmigNHiVdZ+/EekvrfvmkfK55TM+GzG1s2aHvsaZpdxto+ZbWVw6ZoBm804NKHn/5Z50Ic7BK/ybaRkWQqIHXXQAKLY4+qNb9PqXmai8Tz12gnKxWkK7jiHJl+n3b3M8vq79AYLWxlxnxWEPa7M/zkbnUtMNl+gVj1GtXSIUmGS2ckv0epeZGntHYajlXtmpD2IfPnr3cfPZAoyQwjtoQemdM1EoJFmEWHUJwz793yMH3ZID1SFcEVRFEVR9ksFyBRFUfapG61wIfsBprCJZUgsH6wmjyQjzEashtfoxiubyxPzOkeZzPKAU+YRZwFh5nHNe5el4CJh5hNkox3jpTKlHS4yiFsYwkIXxuZ4Ymt7mUxJZEScBURZcMeskjvJSBkmHaLMZyOaRxf5F0o289JSmZLKiETmNY+MYhV/bYHVH/0Rmm5SPfcq5ePnIcsINpbRbZfa81/Ebk4xmPuUuN/GrDQoHj5JGgUMrnxI6o+wG5OUj51DJgnrP/1zdMuh/sKXQGj0L71PFgYqOKY8dkLoW0GvXW/f6vaa5UEueaumVibTrVbt7JrteXMbGpp28/fCbgEuSZIGdAc38MMua+2PKRUnqZePUascpVk/g21VWF5/l9XWh7vW7JJkxIlHt38dP2jjtj6kXJyiVjlKtXyE8cZZHKvK4upbrHcu8OgK0uedN+96D6FtyzR9mLIsRSKJoiEb7QusbLx/z8dE8Yg49h7qPBRFURTlJoGGYTpomgUyI00j0jR85FndnzcqQKYoirJPkfSJ4odbAFMiiTKPKLv7F6xERgyTNkPuXi8sliHxIy6mnZEQZEOCbHjP+ybeAG/lBqPrFxGajt2cxK6PEzYmCDaW0ZwCtXOv0bv0PsP5S8S9FlZjAqs2Rvn4ebzFa6T+CLNUxaqNEazewFu6BoA7fQSjUCYZDZCpaqWuPH7GLsX7bxJCQ9csdM0kTSOixNvKvkrTiDgeIRBYVumumVCGbmPoDplMCaPBHYvSp2mI54f4QYeht8ZguExnMMfU2MuUSzMEUY/+aAnP37jjtpI0IPGDzTFW6Q+XqJSuMzX+CpXyLF6wwdBfww/2VrdwvzTNwNDz5di7BeE0kd+uCZ00i/JOmQ+LzINdWZagGyZJGjIYLT+88RVFURRlj0yzSLEwTqk4hWNX0XXn1sWyLCaOfcKoz2C4hOetP9zPw88pFSBTFEVRHrm43yFqr+V1wrKUYG0Bd2IWo1AGoaHbLnZzGmPxKsXZE2STh9EdF912cJpTaKaZD6RpCE0ju1lrTGab2SNy1+LpivI46JqFZZbQdYs03d4p0jJLWFYJECRJsK37ZBSP8II2QmiU3InNoNDu49tWBcNwCaMenr9xzyWOUqaEUY8w6tEb3sCxaow3zuLadQpO464BspsymRCEXYKwR3+4gOs0GaufxnUauHbt0QXIhI5puNhWiTAacnuQTBM6rtPA0O3NWmXeQy2ML5H4Qd4FzHXqOHYNQ3dJUtUVTFEURXlcBMXCBLXqUerV45TLh3DsKkLoiM3zXSklWRYTBF16gxt0ulfp9efxgw6PLsP72acCZIqiKMojdzMwdlOWxKAJhKYjNA3NMPPGAkfO4E4dgezmB7sk6reRSb6kLPWGJKM+7sQswfriVnAt9UYko8ET2DPl804IsdnpcIrBaInBaIWbJ6ZCaJSLMxTdMdI0ZOitkqbh1u1hPGA4WiFNI0rFKYqFCYKwR5x4t42v5be54wgh8IIWXtDeVqNLCB1dt5BZulkHa/uJcZYlhFGPNI3ypZpi5+mfJgw03URmyS61tPKGBkHYI01jxCMuSC+EwDRc6pUTbHQu3BYAE5hmgbHGc+i6jb8ZvLtTg4T7I/GDNl7Q2jru1coROr0ru2xH5PXKhJY3dnhMXT4VRVGUZ5nAdWrMTL3KePM8jlMjy5K8OU2WbC2pvFmD03HrFArjVCqHWVn9Gatr7xGEvSe8D08vFSBTFEVRHjnNtNEtZ7PnnkAvlJBpSpZEyDQhDTyyNGH1B7/P6MZlsmj3FPFgYwm9UGL6m3+NwswxZJYyWrhK7/IHpMHOemzKs0xs/v/mf2+rAZYHrbTb6uLBo7qaerML5ljjbF7QPRoQb3ZUdKwyE41zVMuHCcIeG90L25ZG3gyatXpXGK+f5dDEa2RpTKt7mUym+dJLs8ihydeplo/g+S3WW5/sCMTYVpla5ShhNGAwWtkMwt08FhqWWaJaPoJllRj56wTRzqLzjlOjXJzJl2qMlrcFgzShY1sV6pWjmEaBOB4RRncKSN/2vIhb/86bzmr58yTlbTVTdj4vUkpMs8SRmTfwgxZDfz1f8qiZlAqTHJ76OUzDYaPzKUNv9Y7zyDcv8uWv4rafb87hTq+NTKZsdC7iOg2qpcMcnfkqUTTECza2HRdds6iUpjEMl/5wkSDs3mEuiqIoirI3um5xZPbrjI+dxzKLxImP563T689vdaQGDdN0KbhNqpUjuE6DojvOzNRrCDTmbnwHlUV2f1SATFEURXnknIlDFGZPEfXaCN2gcvx5stAn7rYASEOfwZUPN38e4i1fB8AoFNGdAmFnA5lE6E4Bo1AmbK+y+v3fzwNrSXTHgJryrBLUKkc2l7856JqJY9fQhAkImvXTmGaRJAlIs5g0i2h3LxPFHo/ihNELWkiZMT3+BcYb5/CDDhIoueM4To00jej0r7HRvrijdpgfdrm++H1ss0yxMMHpY3+B2aBDGA/QNIOiO45tVQjCLmutj9hoX9ixfdsqMzX2EqXCJEniE8YjksRDygxDdym4DSyrTBj26PbnGI5Wdozh2DVmJr5A0R0njn2iZJgH+qTEMPKTcNss4wctOv05ht76jjFcu06pOIVlltA0E10zqZQOIYSOY9eYnf4yUTwiTSOyLGbkr9EfLu04JlE8wPPbmGaB86f+On7YIUkCDMOl6I5hmSWG/hobnQu7BsjKxWmK7nj+2tAtdN3GsaoAVEozHDv0NZI0JE3z10Z/uIDnt7aN0eldwzQK6JpJtTTLS2f/Jp7fIoq9zQy3ApZZxDRcuv3rBGFPBcgURVGUB6Lrdt5Yp3EG0yzQ6lxiZfVdur3rZFmMlNltGWR5BruumYyPnWNm6nUK7hj12nHa3Sv0Bzee8N48nVSATFEURXmkZJoQ99vojsvUN/85dMsBAf2rH+FvLAGQBh6td75L+cTzVM+9Su2FLyGEII0CRvOXiQdd0iQCoaHZNvbYNBNf/tU8myNNCbsbjOYv4i3NPdmdVR4LTWiMN85TLc1iGu7WMoObhWsrpVmK7jiZzPKTSZkx8jeIE38r4+thyrKYlfX30XWLeuUYlfIhdM0CYDBaptW9TKtzcddaWXmgaJ3/P3v/FSRZluf5fd9zrnQV7qEjMzJSi8rK0tXVXS2mR4udHbViFlgSMJDcB5A08gUkaDTCbM1I8AUkzACjEdgFyAVssSCAFbOzszuzO93TM627p7tLq9QytHAtrj6HD9czMqMiIjNSVWZWnk9ZWVV6XL/nXg/PiOu/+z//c3n+z5kYPUm1MkfBH6VYmCBfmTJio3GORvsyzc51UrU9DI6TPs3ONWzLx3MrlJ0SQgi01mitSLOY9cY5Gq1LNDvXd1wFM4o6tLo3sC0P16nguSXY3EdGmkWs1j+i3rpIq3MdvcM+SsVp9k+9RsEf26zgc53isIqtxNT4mXy6tVZoFGv1j+kN1rb1bYviLuuNs4RRi8nxM5QKE5SKU3lT/ixmrf4Jq/WPaHXnd5xeOVY9xuT4aRzLH1atWThOCYCiP8G+ycJt742Ma4s/2BaQZSqm3rpEkg4YrR6lVrl5h34K0CidkWV5uNZoX75DRZ1hGIZh7I3jFBkfP4XjFOl2F1lb/4hG89KW1guflgBr6x9j2wWmJ1/C90cZqx2j212851XqDROQGYZhGI9Y+9w76Cwji0P8iX0I2yZpNxis3CAb5Ctg6iwlWFsEIXBHJ7EL+YfzLAyIW+uoNEG6Pv7kftyRMVqf/GxYNaaRtotTrjJy4iUTkD0jNJp29wZR3NlzL6wk6W+GY4OgzpX5b5OpZEuwEURNrsz/BWkaEEY3pyFqwqjJ5Rt/TpwMdqwSEkh6gxWCqEVvsIrnjiCljcoSgqhFf7BKcIfqIqUSWp3rJOmAdncB3x3J+4FpRZIM8r5jwcauF8h5oHSOIKjjOEUsy91cVVOpjCQNCML6MCTceR9h3GKt/gn9wRqOXcS2XISw0OhhM/zhPgbruzbFD6MWG82LOE5h13O9Xa+/jLqtN2GS9Fmtf4RtebS7C0RxmzgdUPTHsO18n2kaMgg26A6WtwVrN+WrTmrEXt4bOm/Kv5M46dJsXyUIm7S787hOCUs63OzJlmbRcNGEBnFy99V8DcMwDONObMunOnIQKWxa7et0ugt3DMduiuIOzdYVyqUZRqtHqVT277YQtHEX4m53UoUQ5mU1DMMwHjtnZIzamTfwJ/ax9K1/QhYEgMYdnWT0zBcpTM9x7Z//V8PeQobxaDl2kYnRkzx//K/TDzY4f/WPabavPO7DMgzDMAzjKTVSmeOVF/89bMvn3IV/wVr9Y9J0b6soe26FQ3NfZ3bfF+n1V3jrvf/aLB6zA631HZe9NxVkhmEYxlNBCIHOMnSW4YyMYfkxQgr8iX1I1yNqrptwzDAMwzAMw3gq5S0jHAAyFd3TKs1ZlqBUumUfxr0zAZlhGIbxVIjbdfrzl/Bq4xz87f9FPn1Ka+Juk+7VT2ife+dxH6JhGIZhGIZh3B+tUFmMtH2kdJDSQqlkT0+V0kEIG631PQVrxlYmIDMMwzCeGuH6Iqs/+lPkz76NEHnBmFYZKo7Ior2VoBuGYRiGYRjGkyZTKUHYpFyaoVyaodNdJE137vv5aaXSJAV/lCyLCMIGpgHZ/TEBmWEYhvHU0GlC2ms/7sMwDMMwDMMwjIcqzUJanesUixOMjR5nENSJ4+5dG/V7XpWJsVNUyvuIkz7tzo1Hsmr3s+CZDMhct0ylPEvBH0PrlF5/lU53Aa3NMqiGYRiGYRiGYRiGYXy2kmRAvXGBibFTFPxRpidfwLY9ut1FwqhNmkVolYEQSGnj2AV8r0a1eojx0ZNYlkent0ijdRlTQXZ/nsmAzJIuBX+M8dHj2HaBeuM83d6SCcgMwzAMw9gTpTPCqM164xxR3CFJ+o/7kAzDMAzDeIplWUSnO0+9cZ6J8dNURw5SKIzT7S3R76+RpANUloCQ2JaL545QKk1RKc8ihKDbW6beuEi/v/a4T+WpJe5WeieE+NxGj2OjJ5iaeJ4wbHFj8YemmZ1hGIZhGIZhGIZhGI+JwHMrHD70C4zVjuO5lWEDfrFtyzzL0WRZTH+wwdLq26yuvU+WRZ/9YT8ltNbbX8jbPJMVZIZhGIZhGIZhGIZhGE8WTRR3uHz1z2iP3WBm6hVq1cNYlrPjtmkasrr+Icur79LrL5uinwdkArJdCWzbY2bqFaojczh2gSju0mxdYXX9I7TOqI4cpFScplgYo1AYJ8tiNurnqNWOYFs+jeZFVtbeA8CyXCbGnmOsdgzPGyHLYprtq6xvfEIUdwColPdx/MhvsLD0E0ZrxygWx1FZQru7wNLKz0iSADOX2DAMwzAMwzA+n2zhUnEm2Fc4QcGuYgsHjSbK+jTjJeb7H6MxbWGMZ4+wHOZe+DW6G9fobVwniXqP+5AeqTQN2Wicp9NdwHMrFApjOE4ZS+Y/E9I0IIq7BEGDJOkTJ30Tjj0EJiDbheuUmJx4nkpp3+byqr5Xo1Y9SpYl1JsXsW2fSnkfQlq02leZmXoVrVJ6g3VKxQmqI4fYaJwnTQOmJ1+iVJwijNo0O9exLZfqyEGUymg0LxFGTSzLY2Rkjsm4S7e3RLe3SMEfo1yaYXL8NKvrH5Jl8eN+aQzDMAzDMAzDeMgEkoozweHyq1ScCcKsR6JCNBpF9rgP76HxZImKM44tXFbCS4/7cO4o/56MU7LH6CTr9NPG4z6kZ5ZWGa3l88RBiyx9xFMIhcAtVBmZPEpj4cO879dnLg/B0jQgCJv0BmtY0kFIC7RG6ZQsi0nT8DEc2+eXCch24XojTE++RKN5kY36OcKoQ3XkANOTLzM58TytznUAhBBEUZt64wLjYydBSNqdG4BmpHIA1ymjtWJi/Dn6gzU2Gmfp9ddwnRKuU2a0doQwahFGzXxgTV5d1rrMYFBnpDLLtFOiVj3Kev2cCcgMwzAMwzAM43PIli4VZ5xRbx+9pMlycIEg7Qy/qolVgP4czCYp2lUmvIMIYT3xAZkUFmPuLCPOFIkKTUD2OGlFZ+2zeb9Ytk+xOkN15gTN5bPwWAKyW7TOSJI+j/cong0mINuBEBLXLlIp72O9fpZicRLfH8VzK0A+FVLK/KVL0pA46ZNlCVGUlzimaUCWxSiVYtseUMH3amzUz9Lrr6K1Ik761JsXOF77DTx3ZHNsrTOarSuEUQelU+KkTxi1GKsdRXDHfnKGYRiGYRjGE8QWLgCpNjc4jbtzZQHfqoCGenSD1eAysRo87sN66ArWCGVnnCh78lf/lcKi5u7DkT5SyMd9OE8F2y1ieyXQOq/E8isgLZKgQzRooYbVX0LaeKUxbK+IlBZZGpOEXeJBm5tthaTt4foVbL+MEBIpLeKgTTxof6qKTOAWqzh+BWm7oBRJ1CfuN7ZOOxQCx6/g+iNIx0MgUFlMHHTycYXAK9Yoju5nZPIoXnmCkcmjZElIGg+Igw5p9OS/b437ZwKyHUhhY1keluVycPYrKH2rpFlrRZoG+V/44Z+1yjb/X+l0czUJyMM22/YBjVIpWt/sGZA31JPSxpL2Zvil0SRJ/7Z9atAKISTssHKFYRiGYRiG8eSRWFSdaZROaSbLj/twjCeUFBaWcBBIfKuMZxXzKZU6w5X+5mcERUaqoi0VZAKJJWyksElUMNxf/ufbP1tkKt4yRdMSDpZw8ilaOtlWlZbv10EKSaoTlP50XyMxPO6b49z8jKJRWqHIhp+fbu3XEjYSGykkJadG0a6SqAhPlrbsWemURG+dPrfbeVrC3hx7p/O8+VwpLCQSIeSW10XpjEyn23q63RrPwrdKjLiTpCrGkf62401UuOP0V4EYfi8sBBJxlzE/T0pjB6jtP43OUtCa6r5TWI5PY+FD1q/8jKCzmodj5TFmjn+F4ugsluORBB3aKxdYv/Iz0iT/PnvFGqOzZ/J92C5+eZyNa++wduWnDFpLm2PaXomxAy9SnTmJW6iiVUK/scjKxR8S9jaGn60FjntrO680ipQ2Ub/Jxo33qF9/FyEtavtPMz73Mn55AstxmXvpr6CVole/Tn3+fTqrD1bFJoS1S8P9h0drbVayvE8mINtBppLhfN+Qsxf/kF5/FaVuK2jUkGYRZWbuui+tFVHcAySW5SKljVIpAonrllEqIcviz0W5tGEYhmEYhpEr2lWm/aOEWdcEZMaObOEy7s8xWzxN0a7hSj8PprA4VvkiRyuvb35CaMcrnG//kF7a5GbwVLRr7C+eYqZwnLc3/giQTBeOMekfomDnlWhB1uV6730a0QKJjnCkz77CCQ6VXmYluMRScJ5+2txyXBVngrnSC5TtMeb7H7IcXNwS6LjSZ8I/xJR/lKJdxREeGkWkBgzSFhvhderRAvEwzHKkz5R/hCn/CCV7DM8qYQsbv1Bm3J/bMvZGeIMPmt/k9nCtZNfYX3yOKf8ob9f/CIHNTOEoE/5hCnZ58zyv9d6jGS1uCdiKdo0J7yCj3szmawyCMOvRiBZZDS7TTla3HEPVnWbKP8KYux/fHsGTBbQFp6tfR1W3Blvv1f+URjy/7XtbtGtM+UeY8A5RtKtIIQmzHvVoYccxP28KlUnQmvr8Byxf+H5e/WXZJGHeWN8vjzN94ivYXpEb7/8J8aBFbd8pajOn0FqxdvknqCwh6K4RXWiweulHSMvl8Ou/R5Z8queWkEwfexO/MkFj/gPaKxfxSlUOvPhXmDj8GhvX3iHorOL4FUZnn2f6+FdZPvcdOhtX0FmCtD20ytA6Q6cpa5d/Qr8xz+jsGYq1fVx7549Io35eGJM9eBP8WvUwU5MvPPB+7iSJ+1y98Re3FecYe2UCsh1p4qRHs32V8dETxHGP/mAdISSOU8CyPLJgb6XyeUVYj15/mVJxhurIQdqdeVynzPTkywyCOkHUerSnYxiGYRiGYXymyvYYviwRZZ+/KXLGw6FQRFmfRrRIN9nAs0qM2JMU7RrNeIlB2iIbVm8FWZdEhbClgkxgCQdXFqi6M0z6h3FlgUgNCKIOtvAo2bW8xf9wRszNyiZbesPKte0zVCQSWzg40kUKa8vXilaNmcJx9hdPkemEftIk0wmWsHGtIjVnhjDr04rXgDwg01oRqwHNeIVe2hz29JpgkHVYD69vOafbA8Bb55lXdHlWfp7T/lEc6ROpPkHUwREuRbuG1rfO8+a5TvtHmfQPIYQkSDt09QYCSdkeY7pwDM8qsTQ4Sz1a2HxeqmL6aROlU9ykyGzpNKmKacbLDNLWlmMLVfdTr56g5k5zsPQSZWds+LwltFYU7BGm/COU7VGWg4ssBxfu8O54ygmLfnOe1vK5zVBMSIlWipvTISuTR1j48BuEnTXSJKDfXMIvTzAydYL1q2/lfb+0zhvkZwlaqWGQtfX9IaVFdd8pWsvn6K5fJQ7baJXSWj7HyNQxnMIlgs4qbqFCZfII7ZVzdDeuEfeaaIYztRC3ZoiplCyN0VmKVoosDraHcg+gWBhnavz5h7a/nQRhk6s3vv1Ix/i8eiYDsomx5ygWJ6iU91EqTlEsTCAthzBs0mxfIwjqRFGHpeW3GRs9xr7pV4fPFKRZSKezQBi29jaYzqdWrqy+S616hKmJFxgfO4VEIIRgo36OwWD9UZ2qYRiGYRiG8RnxZJEJb46iVaXm5BUrnlXEswqb27TiVZrJEkGWf7AWSOaKzxNnAf2sjSUcRt0ZPFlEa00va9CKV+hnrc3tq85UHsBZpc0+Z7EKaSdrdNL1YZCST/OcKRwHNGHWxxYOI84UtnBJVUQrWaWTrm9W+hifLaUz+mmLWIUIBCV7FFmw8K0yrXiFenSDROXVUJlON///0yxhM1t6nkHaohEsMshaZCrDEhaeVaKTbDy0VTBLdpVxbw5bulzrvEs/baN0mhcSSA9XFgnSzuZ78Oaxd+IN+mkbiYUrfUrOKIO0zeLgLLcHYpnevQ25FDYHimcYpC3q0TyDrL3lPLvp1vPUQCdZI1IDMp0QZwGZThBCULCqzJXOUHWmCdzOloAszLpkUTIM5UrsL54iUSGNaIF6tLVaLMp6t/1J4AiPA8UzlOxRWtEKG9ENYjVAa41rFZjxjzPiTjHpHx6uirm1eu/zQmV5P7EkvBUg3mwhJC0b2y3il8YYn3uZ6vQJtFbYbgGvNIa0vWFotQdCYjkFXL9CdfoEXrGGyhKEtPBKY/k0STv/GWk5Pl5plM7aJdKoh9Y3Wxo9OSvEanTetilLcdwStuUihNxs4ZRl8Wb7JykspOVshthKpURRhyBs0h+s8emg2dibZzIguykM28RxH4ZvxNulWUizfQVQlErTuE4JDaTDpvxaK8KwhUCSpAMyFdNsXyWOe6RZSH+wjlL5ahMArfZ1lFaMlPfjuCWSLKXZuU6rfZ0kzbeJoi7LK28Txp3NN36ahXR7y/l8dbOCpWEYhmEYxhNLCIktPFzp40gfa9gnyZH+5ja2cBHILc+Z9A6RqIgg6wCCglXenGqn0fRlk5uf+wWCMXeWsj262YNJCotR6VNxxlkMBM14iUynSGEx7h7AkwVC1SdT6XAan4vreJTsUezIZSOaJ9WmX81nT5OocEugmahoc7piP21tCZp2J/BlmfnwQ+rRwiP9XlrSxbV8lM5oxav00xZ6S/gmEIgtUzLz8+mDygPeWAV5X2cV3dOqkHmfthI3+h/QiBb2sPiFHlZvaRSK2wODNmtU3SmmC8co2tUtz0p1TDr83HWzX5jSGWHWvWOgZQmbijPOuHeAbrLBaniFenTj1gZJ/j32rTJlZ5yqM00/bfF5DDLy6qu7T0e8/TN4Ggek0QJpPEDdz1RGrW+rAssIu+sE7RWi/q3vmUDs+eV+VN+VXm+ZheWf7DJoPmqhMM5o9QhaZ0Rhm0FYzxcGTCOUzvLOf8LCtj0cp0SxMInvjRDFHerNC7Tb1830yvv0TAZkG41zsIefxUol1JsXqTcv7vj1/mBtmM7mVtfe3/z/dtKn3bn1A1HplFb7Kq321V3HC8I6l65+Y8tjSdKn0bpEo/VkL4FsGIZhGIbxrIuzgNXoKuuR5GAxY8ydpZkscb3/4eY2qY5J1fYP9iW7hisLdNM6K+EVYtXHlUWUzsOSmxQKjaKTbBBkbWIdYgmXae8wU/4RwqzLIG0xyDq37buKnblsZAusBVfRaMbcfcz4J/LwIuvRTFYe7YtjPDIaRTteoZvWH3nQmaiQMOtSdfIpnU68TJh1SVQ0DKz0I+utrHVGK16hl9T3vDJsplMc4eFJH1vk1TZC5AsL3FxkwBYODNvoPwhbOIx6+7GkS6piXOkz6u7fuo300Ggc4VF2xhDB5zEeuzOVZaTxgLDXoH7jfXr166RxAEIgpQUiX1lyT7QiSwLisEN79QKN+Q8Iew1AI6SdT+schm1ZEhENWhSq03Q3rpElIVprhMwXcFDZrepFrRVaK6TlIKS1y+D3p92dp93d3rcO8hsmrlPm0NzXyVRCb7DGxsYnNNpXCIImfGpxBylsPL/K+OhJpidfyBeCUCm92zIK4948kwGZYRiGYRiGYTxsirzKBPIpj5lOibOIQda+63MLVoV6tMC1wQfE6k59yzRX++9+6jFBN1lnxJnCtyr4VnlLQGYJl434AjcGHxIPK5Ia8SK+rDDiTDDq7jcB2VNMa8Uga+2w2uTD1002WAmuUHEmOT7yBv2kRSNeYCOcp5Oske6wkuTDolFb+rLthSt9xrw5xtxZSs4YniwMV+i0sMX2HmsPQgo7nyaLZKZ4guliPr15J1E2uG0VzmctItPEgzbd9atMHn6dLI0IO+sIy8J2SwgpGTQX91wBpVRGe/k8hZFpRqaOobIUpTIcv4xle4S9DdKoTxJ26W1cY/r4lxm0V/KpjGmM5XgI6RB0VmE4pkpjVBrhFkZwi9XNaY9aZXuqjLtftuUzWjvKzNTL9AZrLC79JC/u2e3cdUoQ1FkIfozWGftnvsDM1Mv0B6s0W9d49t5bD84EZIZhGIZhGIbxmEVZn0HWvs9+YJpI5f2VJBbyU5f4qYqIsv5mOHZTL21QHq4qaDzdEhWhPoMpVbEKWQ0u00sb7C+cZNw7yGzhNDOFE/STJkvBBVaDi6R36CV2vzSQ6HjL9M3dCVzpcbr689TcfSQ6pBOvs55cJVEBGSlT/lHGvQMP7fgEAkvm1WiNaIFe2tg1zMt0Qi9pPrJquydd2Ntg5eIPmDzyBQ688Ks4fiVvYdRZY+P6ewxay5th1V1pxeqlv2Rs7kWq+55j+sRXEZZNFgdsXH+XOOgAfeKwQ33+Q4TlMD73MvtP/TxCWoS9OvUb7xF21zdDuSTo0Fm7ysjUcY596d8GrWivXKQ+/z69+o07H88DcNwSUxMvIKVDo3GRXn/vq5222tcYqRxgfPQEk+NnaLWvb1vQwLg7E5AZhmEYhmEYxmOW6HgYKtz9A03NmaHqTFGyqzgi73UmRL4yXyveXgmW6nTHD+o3p6nZw9UMn9UP60+/h/udE0LeoUm6JtUR3WSD61nAanCZijPBqLefijPB4fLLONJjJbhIuKWB/cOytzN1pMeUf4yqO0OQdVgJLlGP5klVgiZDa8WIM/VQQ8V8elsGaDrJOqvBlV2rQTV6+Hfy8/d3rt9YYDHskka7V8JqlRH1G6xd+SnNxY+RlpP3iksjokF7s6H/NgJ2es3SeEBz8RN6jXks20MIkY8xaJNEw4UCtCaJetSvv0tn7RKW5YIQZGlMHGwdU2tF2F1n4aNvYDv5IitJ1B+GbY+OLV3K5RmktAjjNmm691WQ47hHmgbYtk+pOAU7rFBr3J0JyAzDMAzDMAzjMbvZ8+ZOLGEz5s6yzz8OCGI1oJc10Sg0mrI9tuPzbvZc2vb4cLEApdXn8GO6sRON3pyKKXcJwhzpb66OuhulUwZZm0HWoZ+26KZ1xr0DzJVeYKZwnGa0tGNAdjPKEwgQj+4DvCVsqu4UjvRYC6/QiBa3NdiXwhpWfO1uM3rcw6EqMoKsg0YjhU2m083Vap8laTwgje8e7GiVEfXqRL36LlsIpGXn3wGtcPwybqHKoLlEln66154mCTsk4V0CLK2IgzZxcPdp7yqL80q2z5CQFo5dBET+O+GefjLrvKeasHCc4qM6xM89E5AZhmEYhmEYxkOm0fl6fg8xBLCFyz7/BFVnkpXwMmvRdcKsS6ZTLOEw4x/b9XmO9JBYW/pDeTL/EJWoiM9jJYuxndaKKAvQKDyrhCP8LV+X5H20fKvMTu8JgUQgbnsfaSLVJ44GKJ2yr3CKklXDlrsFbHoYyOpHWrkohqu7CgSJCsk+NeWzZI9StEaGDfp3l1d6ZVjCRoo7f3TOVEIrXmFf8SQjziRlZ4xB2trWk03kaxDucaros0taNuWJQ/jlcbTW2G4RlcYE3fU7Vqc91bRG6/z94nsj2HaBbI8LFrjuyGYwdnMfxr0zAZlhGIZhGIZhPGSpjoer1fl4srg5xVGjUDq7r1BAYlGyqqQ6ppNsDCtiNLZwGXGmsHb5sC+xKNmjVJxxBmkH0DjSp+JMoMj2tIiA8fmgdP79TlVM0a5RdacIsy6KDIGkYI1QdafwrBLRDhVgvlWhaI8QZj2UzlA6y8MoaVOwRhAIIhWg7vAB/WZgVbArlJ1xEjVcTVAIlM7usw/fDueZtlFkFK0qRbs2rJzL+4TtK5ykYI/cdT9aZwRph6I9QsmuUbRrZCoP24SQxNlgMwBLdUIrXqaX1Kk4E4x7c0RZnyDrorVCCIHEwpE+Gk0vbXwmCys8rYS0KNX2U9v3HAiLLB7QWPiIXv0GWfLg75EnUaZSgrBFueRRrRyiiL4hLgABAABJREFU318nTYO7hmS27VOtHqRUnCTLYqIo/zlv3DsTkBmGYRiGYTyphMx7qWgFj6PZrpAIKfPeLKbZ7z3JV9tLqLlTHFDP00nWsaRFmA3opy0SHd59J5+iyOhlTcbcWcbc/fnUSq0o2aPM+MewhbtjMJHplEnvIK70WA/nUaRM+UeoOlOshVdoxksP45SNp4Aio5ds0E7WmPAOMld6Ie/TlbZxLJ9Rd5ZUhcTZTgGEYMo/wvGRN+glTfppk1gFCAQFe4QRZxJHeiz3L9yx/1g/bdJN8imZZ2q/SCtaISPBEg6DtMWN/ocPfJ6JitkIr7O/+ByThSM40qedrCKxqDgTVNwJEhXctU+a0hn1aB7feo7Z4mkq9jj9tIUQElu4XO+/f9vUTU2sQq523+FY5YvMFI5Tc6dpRiskaoAtPXyrQtkZo582+bj5bSITkO0qS0KWz3+P5fPfe9yH8plJ05B25zrFwjjjYyfJVJJXJravw44VhwKBZKx2nH1Tr1IpzxJGTdrdefM7+z6ZgMwwDMMwDOMJJKRF7bnXKc8eo33lYzqXP/hMx7dLI9ROvELl8POs/uQbBGvz6Mx8mNurZryCJy8w7R9lf+EkB4qnyXTMYnCBWAUk2b0HZLEKudp7F13S1Jx9THgHyXRKP21yuf8O096RHQOyWA3oJBsoFIdKL+BKn1QlLAcXWYkuM8gebeNp48mi0Vzu/Iyg2GbMO0DVmaTmThOrkPXwGvXwBuP+HBPe3LZn9tINNqIblO0xJvyDw2m7KYnKG/dvhDdYC6/esQqsHa9wA0hVTM2dZqZwHD0Ml1K1t+lkd6NI6SYNLnZ+zEzhJBV7nIozQaYTgqzDhfaPkMJiurDztOSbUp0w3/8IpTPGvTlG3Glq3n6UTgnSLta2aZeaVrzChc4PmfQPM+bOMuHPYQuHTKckKqQTr7ER3SDVn+6jZTzr4qTL8uo7jNWOUyiMMjF2ipHKfgZBnV5/lTjuolReCWnbHp47Qrk0Q8EfxXFLaK3o9VdZXfvALLpyn8Tdlv4UQphX1jAMwzAM4zMmLJvxF79C5fBpWuffpXn2p5/p+E6lxtjzb1I7+SqL3/0D+ktX0Wly9ycam1xZxJdlXOkhhERrRZB1CVX/tp5IgpqTrzgWZB2iXVa9u0liUbSruLKAxAI0iY7op218qwRArAJiFWALl9MjP0fJrrE4OEczXsKzSkhhoXRGkPWIthyL8TjZwsW3KvhWiV7aJMr6d+xTZQmXglXBt8r00wbRbdP97kYg8a0ynlXEFi4CSUZKlPWJsgGeVcSTJQZZa0uVlTOsgnKEl4dDQoJWZGSkKibMesNw7M4fIW+eq2cVkNgw7PUVqf62Zvq3Xpf8PMO7vC63c6RPwargSH8Y5ilSFRFkbUBSsMqAoJ2s3vHVKlhlPFnClvlrlfcmi+km9c3VYG8nhY0ni7deX2Ghh1NSEx0RZ8Hw77r5qG1sZVkuE2Onmd3/RSrl/VjSJsti0jQkUyk3K8nEcJEJ2/aR0iHNQhrNiyyvvEOjdfmui748q7TWd2wMairIDMMwDMMwnkBaZfSXr5EOuoT1lcd9OMZ9iNWA+C6BF2had/xwvpUio5c2dvxab9vKbjmBINUxvaxJL2vuuI3x+KU6ppfW6aW7req3VXaP299OowiyDsEu1YNpGtFn+3slUdFwUYcHc+tc72Xbez/PRIUkavdqzbv//QTQBFn3nlakVDq94+trGLvJsph68wJaZ9SqhymX91HwR3HdCmLYdgFAa41SCXHSZxBs0Oku0mxdptNdNOHYAzABmWEYhmEYxpNIa4LVGwSrNx73kRiGYRiG8RlJ04C1jY/p9VeolPdTKk3juSNYloMQeeWwVhlpFhFFbbr9ZbrdJaK4i6lKfDAmIDMMwzAMw3hC2IUKVqG4eYf4pnTQIw3725vuCoG0XSy/iLQdEHlDfRWHZFGIzrZOnZOuj+UVUUmESmNsr4h0XJASnWVkcUi20zhbB0W6HnahDEDSa28bxzAMwzCMB6EZBBsMgg1YBxBI6WBZ9rB6LEUp87v3YTMBmWEYhmEYxhNi4uWvMf7S15Cuv+XxtZ99k/V3v4uKt04Vko5Lad8Rxl74MqV9R5C2S9Jv07n6Ma3z7xCsL2zZfuTIGUZPvU73xnkGy9cYe+HLlA8cx/KLJN0WrUvvsvHe91Dx7lOopOMwcvg0U1/4VVSWsvjtf0pYXzYN/J9YGlNRYBiG8bTTKBWjHtJCFsbOTEBmGIZhGIbxhKh/+EPaVz5C2i7S9SjPnaR67MUdtxW2Q+3k64w+9zponQdoSYw3Nk1x5jBuZYy1t79FsL64pSLM8gqUZ49ROXSasL7ExnvfG1aiOcSdOlrt3rtEuj6jJ1+jevxlotY6qz/9JnFr3YRjT6hUJ1zo/gQprDv2YTIMwzAMwwRkhmEYhmEYT4yk3yEJegghkbaDU66h0p3vFhenDlKePY5WivqHP2SwegOdZdiLJWqnXqMyd4La8VcIN5bR+tbKdtL1cL0C9Q9+wGDlOukgbzwtLAudpdvDLq0hU1hugdqJlykfOEHcadA8/xZRYwWt9rZqnvE4aCLVf9wHYRiGYRhPBROQGYZhGIZhPEmUQqNQWqPSZNd+YIWpWZxKjai5Svf6uc3pl2m/TbA+RWnfYYr7j+bB16dCLJ0ldK+fJe424Q4VY5ukRe3ka5RnjxL32nSufEh/+erenmsYhmEYhvEUMAGZYRiGYRjGU8gp17C8Qj5l8sDxLV/zx2YQjovtFRC2C7cFbTpNifst0qC/p4BLOh7FmUPUTr6KSiLalz+kt3jZhGPGzqTEHhtDWJKs00UFweM+IsMwDMPYExOQGYZhGIZhPIWE5WAXSjjlkxSnD+64TdJrIy2bDMHNRu1aZWRReJeVKm+x/CK1k68ipIW0XexiBdsrkAa9h3UqxueIsCz840eRrkt46TKxCcgMwzCMp4QJyAzDMAzDMJ5COo1Jei3CjWWa59/eZZuUNOyBvv9qrywKaF9+n978RSZf+0Wqx19GZSn197933/s0Pr90ktD7yc9AAMqsnmkYhmE8PUxAZhiGYRiG8RSKWusUpuZASML6CiqJtm+kNTp9sBUmVRoTrC8S1leof/gjRk9/kerRF8mCHq0L7zzQvo3PKa1vFiwahmEYxlPDBGSPgY1DRY5RE5MsZ1cIGWx+TSAZk9NY2HR1k0Cb6QuGYRiGYWzXX7qKP76PwtQcYy+8SX/xMlkUIKSFVShhuT5ZOKC3cHHP0yl3pDUqiVBpzGD5GpZfpHrsJUZPv0HSazFYm0enycM7MeOJImwbZ98M7r4ZVH+ArJRx9+8DDeGVK4QXLqGCAOH7uPtnKJ55Hun7JCurBOcvkKytb9nfyC98HR1FqDDEO3QQYVnEK6sE586TNpoP9l41DMMwjAdgArLHwMKmJEaYlLNsqEVCPbjtq5pMZyBAP+AFgkBQFjUyUga6+2AH/QSPaRiGYRjPori9QefaJyAExak53MooWikQAiEtVBwwWL4Ot/Ufe1BZNKC/cAnL8aidfI3xF7+Kevc7hI0VE5J9XlkW9tgoxZdfJK03yLpdVBQhACFl/vaCvFoxSdFxjHP4ENLziJeWtwVkhVMnEVIQXr2OjmJwXQonT6DTlOD8RbJW67M+Q8MwDMMATED2xNFoWnrtoVzHuviMy32EevCZhVW3xuybgMwwDMMwHiGtMvqLl0n7HSoHT+FP7MfyS3kT/rBP1NogrC9vqchJ+20GK9eJey30XfqSqTQlam/QX7xCFvQ395P0WnSvn0NYNuUDx7G8AkJaaExA9nlmj42SNZqEFy4RLS4hpEC4LirMp/bqKCKeXyBZX0fYDrJY2HlHQiAch7Rep//eBwjXZfSv/gb+kSNk7Q6BCcgMwzCMx8QEZJ8RGweJlf+/cBHIbdtILGwcBAJFRkaKYvvFq4WFxEYO96HRpCQoMiCv4rJxqcoJSqIKgEcBjSYjJSPjZgInkNjYw+MRaDIyss193dxGYg3vP2ss7M1jTEnRqG1javSuYxqGYRiGsTdC5OU5WrPj1DOdpYT15TwI24PewiV6C5f2tG0W9Gide4vWube2fS3u1Nl477tsvPfdPe3LePoJDcHlK0TXbwD5VZ2O7y8UjZeWCa/dQCdJXjl27gLlN17DHq09vAM2DMMwjHtkArJHTuDicdg+w5icRgrJQHWH1VVicysHj3FrhkPWaTxRoKnWWMgu0lRrW/ZmYTMlD7LPOkxJjIAQRGrAfHaBulomIaYoKpywX6EsqjjCRzHLAes4KSkr2TWWs6tEBEgsKmKUOeskI3IMEHRUnRV1nQ21uDnmiBhlTM5gCYdEx8xaR7GFQz1bZjG7TFvXbxuzhiM8JtjPnHWClISV7DpL2RViws/oNTcMwzCMzwEhsAtlhJDoYQ8ww3hcssHgvgOxT9NJgo5vvZ/VYICwbITrPpT9G4ZhGMb9MAHZI+bgcsh+Dk/4LGQXGeguZVFlxjqMuC0gS4lpZCuEasCsfQxgxyqzUTlNRdZoqw2uqA8BgS+K9HSLlASNItA9LqXvMSkPUJOTdHWL9WwejSbWITF5KXxVTjAjD5EQcS55CwSMyWkm5H4EsD4MyYSQFEUFX5TY0Et8kvwUMaw2C3R/T2MmmIt6wzAMw7iT4r4jSMdBxTEIgVeboHriZdKgR9w1zcuNxywvY3wouxKui/TczfkKslBAZxk6MdN0DcMwjMfHBGSPmC0cJuUcy9mVPACjTyYSqnKSIpXN7TSamIhMN4l0gCO8Hfcnkbh4pEKSEDPQXQba2TItUpHR023KukZJjxDqHm1d/9R+LMqiRlFUuJJ+mH9dawSSSTnLuNy/GZABSGGRElNXy/R1G8gDPD28UPr0mMEOYxqGYRiGsbvC1AGK0weRjgsIhJCkQY/O1Y8J1uYf9+EZxkPjTE3izu4nbbYQto1/7AgqCEjbncd9aIZhGMYzzARkj1Del8umIMr0dJuIAIUiIqSrWhRk+Z732dcdurpFSYwwbR0kUgF93aY3DK32ysbFFT4Abb2x2etsoDokYpKanNyyvUYR6Yiebt32WIZhGIZhGA9H3K5jOR6WXwQgi0Ki5hr9laukfRMcGE82q1bFnZnBHq3h7p9BuB6F504hyyWyVovo+q2QVzgOzswMZd9H+j72+Bjhxcskq2t3GMEwDMMwHi0TkD1SAjFszK9Qm9VWWmsUKfdTpt7XbZTKqMlJRsUUo9YUA91lVV2nrepkpFu2320EKcSw0X5+ZDflQZlGCjmcRpl/LRs25DcMwzAM49HoXvuE7rVPHvdhGMZWSqF6feLFJVR/sOtmVrmMd/gQzuQECIHOUpypSWTBJ5pf2BKQpfUGOorwjx9DeC7xjQWC8+dJ62b2gWEYhvH4mIDsEcpjsBhFhouHhY0iwxIWrvC4vUn/3gkC3SfIeqxynaIY4Tn7DSbkfhId09XN28bXm8/5tFQnZDrBEjYu3mYDfVd4WMIi0dFtz7+Xc95tRGM3jg22LVBaE0WP+2gMwzAMwzBu0UlCePkK4eUrd9wuXlgkXli84zY3pa0WvZ+9TfYX33kIR2gYhmEYD8f2LvDGQ5XplJZeY0zOUBJVLByKosK43Le5dPu9KIkRSmIEGweFJiIgIULDlqb/AAkxtnDwRAFrWMl2c5uUhL7ukBJzwD6BjYuNy6icxhMlGmrlvs43IcISDu4OYxo7e+MLHv+rf6/E7/1W8XEfimEYhmEYxqMnhLmbahiGYTxxTAXZI5YQcy09yz7rCIft51FkJEQ01To1cavPV1nUmLQOUBYjVMQYcrhy5JQ6QEc1WFL5XbuCKDMuZyiIMiDQKBQZTbXGQHe3jN1VDTqiSU1O8KLzNWIdsa4WaKo1UmLaegOpJBNyluedLyEQpDqhpdZYz/Z2B/DTuqpBVzSpbhtzlRSzMtFOzp5LWFpKiWKzOplhGIZhGIZhGIZhPA4mIHvEFBkdtYFA4IsiAkGsIyI9oCM2CHXeyyHRMV3VIBIDWmwMn6vIdLK5DcBAdxBK4InOsEeYItB9uqq5LYBKiFlXCwS6gy1cMp0R6P7mapeRDmlkq6Q6wRN59VKsA/q6Q0h/cz+B6rHKDZS+e1P+hJg1tcBAd7GFMxyzt7kIgLFds6Voth73URiGYRiGYTx63R/9mKzXR4Wmr4RhfBac6RqFozPoVNH92YXHfTiG8UQTWt+5akUIYcpaDAM4NGfx6isu774fc/qkQ6UiiSLNwlLKJ+dSwjD/q/LmF12EgA8+Suj388f277M4OGfR6Sg+OZciBNSqkhfOOExNSMJIc+16xsdnt4acUkJ1RPDSCy5jYxLHESSxZnkl45NzCZ1uvv9aTXBozubgAYtiUZIp2NjIOHchZXUtQ2vwXPirv1Hg8tWUckkwM51PgW00Fe9+kNDpKNQwx3RdOHjA5uhhm5ERgZSCVltx+WrK5Svp5rHtm7E4ftRmYlyCgJWVjIuXU9Y3FHf50WIYhmEYhmEYBoAUOOMjyIJLdGP9oe66+PxBql97HhWlrP7Dbz3UfRvG00ZrfccJ/qaCzDD26NVXXP7jv1vl//33e7zxusv4mERKwdlzCf/of+zzybkEreF/9rdKSAkLix36/bzq7vnnHH73twqcv5jwybkeQsDYqOQXvubxta94ZAq++efhtoCsXM7Dsb/z75UoFiWOLYgTzXsfxCyvZnS7GRqYnrT46pseX3nTY6Qi0Aj6fcU/+YMBf/6dkG5PUypJ/m9/t8q//tMQIeDIYRvPFQwCzd//B13eeTem3dF5ODZn8zd+t8hzJ2yqVYllCxYWU77xZyFXrqZoDVNTkp/7iscvft1nbEwghWBtPeNPvhHyo7+MaDRN1aBhGIZhGIZh3I0seBRPz+GMjzz0gMwwjL0zAZlh7JEARiqS3/w1n7/7H7e5fC3lr/yqz1/9jQJ/7XcKXLiYkKR725dScPlqyn/8n3T4zV/3+fmf83fc7uABm1/5RZ80hf/w/9JicSljelpSKom8Mmy4XbOl+Pb3Qr7xrZD5hZRaTfKf/SejfOVNj4XFlLfeTYbnIPjiF1z+/v+3x//9/9HmwH6b/+g/HOGv/U6RtTVFu5Owb8bir/5Ggb/9+0X+o/9rix/9JCKJoVLJq8RuVob9+i8XePOLLmcvJPx//psetg1/9/9c5dd+2SNJNN/4VvhgL7hhGIZhGIbx+WNJhBToNGPzYlYIhCUBjU7zm6zCsW9deEqRL+6g9PB5W6cqCFvm0xsANGilILvtZu3NMTMFSt96TAi01pvbbhsT8jGz2451r2NC/gFCyvzcbi7QptSW4xC2hXdgAu/gFMKWCNe+bVy15Vz3NKYUCMvKj1/rrWMbhnFHJiAzjHvQbiv++3/c5/pCSr+vuXIt5er1lLlZ65H83gkCTbeneP60z1fedPnO96LNKZPpbWHcRl3RbKnNx+t1xcdnE8olQa22dbHaP/9OyDvvx3S7mnoj48c/jfjqlz2KxfwEDsxavPyCw//wT/q8/W5Mu63RGoLwVg86S8IrL7nEMfybbwQMAo0Avv39kN/5zSInj9t8w1RwG4ZhGIZhGJ8y/ptv4B+ZZu1/+h7JWguAwvF9VF4/jk4z1v/ZDwE48B/8NaKFdXSmqbx6DOHaRAsbNP7kpwRXVtBxCkJglTxGf+01SmcOYVUKJPUuvXcv0fyL9yFVCFtS+6WXKZyYpfOT8/TeughA9SvPUzg5S7xUp/Fv3srH/D/8daL5ddCa8stHQcDg7DyNb7xNvNLMQ63NMV+ndObgcMwOvXcu0/x2PuZNzkSV8uvHGfnSKexaGTQElxZp/+gT+u9fQxY9Jv/m1yidOYgzMQJCUHrhMAC9ty7Q/uEnRPMb+Zhlf3ieB7HKBZKNTn6e3/5gc0zhORRPzzH6K6/iz02QtnpEC3Wsso8KzYJphnE3JiAzjHsQx3D1akoY5jdzoij/1/PvvFy5ENzXcubLKxn/5pshUgi+/EWPn/+az8XLCd/9QcTP3o43t5ualLz2isurL7tUyhKt4dVXHG7Mp1iW2LbPVivvN5am0O1pXFds3owqFSUT45LLV/IQ8GZfsuy2NRpGRgS1quCVl1ymp+Rm/7WJcYvJCcnVa3sspTMMwzAMwzCeKbLkY9fKw4qx4WOujVUpoJNbF5z2WAV7tEzvvcts/OGPEK5N9atnKL9+HBUlhFdXsUfL1L7+At6BCTo/OU/a7uPtH6f4/EFUmND92QVUmBBcWcGZrDH6Cy8RXVnBGi1TevEQWS+k/8mNzTGd8QpW0aP3ziXW/+AHWJUC1a+dofLGSbo/vUC83LhtzHE6PzlH2h7gzd4cM6b7s4uoMMaZrlF5/QTll4/Q+ctzpM0+wpKoOCHZ6IDWqCim/d0PSVs9SqcPopKU1p+/B0DS6JLUu8PXokzt517Amx2n8+NzpJ0B3oFxis8fIhuepw4Tis8doPKFE6hByNr/79tgW1ReP447PUqy0f1svsGG8RQzAZlh3AOlYRCCHpZEa51XW99ePbZZlX1b4VaxKHCde0/IBoHm/MWEKNacPuVw5LDNoTmL3/hVn15PcfZ83vD/V3/J58zzLusbGddvxGgNB+esLVVmN0XRreozrfPpnohb56C1JlPgumLXqrgkzQOztfWM9z5I6PVu3SlLM/jgw3jnJxqGYRiGYRjGXgjIOgHhlRV6711BujbegXHcfWPYo2UYBmQjXzlN+wef0HvvCmmjS9ru40yOUPnSKfofXkMFMdHCBoORedzJKqO/9ir2+Ag6Suh/fJ1oYWPrmN0BweVlBmfnsSo+3twkhaP7iK6vbQZkI18+TfuHHw/H7JG1+zgT+Zi9D69BGOPPTeIfmiJebdH92UXSdh8hJcK28qmRAKkivLaKVS3iTFZRYULvvSvbXgpntMLIl5+7dZ7NHllngDM+wsgXT9H/4CpZlOAfnsadqtH67gd03rqI9Bzc6Rr2+Mhn8z0zjKecCcgM4x7dbXXGwUAxNiaZnrK4MZ9RLAiOH7UZG5V3fuIOPA/KZcmN+YyLl1ImxiX/7t8u8YXXXE4cczh3IcVxBG9+MZ8i+c/+cMA778ZUq5IvvO5iW9sTLs22FgpbtNqapaWM119zeeudmCBMUQpcR2DbecXZYKBZWs7oDzTf/X7IW+/GJAn4vsBz2XMvNsMwDMMwDMPYTbSwQTS/gY5TFBAvNfDnppCeA5bErhTwDk4hi5cpnTmISjLsahFZ8PAPTSHsfNV2HSaEV1fojZWZ/OtfBWDjn/+I4MLith5e0VKDeKWJTjOyfkRwfpHCr7+GVSkgLIk9UsQ7NIl816d05tBwzBKy6OEfnELaFhngTFaRRW8zuAPQmULf44WysCTWSPHWeb4wHLNWwir6+AcnEbaFsK08OASCC0ugdB4Ozq/jHZh8sG+EYTwjTEBmGA/ZtRsZ4+P5qpJBoBmtSU4/51Ct3gqrhMinRZaKkv37LEarkiTRnDhmE8WatXVFGGrGRiUvnnHpDzSdjsLKf8dTbyh6/fyXuZQwGGhsWzA2HGv/jMXcrE2rne10iHe0tJTx1rsx/+7fLvHlL3nUavmxua4gDDUffpygFPzkrYivfdnjl3/RJ441YQTVEYmQsLSUcvX6vY9tGIZhGIZhPCNuv49r3Ww+v/X6UYUxKrw1M0ErtdmwX9gWwnOQrk31y6dRcbLZ+F5rTbLWzpvcD2WDiGS1hXRtkmGl2U59uXSa5U35ATSoKMnHsiTYFsKzdx9z/daYwrHzKZXhA86ssC3kzTG/8vyOY5Kp4Xh5dZqKbo2p4hS907QSwzC2MQGZYeyR1qCy4S+j2x9XbPbpAvjTPwsolwR/+28V+d//ryssLKb88Z8GhKHerD7zfcG//3cqfOVNl4MHbMolQZLCL/+iz6VLKf/p/6vD+x8kVEckP/81j9/77QKloiRONGfPJfzhvwz47vcjlMob+f/pn4X87d8v8p//P2vEEbz/ccJ778fEic5X5hlSii1/3jyv2xbIWVzO+Jd/EmDb8Ld/v8jRwzaWBR+fTfjv//GADz/OLyS++ech3Z7m3/obRf7B3xunVpU0moo/+UbAH/yLAZ++wDEMwzAMwzAM1HAFx9t7kBU9pO+SRZ8KrO4wdUPHCVkvIOuHLP29Pya4uor+9PNv4x2YoPq1MwRXV3GnaxROzRKvt4iurW3Zzip4SN8DeiAFdrWIipI8aIoTVC8k60Us/r0/Jry5WMBOpxlG6DTDqhbv/prcnOKxQ3uT/DxD0l7I4n/xrwivre48phToOEFYFla5QNYJ8od9D+E6MDAtUAzjbkxAZhh79K3vhLz3YczSckYy/N178XLCP/iHGa4rNh9bWsr4b/9Rnz/4owG2JUhSTa+ncZy8/xdAGGr+y/+6y3/7jwSOkzfI1xqyTBPHUG/k4dKVayn/+X/R5R/8d/2bKzUTxZpuV5Helj/9+KcRn5yLKRQkWmuiCOI4D+TCKL+waLUVv/u31tloZPR6tx77l38y4NvfDak3bqV8rbbin/7zAX/6Z2HeO01AFGnaHbV5nZIk8NbbMRcuJhQKAksKMpWfa6f7qeWmDcMwDMMwDAPIeiFIQen0QeKFOnatROnMYfy5Sfrt/t53pCFrD+i/f4XaL76ETt8lvL4GUmJXi1gFj2ixjk4znKka5RcP4+4bZfm/+SbuRJXaL77EyBsnadS7ZN1gc7fF5w4QXl8lbXaxayVGvnKaZL2dN8zXkLb69D+4wugvvkQjyYiur+XTPT81ZjS/gX94mupXzxBeXs5XwZQCq1zI99O41TRfBRHCEjjjFaTv5JVtUgyDM03a6jP48Cqjv/wyjW+8S3RjDex8umc+5gY6VcQrTbzZcUbePM3Gv/pLpO9SPD2HNztO2rqH19YwnlEmIDOMPer1NL3e1qqoPMzaGgYlKTSaikZz931pDRv1u4dIcQzrG4r1jTtvOxjkfcFg9+2UygO322UZtDuadifb9nirre86RXMQaAbBXZqyfU75MwdwRsdJ+z2CG5cf9+E8VFapwtSv/i7Nn36PaG0Zne58N1YWivgzs5RPnMHyC4TLC/SvnCeur+24vWEYhmEYRnBxMW90/6VTeQ+vKEbHKfHqHS6ed5HUOzT+zVtU3jjJ6K+9lvccGzb37390nWilibAl5VeO4h2epv3Ds8QLdZL1Du7+cby5CUa+/BzNP3tvs1ot7Q7wD01RPD2HLLjoVNF9+xLxUv22Md+m8sYJxn799jEHm2OSZoTz68i3LzHyxkkm/vpX8x4rWhOvNOh/eG1LQBYvNwmvrVL50nPs/9/+FipK6H9wlf4nN0jrXZKNNo0/fZvKGycZ+41bY6btAYOPrxMtNwBF/5MbSN+hdOYQB/53v002iNFJSlLvPIxvnWF87pmAzDAM4z6oOCIb9FBRcPeNnzLS9ag89xLds+8T19d2DcjIMlQYkHZa+DOzqDQlXF74bA92yJ2dxZubo//BB6gguPtqGoZhGIaxF0IgCj5iuLS3zjJ0kmxr7G7s3c1VI9NWD6vokw1C4qUGwpK3en8BrW+9R7RURwX51ECdKcLr66A/JprP96GCmMHFJUDgzo7l1VlA2u4Tr7Xy75MUxCtNVBgz+ORG3mMszei9e4lkvTXsQ3bruiFebhJcWcGulhCWJF5pMriwQNYLbhtzEQB3dhyr7G8fE1C9kODCIjpO8Q5OIgseKE2y1tpWzZX1Avof30AnWb7iZKZIW310kt0a88JwzP2fGnO1tdnvJVlt0Xv3CiqIsWtlskFEvFRHuPauU0ENw7hFfLof0bYNhDCfMgzDMJ4hzugER/79/xNLf/iPGFy7iIrCO24vXJfJX/hN0Jru2Q8IFq5+Rkd6S+XNL1H56ldZ+4f/HWmjsbUxoGEYhmHcDyGQpSLF117MG7QjSOtN4vlFsmb7cR+d8Qgc/U//Dt2/PEfjz94law8e9+EYxlZCYI9UsUeqSM9HJTHh9atIz0e4LjqO73rd/qzTWu/Q6e8WU0FmGIZxD4RlYxWKCNtBqwwVR6jwVhWZsB2E4yCkhbQdtNaoOMwftyx0HJMFfaTrISwbYdsIKYcrDoXIQhG0RoUBKh42rRMCyy8iHHe47c1xQ0AjLAvp+SAtst5tJfRCID0f6Xqk3TZojbBspOchHTdfLUqDThOycLBthSPpuNjlEXShhNYqP/ZwcF/VWdJ1ka6PsB0AVBKjwgCdmbuZhmEYxpNJODbu/mnG/q3fRtg2CEHw0Tk6f/Z9E5B9rgl27JZvGI+ZVSpTeu55CkeO405OoQYDFv7Bf4ldreHu20/aqBPOX3/ch/lUMwGZYRjGHgnLwp2cYeLnfhV/5gBpt03no3dovvWDzW38/XMU547gjk/h7z+IimO6Z9/Dm57Fm5imf/ks69/5N5RPnsGdmMafnsWpjpJ0WrQ/+BnjX/klsjCg9c6P6X7yXh5y+UVGv/R1ykdPYZUqpO0m3Qsf0Xr7R6gkxhmbpPrC69i1MZb/8B9tHov0fKovvUHl+ZdZ/Cf/LVnQx5ucpvL8q5SPP4dVGgGVMpi/SuMn3yNcurEl/PL3H2TkhdfwJmfIwoDepU9o/Ogv7vnOlLBsSkeeY+TF1/FnDgDQv3KO1js/JlxdNNMhDcMwjCeSLBZx5mbzG0qGYRiPk7QYef2L+HOHSOobpL0u/oGDAKgwoHD4GHGxZAKyB2QCMsMwjD3SWUa8scrat/4llVMv4k3O7HjRbFdGEJbN6p/8U8a//usUZg/Tv3KOaHWR4qET2JUqwrLwJqYJFq/Tu/gJIy9+gfKJ51n/9r+m+uIX8jCtUEQIwcTXfwOkoP6T75G26rjjU5ROnqGapnTOvk/SrJN0Wvj75vCm9hNtrIBSeONT2OUK0dryZuVXGgzoXz7H4NpFsmCA9H3Gv/LLlA6fQIXBlgb77vgE3Y/fY6OxjjcxQ+X0S1Rf/AKds++T9bvbzns35edepDh3hGh1kfqP/hxhWdRe+wrlUy+CEITL8w/l+yN9n+Jzp/CPHUMWCqSNJoOzZxl8/PHmlEvhuvjHj1N8/jTOxETez+TKZQYffkSylp+7sG28w4fwDh1C9QdYlTLe0aMIIRl88gn9994j63TyMvexMcqvvYo3dxDh2CTrGwzOniU4f95M8zQMw3jKyVIB9+D+vLm6MBVFz4KF/+xfoPrhZr8xw3hSCCkoHjlO96P3GVy+QOHI8c2ALO33ELaFdN3HfJRPPxOQGYZh3AOdJiTNOmmnjVMd23EblaboXodwbYmk3URnKXFjHcsvwqHjWMUyCImKI5JWg6TTIu22yAY9orXl/JecZWMXywjbpnT8NPXvf5PB9Utkgz5ZMMAeqVE+9QKDG5eJ+l2SVp2026J46BhxcwOtYtyJaSy/yGD+ymZYk/V7hFEISqGSGGHbJK0G0i9gFUtQv3Ue0eoSwdIN4sYGKorwJqYpHjlB/9rFvQdkQlA8eAy0pn/1AuHKAkJIgpnrFGYP405MPbyAzHVxZmYYnD0H5I37/RN58BdevARA8fTpPPgaBHR/9hbCsvCPHKF4+jQDKUlWVoZVez7+sWNk7Tbx4iK9t95CCEnW6eTNmQFnapLC889jj48z+PhjdJbh7JuhcOIEOk0JL158KOdlGIZhPB6yVMSd22/CsWdIvFi/+0aG8VgIhOeT9XuknTb6ZisWQEgJSqHNzdkHZgIywzCMh0wnSR6SqYwsHKCiMO8v5rjoLEU6DghBFgaoOMx7gA36+S+7NMn/RSM9D8svYhWKRPW1PJTSmrTfI1pdovaFr+a9x4CkVSfaWKV4+ASdj99BC4lTywO8YPFWqbVwHNyxSZzqaN4jDbBKFfSwP9ntoo01skEPVEYW9Ijqq5SOnkQO+4jthXQ8nOoownYoHjmJv/8gCIE7MYU7NkG4VHrwF3xIpylpo5GHVXGMTmIKp05ROH6c8OKlvHrs5AnQ0P/gA6L5+bx/W8HHm50l6/XygGzIKpWIl5cJLl0mWV9HCIGwbVScr6blTE3jHz1GcPYT+h9+iI5jCvHzFJ87ReHkSROQGYZhPMWEY2NVK9jjo4/7UAzDMPLPAK0G7sQkabuF9DyEkEjfp3DoKDrLyLp7n+Fh7MwEZIZhGA+Z1vrWHRyt0Spjc8Xg29ptaaXQSgM6/0dl+Ze1HvaHlWBZ+Z+VutWrSyu0yvK7RcO72mmnTbyxSvWlL2CXRhCOg/QKpP0uSXN4N1QIinNH8GcPYRWKkCk0GqdSRYU7rNS0ZczhMUjrnu6kCyvf3q6M5OHYbU35b04NfVhUGBJevpL3SEszkrU13P2zONMzAFjlMnatRjQ/TzQ/D1mGzjLCy1fwjx7FHh/fsj+dZcRLS5uhmYbNhQyEbWNXqzhTkww+zPAOHQSlsSplhOfhlMsP7bwMwzCMz54sl7AnxpEF/3EfimEYBlorBhfP4c0epHzmRaxiGVkoUH7+JfyDh0iaTeK1lbvvyLgjE5AZhmE8oXSa5hVcaKxiCeG46CRGuB52pUra625O91NJTNJukrRb+DOz2NUaOo2JVpc2Qy4hJSMvvYFOYppv/ZBw8TrCspj61d/bsVG+Xa4gXA+CYHNFy7TfuaeVJ7MwQIUhvYsf03rrhyStRv4FIfIAUD/EUnCt0XG8GULqJAWlEMN+DNLzbj2eZbeeFkUIKRHDyr6bVBhuvr6fJmwb4TrYtRq1X/nlLf3GbgZrhmEYxtPLGq3izEw87sMwDMPIKUX3g3dBSMpnXsKdngEhGP3FX2Vw8RyDi+eIVsz154MyAZlhGMYTSmcp2aBLMH+VyokzeYXU2hLexDSV515icOU82aC/uX026NO/ch5//0G8yRn6V84TLi9sfl1YNtK2SfpdVNBH2E6+kubsQZLGxrbxS8dPE62voMIQZ2yS4tFThAtXycJ7aFyrFcHiNfyZWconz9B+76eoOMYqVbCLpXxqaa/zQK/TJimRxXxhAw0Iz0PYFirIq+Oyfi/fzHMRjrMZfsliMa/mi6I9r6ip4hgVRiQrK2z8j/8Tabu9te+D6QFhGIbxVLNHqzjTk4/7MAzDMDbpNKXz3lv0PnoP4flI1yXr94ctWlKzMvxDYAIyw7gHouBRePkE5a+9QvjxFQZvnyNdazzuwzI+I9Lzqb78JbypGbzJGaximUIc4e+fI203ab3zlw95RE02GLDx/W8ycvoVxt78BYRtoZOEaG2Z9gc/I+3fCpeycMDg+mUqz72E5fmk/R5pr735dZXE9C58TPHwSab/yt8kC0PSbotw8fpmX62b4+o0Jpi/RunYc9Re/ypCSuKNVdofvr0ZNPn7D1I5/RLO6AT+9H4AvOn9xBtrBIvX6Xz4FgDdcx+QhQHFuSPs/71/B+E4qCRmcP0y/cvn4CEFZFapRPGll0g2NtBRhDc3h1WrEc3nIWHW7xMvLWONjFB47jmCs2cRjkPxxRdRQUC8urr3wZQirddJNjYovfoqnR/9CNXt5lNbi0WElKR10+jXMAzjqSQEVq2KPWUqyAzDeMJkGSrLII7JpNwyK8J4cCYgM4x7ICyJVavgHT1AutZEeHtvVv7YSYkzN4W7b5J4YZVkYe1xH9FTR6cp4dJ1knaDwfVLCCnzfmNJQhYGZFGAaiR52KQVOsvonvsAnSaknRbZYIB6+4fEjQ2yQT9fsbKbN+bvfvQOWRSg45ju+Q8BSLtddJYSrS7R0eBUawjbzVe/bDeJGxugsi3HlzTXaf70eyAE4coi+vZfmlrTu3yeuNXALpbzRQSCPioMQEM6XJky6/dY/ca/IFpZxCqVsEsVtFL5mM2NzV/EabfN4OpF5PICvQsfI0Q+vTCLQtLOrWAu7bYZXLtI2mlhlyoIy0JlKUlzY3PMB/7eKIWKIrJOm5GvfgXp+chigXRjg+BcvqolmWLw0Uf4x49ReO4U/rGjgEB6LuHFS3lfsnsQLy8z+OBD/OPHqf7Cz+dTRoGs0ya6dt0EZIZhPDTC97CqFazRKtZIBWukgvR9hOsgHBthW3lfyTRFpxkqilD9gKzTJWt3SdfrqEHweKpbpUSWCthTE9jVEayRMrJURHhuPl3dzj+O6CxDpxk6SdBhiOoPyHoDsnaHrNkm6/Y/s+O3xmrYk09v/zHhuVi1Ks7UONZYDatcQvhe/n6REpRGpykqCMm6fbJWm3SjSbq2nrchMAzjyaf1lnCscPgoKgzNNMsHZAIyw3hGCFviP3cY7+gBVJyYgOw+6CwlWLh21+2y3q3QJ7xtBUmCAWmnmW/zqWAouG2qZLi8NajRWUa4PL/t8Z2oOKZ77oNdv562G6TtO1c9qjjarP5iffft0m6btNvefYObtCbttEgfYkP+T4tXVun++C8JLlzAP34MtCbZWCeaXyC5rTIsWlhAZ3lTfXukilaK6No1omvXyFr58WmlSOoNBh99RLqxe8iVdbsEly+jswxnehrpe+hMkfV6ZP3+rs8zDOMBSUnpCy8hS6V8QZObtKb/9oeozr0F7+7hOdwD+xDu9pteWbtLfGOBdP0eqsUtC/fAPpzZGaTv3Tq8NCO+vkCysoaO4jvsAJASq1LCGhvFHq1ijY9ij9ewaiNYlUoeMvl+Ho45dr6gi1J5wJSm6ChGDQKybo+s0yNd2yBdr5OsrJOsbaCDcO/nc59EsYAzNYEzM4k9OT4MyCrIShlZLCBdFxzr1grKw4VTdJKiwhA1CPKQrN3NA5xmm6zVIW20SDca6HDv0+J3JCWykN9M2fy3lP/XnhzHO3YoX2jmU+yxUYqvnMHZN3XfQ0dX54mvLzz0wM8aTgt19k1jT0/gTI5h1arIcgnpe/l7Rcq8Z2eSosII1euTtTt5QLa6Try8RrK0StbpmsoUw3iK+AePkHZa2wKy2TmL0XGLXldx7fLdA/CxccncYRu/IPjJD6ItX6vWJHOHbITQXDibEEW77OQpZgIyw3hWWBb+8YNYtXJ+p9kwPkfiGzeIb9zI/39xcfcNs4x4YYF4YeGO2yTLyyTLy3ceVGtUr8fgo4/go4/u46gNw7gvlqTyyz+He3D/rQBjGJTEy2tEgwDSPVbBSEnx5eep/OJXkMXCti9H1xfo/vkP7ikgk55D8dUXKH3lC9i1kc3HVRDS+qNvkDbbuwZkwvewyiWs0SrugX15eHdwFnt8dEvYttu55NVYHpRLMD66+SWdZaTrDaKLVwg+uUB0bZ6s2Xk0FVmWhT0+intolsLzp/BOHMGeGM0rl+74PInAgQJYI1tXAtZKocKIdHWD6No80ZUbxDcWyOpNdLzzYio7Ea6LVa0gKyWsQgFZG8EerWKP1bBGa1hjVezR2q1Kqx04+6dx9k/vecydtP74z0gWl9HxQ3j9hcgXjZkcxz95lMILp3APzWFVSnd+mmXl76naCBzYl6+2nWaEl64RfHiO6NJV0rWNvPLQMIzHQhaLWP723007cSYnd1xIa2LK4uBhm/W1bE8B2cx+i5//FZ/xSWtbQFauCA4fs5ESrl5OiaL7v0nhOLBv1mJtVREGT07vNBOQGYZg8+6rsGS+ip0mv7umVF5qnu58B01YcjhFwAIp8udkCpJ8isOuLHnr4mv4PFR+N2/X0nYp8gtfS956HuTPG95xJfvUhZYlh9MXLORICffwPnSS5ndMK8Utm6og2vU8DcMwDOOJkaRkjSZ6agJRGn5wGK5Aa4/VSHwP1dtbQCZLxTww2SEcA/Jqoul77EMlLZzpCaRz22X28JoiWVnLV9vdiSVxD+yj+NqLFF54Dmfm4TWIF5aFMzOJMz2Bf+YU/Z+8Q/fbP86rhB5mSGbb2GOjjPyVX6D44nNYlfKW1YHvl5ASq1jAOjKHd2QO/fUv0fnW9+n94Gekq3codf704U2NU/7qGxRfeQGrWrl13fe0EgJZ8HEO7KP6m7+Ed+TgfU8LFUKAY1M4fRzv+CHCc5fp/eCnhB+fv6cQ0jCMh6dw6CiFI8e2f8bbgb9vlqSxfebD+2/HvP/2XaqW92hxPmNxfvDA+7FsmJi0+J//nTL/+B/2uXLpyZnabQIy49kmBLLoU3rzRfznj+Dum0CWfHSmUb0B8eIavR9+QHR5Hh18qoZUa5wD0xTfOEPhxeNY1TKqH5IsrDJ4+yyD9y+gw+0/jITv4R3ZT/lrr+Ae3ocsFdBxQrK0QfD+BXo/+Qg92D71wZmZoHDmGN7Jgzj7xrHKRRCCtNkhPHedwdtniS7e2PIc78gshddOUTh1GHtqFKtaAWD83/krjP3bv7Zl2/W//88IPriYh4OGYRiG8QRL1jZwDx1AlrYGW/ZYDVnwUb29TXO2p8aRlfKuX5fFwj2vZCgsC3t6Ej49ZTPNSNc2dq0ek8UCxVdfoPy1NxDOo+txatVGKH/9TYTr0P32j0nXtq9ifF9sG+/wHNXf/lW8wwcQnvtw9rsTpUk3mmTNPUzzv40s+NhTE1ijI093MDZkjZQpvHia6m/+Un6NZz+cj3bCtik8dxx7tEp/eoLOt36w96pMwzAeGn/2AMUjxwiX7jA7YkjYNk/LT7VyWfL8Sy5TMza2+2QdtQnIjGeXbeEemKb6W1/DPbQfnSSkzQ7Z/CrCtrCqZbxjcwzePrtjZZV3fA734AzCdcgabZLlDeyJGt7xA9gTVaxamc43tq5qaI2NUHz5BJVf/hJYkrTeRi+tI3wPe6LGyG9+DWf/JN1vv0WytPWOaPHVUxRePYVwHdJGl2RpA6TA2T9J6Y3nsUcrdF2H8OPLm89RYUS60iBQGmthjfLXX0VHCdHFGyQrW+8wpPW2CccMwzCMp0K6Vkft0EdrT1MRb+NMTuRVTruQvoc9PopwHXSS3P33pJSIgj+sTrp1ma2ShLTeQIXxrn2z1CAkWauTNtq4e5jCp8IIFYboMM6PTeZV7Va5hPTcnQMgIRBCIAsFiq+/TFpvMXjnQ7JG667j3Y136ADlr38pD8d8L69I2oHOMlQQoQb5wjRkGTh2vgpwoYAseDv2/rpddH2BdL2en/e9ECKv/r/bdM+ngFWrUnz9Rco/90Ws0Wr+/d/lNc97uoXoKMpnONg2suBjlQo7hrE3q8ns6QlKb76GTlL6P30P1e096tMyDOM2Kk0JF+dp/fB7d91W2L+MSvIbMLYD+w/Y/O7vFzl4xKaxofjL74d8+5tbf2+6Lhw+5vCbv1fk4GGLXk9TX1eM1Lb+LJmasfi5X/T5wpc9hIAP3on5438+oNO+VdkmJJRKgl/7rSJnXnKpVAWNdcU7P434zrcC4gg8D179osev/1aR46dsZmZt/oP/qEq3o1icT/nx96Jt0zo/ayYgM55ZzvQYpS+9QOGFY0RXlwnev0CyuJZfvFoSq+hj1crE86s7Tpd0ZiaILs0zeOcc8Y1VdBxjVUqUvvwi3omD+GeO0f/Z2bzHh9YI28I7OkvpzZcQtkX3L35GslJHhRHCdXBnpyj/3KsUX3uOeGGNrDtAdW/dAY/nV/MLyjgha/fy6jQhcKZHKf/867jHDlDYaG0JyLJGhzC+iri6mB/bmy+gegOCT64QfHhpy/mkG/d2F9YwDMMwHpdkbWPHgMwaH0XcwxQzZ2r8jr2axLCRuz05TrK6cdcqGuE42GM3e1jd+oCho5hkZX3rysKfluVN/KMr17cFZCqMyJptkvU6WaNF1umien1UFKPTNA+ZRN6KQRYLWKM1nNkZvMMH8hUjPxUICSmwayMUX36edG2D4AEDMqs2gnfyKP5zx7dP8dMaFUbEiyskC8uk9SaqP8hXfE4ztFYIaSEsK3/dCn6+QMFIBXtiLA89K2XkbRV50fnLpBuNe27Sr3oDois37rpSoywW8rFHq9u+lnV6pBv1fFXN+5SurKMfYGqr8D0KL52m9MYrODNT276/OknJOl3iawska+tkrQ4qCPP3ilIgLYRj5/3uxkdxZ2dw5/YjCv6WkE06Ds7UBOWvfIG00SK6cBnVNz3JDOOzEi3OE6+uEK+v3nXbZGMdNcinP6oMeh3Fh+/GjNQkY+MW0/u2Rz+Hjzn8wq/5zMxavPd2TBxpjh53OHjYZmnh1u+rYKC4fDFhfErywiseh4/ZOJ8qEq5UBL/z+yUOHLRZWUq5eE5TG5V8+esecaJ5+y8jgoFmdSnjkw9iimWBX5C8/3bMylJKu6lYXX787X5MQGY8m4TAmZ2m8MpJdKroff8dgg8uoXqfmlMtBaidL750kldi9b7/3pbn5UuZj2GPVXGmx8jaXcg0Vq2Cd3wOe2ac/o8/pPfD91D9Wxf3yeI6Vq1C5Ve+iHf8APGNZeLbLr7C89fgbN5v7PZjiq4s4MzNUHrzRex9W/ukqEF+xxAhULVKvgR8kpLW22YVy88pgWTKP4Itb929j7OAtfDKA+/ZFi41dxrHKqC1Jsja9JIGmf7sepMIJI70KVhlHOljSxcpLAQSEGgUSmconZHqmESFxFlApB7OqpKWcPGtMp4sYEsPS9oILIQQaK3ROkORkamURIUkKiRUfZS+/6kpUliMOFP4VhkhJFHWpxOvk+rP4dJBnyGBwLPK1NxpbHn3iiOtFe14jSBrkz3A99N4ONL1Rv6BX+stH+hvTrHcEymxJ8eQ5Twg01rnvyfjGOEO+4sKgXAc3AP7SOutPGC4A+G52JPj26q3bgZkd+sjk6yuE1+dJ3vpNML38pUF6w2yjQbJWp1kdSP/c7ubr+K4U8giJVa1gju3n3T5GP4Lp7AnxrYETDe5c/tx5/YTXbmx52mpO3Fn9+EdO7hlUYL8xDVpo0V44QrhJxeIbyzmr+NufdgA7GFwU6vkq19OjA+Dshr2aBXhe0SXr5G1O/d8nFmrTfD+J8SXr99xO3t6guKrL+wYkKWNFsH7Z4lv3H3K026StY099RTajX/iCMXXXsgXqvhUOJZ1usQLy4QXrhBfvk6ysk7W6++4IqVwHazRGu7B/fgnjuKfPo49Npr35r25jW3jzu2n9MbLqP6A6PJ1s7qlYXxGoqXFPU8HD65fRYX5Z0uloFFXfOfPQgpFycuv7zzl/chxm1de9/j+XwT8q38+AA2//TeKHD6+NSbqdjTvvRUTRZraqLVtNrdl5YsB/O7vl/iTPxzwF98IWF3OOHbC5nd+v8Rv/E6RqxdTrndSrl5O6fc1flFQLEr+4k8Dzn/y5PQ5NAGZ8UwSnoszOYo9OUp8dZHgw8vbwzHYNRyDPNCKb6xse1660SRrtHH2T2HVKps/1Jx9Ezj7J0Frsk4P9+AMOrl1gSEKXn43XGmc6fH8ubfRcZKXw1fLCP/mwgB5Ob1wHYQA6Q+nVDzIsufGU80SDsdHvkjJGUOKfIpKO15lLbzKg8yhtYVD1Z3k2HDfWmesh9dZ6H9EK155SEd/Z470Kdo1RpxJau4MJbuGZ5WGIZmNQJLplEwnJCokynr0kibNeInV4NLdB7gDKWx8q0zFHqfm7aNsj1GwK7hWEUvkIZnWGZlOSXREnAUEaYdOssZqcJkgu/cPcpAHgiW7xqHyS4x6B5BIOska17rv0ogWUZgPKfdLCIsRZ5ITI1+m5IzedftMp1xo/4iVQWgCsidA1umg+gN0kiJuC36s6kgekN3hBhcAIr+hZdWqt6ZkKoXqD0gbzbxPlZ0vZiNcB+fAfsQnF9Hbi9a2kJ6LMzmOEFtDCxXFeYP+u1QN6SAkXlgi+PAcslImvHCF6PwlktX1Hfua7kgpsmaboNUmunSNrN+n/ObriKnxbVMXZbGQr8o4PUn0AAGZc2Afzr7t00JVEBKeu0Tnz75HsnT3CggA0pSs1SZrtYmv5SsOy3IRd/8M7uEDyFqVeGl1115ud6IGAfH1O6xiPOT2+nhHDu68j16P6No84dmL9zz+AxMCWS5RevM13EMHhquW3pL1B4TnL9P/y3cIPr5w1wUYdJyQrq6Trm0Qnb9C1u5SevPVfFrxp/ZdePl5kqVV0vX6Pfd+Mwzj/mT9vU9rDq7c27WuPWyUXxmR/PC7IUFfk2Vw6XzKkeMpnr/33mCuJ5ictjh0xOadn0Ys3kjJsryp/9s/ifg//t0qleqT1WtsNyYgM55J1kgJq1ZGxwnx9ZX7uhOWNjs7lterOEXFWb6CpH/bRXutgl2rYE+O5g3y73Td7lh5AHb7YwUf/8wxCs8fwZ2bQdYqSN9FODbCc/K7fQtrIDC9xIyHzrNKzBROUnWnN4O3ce8AsQo+k4BMCpsp/ygHSmcY9fbdYTsXBxffKlFxxinb4wjEAwVkeUg1ypHya0wXj2GJXX51ComFg0uBkl2j5s7gR2Va8cp9B2RSWEwXTjDq7se38iqXqpjmQOkM7WQNpUxA9mA0GoXWNz9E3rp4262Xz2fj9rHND/QdKU3WaqP6faRb23xYei5WpYz0fdTgDlPBpMSZmc6nYw6/1zpOSFbWSJZXkeUSVmkYkA0ryG6vqtmN8D3sqfFbK02TV6bpKCZdWdvTipHJ/DLNf/Ynw5tmD7DCpM4Doc43v4tdq1Is+ljVkW2b2WM17MkxosvX7m8cIbAnx7DHatu+FC8sE3x8Ye/h2C5Ub5BXoV140Grop5twHYovP497eG7z/QnD6ketCT+5QPcvfnTv30utyTpd2n/yLWTBo/j6S1hjtW3TLb0TR4gXVwhMQGYYj48c9lHcvBGjQan8Bsw9FEl4nsDzBVmm6bTV5q+bINAMBvqeAjLHhcqIJIw0YaA3P1oniabbVpTLEteVT0UdhwnIjGeScGyEY+VTKcIov7C4RzqM0NHey0Fvjpm1ewzeOYfuh7v+hEgb7VtN9IVA+C7j/85v4p8+kvfxuL5M8t55sl7e4Lb4yin8M8fu+RwMY6+ksPCs4pbHLOHgivtbTv5eHSg+z/7ic1TcibtvfJtYDegkDzaduOrOcLD8IlP+USR3bhx9O42mk6ySqPvv1yKQ+FZxM5TMH7NwrRLiqVmr6MmktSJSA1rRComKsKWHLVxs6WKLR7j63l14soRnlbGERawCBmkbzQOEJJ9jaaNN1uljj9a2PC6rFWSlfMeATEgLZ3ZmS0N/nSQky6vEi6t4xw7f2taxcWZn9hSQSXeHKZZao8KQZKO5p8BLp2neTuFhfYrIFIN3PsSeHKewQ0Bm1arY43evotyN9F2E68IOje/TjUbeK8x4KGSxQOmrb2CNbJ1lgNKk63V6P3yL6MbdK+TupPudH+fvlVoVrK2/Z7zDc8RHFgk/uXBfFXyGYTwgy6J04jmKx0/hTk0jHZcs6BNcv0bvkw9JNtb2/LsjDDVBoLEsQbVm0W3nVV++LygU7u0aM46g3VQUfEGxJLBsyFJwXUF1TNLpKKJIbTm0JzUoMwGZ8UzSWYbOVF7lVch7Nd3r31Gt9D0FazfHVL2A4N3zJMsbOzb/h/zi+GZ/MlnwKLx+Gu/UIbJ2j/5PPyb48GK+GlGagVK4B6ZNPwjjkVJakaitc4vy6YR3mW/0gAQC36ow6R+m7IxvVm9prYiyAe1kjSDtkOoIpRVSWFjCxpUFfKvMIG3RSdbvMsruXFlg1N3HuDeHLW9VhCZZSD9t0k3qxGpApjOkkEhh4UgPV5bwZJFmtESsHuQ10sRZiLotINFkxNkAbSqLHohG0U+aXOu9iyUdJBZCSAQSKSRThaNMeAcp2NsDhUdpwj/ITOEEQkga0SI3eu+TavNBdCdZs4Xqdrc9blUrWJUS6eod/u5LifvpgCxOSJbXSJZWUGG0ZVurVMCqjZA12ruvnCgEsuBhj9e2BGRqEJA12ndt8L/FQ/7kEN1YIlnbwIuPIN2tAbAsFpCl4i7P3APHyVeG3KHqUt+sajAemCwWcI8cxJme2BbW6iSh/7P3SFbW4C4LENxN2mwRXZ3fnHp7O+G5ONMTOPunia/OP9A4hmHcIympvPwaxSPH0VlGcPUyqAzhuPizc0jPo3/2I8L5O/dYvCnLYH01o9XM+KVfL/AH/0MPpeDk8w5HT2xt0n83caRZXck4+3HMm1/zhqtSZhw8bPGVn/N560fRlhUv01TT72rGJyWVEYltb64180CF0w+DCciMZ5IahKh+gHRsnOlxsPdeFXLfY/YCsm6APekhHJt0o4mO734RIzwH/9gBrEqR8KPLhJ9cJpm/baqCAGFbCG97891Nw9L7fHtTdWLcu0QFbETzjLjTFKwKmc5oxyvUowe7U303UljU3BmKTm0zoMp0yiBts9D/mF5SJ8oGw55QCjEMqWzh4kifVMUE6f1NbwQo2lUq7sSW6rkw67MWXKEe3SBIu6Q6RusMhsGKJWxs6eFIj1a8SqruP9xQOqMeLTDiTg7DQUE3qbMaXjZ9sB6CVMf00p2rW4p2lZq7vafSo2QJm4ozwag3i9IpQdrJe1mZLHRHeQXZ9v4s1khls/H+boQlcWanEd7tFWQpyfIa6doGahCgsyxfWVEItGXhTE6QLK/tGpAJz0OOlJHe1kUfVD8grT/eKiodBGSNFqrbR45vDcjyVg0PUDWZZrv2e7MqZaxKmSen/fLTS1bKFJ47jvS9LY359bB3XvDRuS2rn9+3TJEsLpOu17cHZFJi1ao4+0xAZhifNSElpeeeJ9nYILh2hbTZQKsM6bh4++sUT5zCndlHOH+dQlHw5tc8ZvbbvPS6y+wBm5n9FrYDzbriR98NaTYUl84n/PRHES++6vK//N9UCAJNuSK3hFkAL73mcuykw4lTDmdecpCW4N/6d8ssL2Z89H7MxXMJ9fWMf/wP+5x5yeF3/maJKNT4BUEca/7iTwMaG7f2OehrLpyNqa/7/PpvF3jjyx6LCykfvx9z+cLjvb41AZnxTFKDkLTRQYUxzv5J3APTRFcWdm6A+5AmSydrDdLVOu7BaQpnjhJeuE7W6m6/qLSt/LGb8bkQ+YWrEGS9AWqwdeU6Z3oce3J0y13wHSmFStL8Qth1TK8y454kKqQRLeDJIgV7hEyntOIVWtHyIx1Xkgdkt095S7KQ9eAai/1PHnllTdGuUbC2VhC141VWgos0HnE4CKDIaMXLLA2KdJMGAkEvrbMRXn+glTGNu8tXJf1sx/St8nDhCYc4M9/fu8nabbJuH63UlsDgZgXZrqRElorYo7XNShytdd5If3WdrNsn63TRUYwoFvLnCIEzM4W8eBW1QygHw6b/o7VtN6JUv0+60Xygc30Ysm6PrNvbNp1SWFbekF3K+7p1r+MYFYaoJEE6W2/WOTOTeIdmia8vPNAqmQZYlRLe8cPbprLqOH/fpmv13asb71GyXidttHY+jpEyzszkjl8zDONREjjVUXrvv0tw5eKWVZWTZgP/8BGkn//OkhLKFcnomKTTVAT9hCzTjI1LsgysYQq0eCPlB98OsW3BvlkLITUXzyWc+yjGv22aZaEoqNUkWmsuX0gRIn+sOio3e5UN+nkQliSak885VKqSdlPx1l9GvP3TmDi6dVEVBporlxL+7F8HHD/lUBuTdLsSx3n8hRwmIDOeTWlGsrRBdHGewssnKH/tFRCCdLWeT1sU+QWjLPhknR5ZP8jvkD6AZKVOdGWRwovHKbxyiuDsVeJry6jBcPqVJRG2jT1aIVlrkLXzJbl1mpGsNSDNsCdq2NNjqDDaXL2y+OaL2NNjdx1fpxlZvY09PY4zPYY9NZYHggKQEtXNVwMzjJ1oNFHW51rv3c90XCEkBbu6pQdXrAashVc+kwoqVxZwZWHLY81okX7aeuRj35TphKXBOeDcZzam8XiUnDE8686VT8Ytqh+guj10nCBuu0l0twoy4bo405MI77ZKnDTLp0K2OnnD8kaLrNdHFm/9/XdmJpHF3fsuWuUi9mh12+NZb/DYK8gAdBShw2j7F4RASImwLXR8HwFZmpE2WqhOFzm+9XrEmZrAf/4kyXo9XyWx34fMTLm8V8KxsaoVnJmp7QFsEBJfW9jyYflBZa3hQlRabxtPlks4k+PmRqthfBak3FwVWVgWWa+LcBysYoksCPK/o1JiVUZQQYDq5zci+j3Nv/qDwV13nyRw9VLK1Uvb2xXc7ic/iPjJD3b4/XEbrfMG/9/844Bv/vHd++8GA/iX//Tux/hZMwGZ8cyKry3R/c5buEf3U/7aK3gn5ohvrJA2OggB1mgV/8RBWn/0Hfo//fjBy9aTlPCTK3RHStT++i8x/nd+l+jsVeLlOmQKa6SEPTWGd2Qf9f/uX9P/6cfoIEMHEcG756h89WWKrz2HVS4SXryBsCTukVm8Q/vI+gFp487TyHSWEXx8mcp4lfLXX8OdmyZeWENIiSwV6H7rJ8TzD7bKlGE8fAJbeghu3THPhlPPPoseXJZ0sOTWX5Vh1iNVd75IMIz7UbHH8eQD9IJ61midV3s128h9U5sPW6ViXkFmWzve3JK+i3NgBmHd+rmigpC00dysGE/r+XREpm4tDGLPTCILhW3729xvqYj1qYBMa43qD56ICjKdpHfsn7ZTk/29SpZWSVbWscZGt/YiEwL/xBHs8VH6P36b7g9/RtbuPPBNx2eNrJSxJye2rXAOoKOEZHX9oTbuyReiitCwbTkY6bl5zzrbfuB+Z4bx8H36HXu3a8UnO+m1iiWs4vC6QEj6ly9SPHYSe6RGeP0qKkmwikUqr7xOvLJEuLC3/mPG7kxAZjyzdJIQXrzB+n/xTyi9+SLe0QN4xw7gP2dDqsiCkOjqIslqHR0/nGlcabND70fvk6w1KH3xDM7+ScoH94EAFcZknQG9779HfGMFHSfD40yJF9dp/NNv5cc5N4N7YBoVx6RrTZr/9FsgoPj68/nKnLudb5zS/Yu30ElK4cXjuIf34x2fQycpab39YP1HDOMREYAlrG3Nn5XO+CwuaARySziXj63ua+Vbw7ibsj22bbVY485Ut0faaOHcFpAByGIRu1bdcQVF4Xk4s/vAuvU7UwXBlhArbTTJelunUtqjNaxyMX/eDgvj3Jy2eTudpqhen6y787TMz9Tt/UgfsvjqPNHBWbzjR3a8nrBqI5R//k0KLz9PePYSwUfniG8s3KqiN+7IKhWxx7ZXJ0J+PZs1Wuhd+sDdL51m6CTN23JsOyALq+CTpf0ndyk645lTKIwzOXGGsdETCCHYqJ9jZfUdkmTnKqVa7Qil4hRR1GGjfvYzPtq9GfnCl6i+/qXNPwvXRdg2xTRDf/HLwwcF0vcpHDmGzjLiNVPw8CBMQGY8uzToICK6tozqBwze+gThewjLAq3RSZpXZq01NpvpqzAmePc86WqDrN4m3Wht2226UqfzjR9hlQskw+qwTZkia3UJP75CutbEqhQ3Lzx0mqHjhKzTJ220t158D6vP0rUm1kgpnwahFKofkq7WQQiShbVb/ct2PF9N1urS//GHhOevI4t+fq5KocKYZGXjYb2yhvGQCKSwtwVUn9XqjVJYSGEhdrwbaT4QGA+ToGBV8OwylrjDgivGNlmvt71XkhCb1Vw7BWTSd3FnP1VBNgi3TIPM6s0tleMCwLawhiFZ1t4+HUWWili1rSGG6vbybZ+UlaYf0Y+urNcnPH8ZZ2aK0hdeyh+8eWNDiLxtRbm0uWKmd/Qgyeo68Y1Foqs3SJZWN28MGtvJYgGrWtnxa/b4KNXf+hUq/cFDvXnjTE3k14k7EJZEFArQ65tfh8YTI4571BsXUCphbPQ4rlvanJ64k8FggzjuobIn92dP/9zHJOtre9pWa028bsKxB2UCMsNIUpKlDZKlPQREaUa62iBd3b2XiOoHxFcWd9+H0vk2/bvPzd7ytO6AuLv7PO2sdee54wBoTbreJF1//FM9jLuTwsa3ypTsKp4sY0sXISxAk6mERIUMsjaDtE2ibt6F18MA6d6vWCU2FWecycLhPW0fZn068RqdZG+/uHfiCA/fruDJIlI42NLGEs7mv65VwLNKW0KyglXhSOV1FHee2tFPmrTjVQZZe8evC2QeSlglbOlhCQdb2Pm0SuFgCZtRd/9w9chb9hVPUnWn7hjUpSqiGS3TTTZQ3PmDsUDiW2X2FU8h73Ahd1OiIjrJOu1o5a77fhC28PCs0rBxfBFbukjszX5wGoXSGamKSXVEnAVEWY9IBWT6zhebNXeGEWcK18qnq2UqYSOap58273nxgVF3llFvP1LI4YdDzUpwiX76JP6cEzjSx5X+bf/N+9wV7RGKdm3zYt4SNiPuVP5e38NrEmcB8/2P0Dxb/Z3yKZatbY/LYmFbWAXAMKixx0e3TClUg4DstgqyvKF9P6+gcezNsMcaryFHKtsCMuF5WOUSsrB1wZys1cmnFD4sUm6GTFapkPdRc2yE4+T/tS2QVt5bzZL5f2U+fdKZmcKefkTN1ZUiWVyh/9N3kQUP7+TR/Jhuq/4VQoBlYY/VsEerOLMzuAdn8Y4fJllZJ1lZy1cRrTfRgaksu53wXGRp5756sljAP3Xssz0gKZGey5M+Pe2zJj2b0lyN8rFJmu8tEK7u4drceGiyLKLfX0FKi3J55q7bx3GXOH6yv0fxyjLxyqNdEMvYygRkhmF8rlnFCs5IlbTXIe13n4qpAAKJZ5UYcSaouTNU3EmKVg1H+ljCRqNJVUSkBnSTddrxKu14bTMQUDq7r8tVS9hU3WmOj3zp7hsD7XiNeT56oICsYFeZ9A9TdaewpYctXGzp4UgXSzhbmvPfes4IR0dev+u+14IrmyHiTixhM+bPMeruw7NKOLeNn4dB26d2Qh6Q3U2YdtFa0U9bw+mgu5PComhXOTbyxrYwbidB2mVh8AndeP2u+75XAokjPQp2lYozTskeo2TXKNiV4fvP2TxGpRVKp8QqJFYDwqxHkLbpJnW6ycYdA6qau48DpTOUnbyhd5wFxDokzLr3HJCNebMcrXwBS9r5ypMoeknjiQzIbOGwr3AC367gyxKedetfW7hb3m+WdKi6U1TdqTvs8ZZe0mBxcJZMP1sBmeoPSJttdJYNmxnnr2E+3XF7QCYLPvZoDVm41Wxfa40abG2kr+MkD8l6/S37scfHsKoVkvmt+7VGyliV8raKm7TV2bHabM8sKw/DKiWsShlZLuWrdFYr+WIExQLCcxGui/ScPJSyLLCsfHVKSw7/f/jfHX6mPSyqPyC6eDW/ERjFeAdnsaojO0/REwJZ8HHn9uMc2IeOE5KlFeKr88TziyQr66SNFlmn9+RU3z1GwnW2vGcfOyHylU8f/4JzTxTLs6kcn2Tfr50mXO7ce0AmwCl7eJMVetfqu88KMR6AwLY9SsUpbLuAUglh1CIIthc/WJZHsTCO4+Y3atM0JIxaRFGHxxkMW6Uy0h/OBPrUX8Ks3yPrPwFT+p9iJiAzDOPzS0oKs4cYOf0y3Qsf0bv0Cfr/z96fBkmS5ul92O99/QqPO++jMivrru6uvo+Znnt3dmdnLywBLEgQFCEKMkommukLzPRBh5kkM5jMxG8yIyXRSIBGkSJAcQEQwC5mz5nZmeljpu+ruqq6zqy8z7gj/HxfffCsrMrKzMqs+3p/bV1dHeHu8b4eER7uj///z5M8umXUGQLfLjHiH2XMP0nZ3fluvy0dchSpuMMM+0dYDa4y1/mSVrxGomO0Vndw4qpRKBIVZW2FQmx4cIks2fU+nAnnrBIDuUn6vQP3fNt7YQmHPneMYf8wjnyYFx4arRWpikHojf0uNt8DuD/7/mYkFjmrSNUbZzx/koo7giO93ZcXFuBsVIH1bT7ejteZ7XxBp/3oCVQPG0f6nKh8E1saz8d7hQ5C0mYLFQTI/HX/NqvgY1XL25a3SgXskcEtj2U+YV3S5taLWdVokdbqNwlkfVjl7a1uVrWMLG2v8EnrjTurILOsrAqur4I3NYF35CDuoUmckaGsMuw+Cl13g+r26J0+SzS/SOnbXyP33HHsoYHsYm4Hg3nIKsuE5+IdPoh3+CBpt0c8M0/30y8JvrpEWqujeiHcw5TGxw1h2zsLjQ+TR/Mj+FhjeTbFI4OMfPcoX/2X76DCp/czf78QQuK5ZUZHXqFSPkiSBiyvfMHs3LtblrMsj1JxjNGRV/D9foSwiKIWtfpFlldOE8d3Gd52h1ilMvnDR3EGBpFeDmHbqCRB2g4qjuieP0fv0vmHMrYnBSOQGQyGJxa7UMIfm8CfOExvYQYh5SPfCOBIj6niy4z6x3Hl7mlpW9YROUb94+StCheavyLVMeoO2qwUiiBtsR7O4sjcDdVcnvFFuo9orYl0wFo4iyf9jQo2b7Oi7UFRcPqYKJxisnAKwe6BH3sRqR6teO0ejsxguDW6F5Asr+FO5Tcv2mV+e6IkgCwWcIa3CmSq2SKpN7ZVayTNFsl6He/I1OZjdn91Z4GsUsIqFbc9nt5JBZllYQ8NUPz2GxTeeDnbrpSPjyChNOlajfq/+Qvcjz4n//qL5F9/CWdoYF+rSz+Hd+II3vHDpGs1Ou99QueDz4jnnuI2Iyl39QMzPDm4/QWKRwdxqnkeUQ38sUfrlE53mXPn/w0jwy9SqRzccblScYzR0VcQSM6c/RckacjY6KtUK4fRWjO/8P4DHjlgWVS/8V3yR4+hohCtFO7AIMHsDP7BKbqXLoAyFbd3ixHIDAbDE4tT6cepDm5cVDweZxqHS68xmJvCkbktFQLteG2zjTJRMVJIXOlTdoYouUO40qfo9HOi8k2kkEj29rK6mVQn1MJ5OnEtq18SAsgqFXKywFDuMBPFU/tqA9wvtWiOXr2BI3auVMoqbr6Bb5c32y1b0Srnm++S6PiWLbORCgjS3cvMI9XjYusDZjtfbAsCuMZE4RRD/qEtFWbnG+/SiJZu2d6oSOklLVK9dwKuIqUb1znXeCt73zYryCSWdBj0DjJROIVv72zQfC/o9w5wIP8sQ7nDGz5316vWUhUTqg6duEaY9kh0BOgNj7g8vlUib1exhI3SCd2kQSMyJrE7EaZtPlz9N9sqAoWQFJ0BpoovkrerQOY1Vwvnme18QaL2/hylOiG9zfbUJwUVhMRLq7hTE2we620L6fvIYh7Vvu7fKUtF7JsEsqTWIL3Z6B9IG81tjwvXwSoXkaUi6oZkSqtSRha3VpCpXkDaaqNuw0/L6q+Sf/E5Ct96Hbu/isz7W1pHb5uNY6SKs8+GsB6g0KI18eIyrR+/TfeT03hHDuK/8Czu1ARW3mc3BUDcYO5v9VUofudreMcP0/viLJ1ffkRav4eebo8Lgl33l+oFxIvL9zzF8lYki8uoIHy67ccEOMUc47/9LNUXx7FyDuFah2CpibRvOKeQAm+gwPgPn6VycgTLd+gtNFh9b5qVdy6jU4XlO4z94BmGvnGY/EQVu+Dyyv/93wGlaZxZZPntSzS+XMw251iM/Npx+l+dJDdUJOlE1D+bY/4vzxK3AtDg9uepPjdG5dlRWpdWqL4wTnFqgKjWZfntSyz+5NzT/d4BmWfvbqnkAt8fIJ8b4NLlvyKK2yiV0mrNkfOqVMqTD0UgE0KQmzxI69OP6F46jzd6gNILL7H6Z3+MN3YA/+AhrML2GzWG28MIZAaD4YnFqQ7g9u3vjvXDxhIOVXeUQe8gvlXKDMfRJCpisXuetfDqhhl/iNIpQmQJj57MU3IGGfIP0e9NUHT6UTq9QxFLk+qY3g5pPrEVUkwHd1jn7ohVcL2lcwc8K0+q4y2G+ImOaERLxCq85bb1xsnP7s8rekmd3rV2xh0YzE1l7ao30Elq1KPFWwpk+jbDEhQpQbpDKp6wyduV2/bluh3ydoUR/xgDuYObpvmQvTe1cIFaOEc7WSdWYVaduLE/pJBYwsYWbmYy7/RhCYdmtLwhohluRpHuKB5mxvxii8CltSJSPRrR8g0hHLtzp+EcTwKqF5Isr24RzIUQSM/F7qtmoThagxRYxTx2f3XL+mmtuT0JE0gbWQUZSm0a+gspsUpFrL7KTQLZ9gqypFZHdbr79r50xkayaqtXnscZG76lkKWCkLTWyFo4Wx3Sdhcdhug4RkcROk6ydOw0hTRFK4V3aJLcc8dxD4ztazz3Ah0npHGLtNMlrTeJpudwRoZwJsfxDk3gjI3c0ltL2DZWuZSFIJQK2IMDtN96j3h+8elKvVQarXb+PUvW6zT/8ueoTveBiWQ6CK9/N55SpGMx+oOTFI8M0Lq4Sm++gVv1GXzzENK9fg6WHysz9M0jFA72s/KrK6gwoTDVT/8rk6goZfW9aVScUv9iAWFJ+sMEd6DA3J98gYpSwvUOvcVMFJauxcivnaDyzAjd2TrrH17Fqfr0vThO3I1Ye2+acK2DtC28wSKDbx4CAa2vlmmcXkDFimC59bT+VOwbSzo4tk8+P8zEgTdJ0uzGoGP7eLkKUfSwPL4Elp8jrteIVpaxSxVUHJPUa6igR/7IMazi/buZ+rRgBDKD4R7jDY+TG8n8lLrT54lbDaxcHndgCKc6gJXLIywLnSSkQZdwdYm4toqKdr/YF7aNNzSGU+nHzhcR9oYZdRQQ1WtEa0v7NqC3CiXc/iHcSn92d92yd70rCdCbmyZYnkcFW1M3vZED5EbGQWs60xdImg0sf5d59jqEa8v7mKeTzbPaj+0XNuepwoC4sU64ukTabe84TyEtrEIRb2gMy89j5fLkDx3HqQ4gLEnh0HEsz0OnW4UGrRSNz98n7T4cL4FrONJjvPDMlkqpOA1YD2eZ7ZymlaztKJJ0qdNOasQ6QCAZzB3c0dj+7tGA4n6cVWnUrlvNAgf0TcvrzCD+HiQ4XhMVdnv9ncaWmdOn9zVBcq8x3EuGcofp9ybIWdnFfSbMBCz1LrISXKEZLRGq3RN0Ias286IsaXU/1U5PMzt9boTe+U623vicP6jP2uOKDgLipdVthyfhOtgDfUTzi5BqpO9n1V+5m5Mmd64gu+ZvlnZ7WDdUh8lyEbu/Snx1I7HatjID/ZuEnmRlHbXPxGqZ98m/corCay/ijA1v/13WOqsUWl4lnl/KDOxrjaxCrdNFdQN0vCGMxQk6STbEMXVdxEhS3IlxePCWj5Cm2XhrDaKZeewrM4SXpnHHR7BHhrKEzYG+LBlxh3MS6bmIkWHypRLCsWn99TvEc0+RSKYUJDsfB3QYEV2dJ1k1pu4PEunajHznGI2zi6y+c5n2lTUKU/1UXxjHyl23R/APVBl4Y4rVX15m5e1LJJ2Q/tcmGf7mEQa/NsXaB1fRiaJ9aRVhCbw+H50qlt+6SBpsPe+Tns3Y90/QurDC2gfTtC+tkRstkR+vMPD6QdoXVwnXsvNZYUu8gQLd2Tqr708T1XoISyKtx6Oj4mFy7Ran0glh1CJJQ9CaMGzS6iwShvWHNrI0CBGWhbTsTDTXGnd4BBWGSD+PdHf3jjXsDyOQGQz3GH/8INVXvoEQIhNzEPgHj1A8cpLc6CR2qbJhpBgSNxs0PnuPZre9s3AkLexCEX/8IIUjz5IbncApV5Gui1YK1esSLM/RufwV3auXiNZXtglAmwiBU+6jcPgEhUMncIdGsDwfISXCdpCui5BWdoGWpqRBF5XEaKWIGuvbBLJr80Rr0k6HAChMHaNw+CS5sQns4tZ51j/9Fa295nlgisKRZ/BHJ7BLN86zQ7A0T/vyV3RnLhKvr2Qn/jdOz3bwBkeovvR17FIFu1TORDYnO0kpHD5O/uCRbS+t04T2xTOkvf3f5b/XZOboJYa8KewNry+1kYA41z1DI17mVsJUrHqsBTNI7CwNUniPrIGz4dFBIHClz1DuEHkrMzPXWpPomJXgClc7n9OJ129ZhXcNjc4q4IyOY3gIqDAiWV1HJ8kWA3vhOlgDfZuCi1UtY1XKWwQYHceZT1hzh4oArbOUzNXaFoHMKhW3VKFZhTzS9xHO1tPqZHVtfwKZlHjHD+O/fAp7dGibQKSTlGS9RnRlht7Zi4RfXcqqdx5T03odRsRzi8Rzi/Q8F2dsBO/YIbzDWQhBFniQCfY3/pYJKZAFn8LXXiZttugEIfHCnacoP07oOEGFu9xgtOSGOCswpUEPCCGwcjb5iSrzf3GG7kIjq/Za61A/vcjQm4eyxRyJN5CnMNXH8i8uUHl2BJUockMlpOfgj1f37wAiBXbepXRskM7MOv5YBafiYxdcVKIoHhrALtzgW6o1KkmpfT5HuJKJZjq5E4fapw+lEuKoTbe7wtr6ORrNq6RphBASKR+efKK1JpyfAaUQrovqdUlaTUqvvIHqdhC2nV3PGO4KI5AZDPcJYTtZi1//IJWXvo5dLKPTBBX0UKKHkBZOqYJ0t1c1XcMuFCkdO8XQr/0OYiOdREUhaa+TCVuuR+HwSfwDh2me+YTah28Rre18sihdj8oLr1N96WtYfoG4VSdYmiXpdLALRbyBYexSBWHZpEGP9sWzxM0avbnpbeLYlu3aDk7fAO7AIJWX38QulLJEsKCHEgFCymyejnuLeZYoHT/F0Pd++/o8w2vztBCumwlnE4dpfvkxtQ/fJlrfOk8hJcLJou7TsEca9tB9g7iVPrTSxI114lZ9e4uCStFx9NDEMQBH5ig7QzjS37wYSHVEO15jNbjKfk54s1asJZrRClVvDMsc3g17IIXNgDdJ3q5gyQ1hlpRe2uRy60O6SWNf4pjB8NBJElSrhep0sRwbNloThetiD/QhhESTYlU2BLIbSBst0mYLHe9ciaQ6PeKlFbxDE5uPyVIB60aBrK+KyG2/a5+srKO6e1+sCM+l+N03cUaGEPK6d9G1isK03qDz7ke03/1gx0q3fSPEI2fHqcOI6MoM0ZUZOsU83rFD5F8+Re6ZY5mnm+NsFcmEAMui+M3XiRdXSNZqT0UVmQojVHfnczFhWdm+kgJzyH4wCCmwcg5CClQQo+Ps7pBONUkn3DynlI6N5Tl4fXmm/u6r6PR6K7xONd3Z+v5f08oEMizJyK8dZ/Drh65XHWtIwwSVXP8A6FQTN3vo5On5UFiWhyUdXKeIlA6W5eG6JbTWpGmEUjEgsO0cUto4dh7b8rBtf2M5RZL00FrR7a3S6SwxPPQiSRISxR0s6WDbLqlKaLcfQmiIUrQ//xQVhugkIa6t07tyiYEf/C7Stmmf+YJwYe7Bj+sJw1xBGQz3CcvPUzz6DP6BKYLFOeqf/JLuzGXSThvhZOKZP3qA7uyVHdv7hONSmDrG4Hd+gMzlCeavUv/0V3SunCfptJG2gzcyysA3fgN/7CClky+AUiz9+N/ATZ5JwnbwBoapvvwmdrFM66svqH/8Lt2ZS5vL5KeO0v/6dygceYY07LL+wc+Ja2uoPcSjbJ7P4h84mM3zo3fpzl4i7XQQjoNbHSA3eiCb+w7zlI5L4dBxBr/9A6TnEyzMUPvkl3Snz5N0OkjHwRse25jnJKVnXszm+ZM/3jLPNOjSvvAlncvnNh8bePP79L36TXSSUP/sfRqfv4+KbvLy0WRVBw8R1/IpO8NbHuslTZrxym0JFLHOWjLL7vA9NdI3PJlYwmYgN4ktr99xjtIeK70rBGnLiGOGxwqdpETzS+TyPsK/JpA5WaXXtQqySgmrstWfJV5ZI23v3mKvuplAdiNWsYDdV8l8yZTC7qsgc9sTZ7MKsj3akx0bZ2gA98DojiIbStH6xXt0fvUxaa1+y23tiWVtioePIqrdpffZWcLzV3Anxij/8Ht4xw7vuF9ksUDu2CHi+UWiyzMPYbQPFh1kgQ87IVwXZ2SQ8PwltCnjfSDoVJG0Q7TSWAUP6dqkQYKwBE4xl4mVQBrEJJ2I7kKTz/6vPyJYbW8RrLTS2wSsXS0fEkW0IXhd/G9+xeqvrpB0oi0rptHjWVV6rxgdeYXBgZP4/gCOUwCtqVYO0ekusbj0KWtrZ3Fsn6mD36VUnsD3+rBsD6USBgdO0u2ucWX6J3R7q7TaC6QqZmz0NU4e/xs4TgGlE5rNWRaXPnk4E9SaYPbq5t8BOue+pHflIsKyM+EsNjYXd4u5gjIY7hNWLk9udILOlfPUPn6XcHkBFQVZa6CQpJ0W0fJ8JkDtgD82SeHoc0jPJ2nUWH37L+nNXyUNuqAUaRzRm7/K2tt/yeC3fkD+4FFyY5PkDx6lO3Nxi3GqlfPxJ48gPY+006Z79QK9uSvo5Ppd197MZbqjE3jD40jHwx+bIq7X9qyssvwC3sh4Ns+P3iFcWdw2z3BlftfWgNz4QYpHn0V6OeLGOitv/QXBwswO8/wLBr/9W+Qnj2TznDySzfPG8Sm1tUJMpaA37NLTdMOf5dG702wLl7yztaohSNt0ktptbSdVMa14dZupvMGwE1JYlJ1hrI22XoBIdVkNpjeN+A2GxwWdpMQLS3hTB2DDC0y6LlZ/3+bF6maL5Q0ky2ukrd0FsrTbI1ncKpAhJTLvY/dXSVbXsaplhHddxNFKodod0lZ3zxswwvfxTh5FeO6OrfHBhSuEl6ZJG8277p4TroNwnb0XfJgoher2CK/MsP4//jHl3/g2/ovPZYLkDQghcA6M4owMPRUCWdrukq43dnxOem7mWydvP73acOekUUrzzCLlE8N0Z2s0zy7hj5YZ/NoUlrfxPVOaYLlF+9Iq47/9LDP/+nOC5RbSsXDKOYQt6c1df1/TIEHFCm+4hF1wSaMbBE+lSYOEtQ+uUj4xRLDUovbZHFpp3KqPnXcJVtqkvUfvPPdBsbJ6mnr9EkLaSJF9H5ROUWlMFGfH+SQNmJ3/FdbSx0hhI4TIrhNUSqqSTX8xrVN6vTVmZ99hcfEjhLRAa5I0JI4fom/xzddlaZpVKgvxULthniSMQGYw3C+EQGtF4/MPCBZmUOENlUs6RUXpLQ3rvaEx/ANTqCSmffEMwdLchqfZ5kbQUURvYZZgeRFv5AB2qUJ+8jC9uctbhCJhOziVfoSQxN0WSau57bVVFJK0GqTdDnaxjNs3sL8oeCFAK+qfvU+wMLu1Qmuf88yNH0TFEe2LZwkXd5pnSG9hlnBlEW94HLtcIX9wY57p43+31JYuvrX1oi1WAWF6ez/ASid0k+YtLOcNhgyBxJE5PKuIJPuea62IVUg7XjPVY4bHDp0kJPNL6PgGQcqSyIKP8Fx0kmKVS8hifst68fLqljTKbdsNQ5L1GioIM4FJZh5n0s9hDw1kAlmlnJnLXyNVxEur6DDcU9SSjp21Vu70e6s14YUrWVvlPfitk/kcMu/vveDDRmt0GJEsrtB+632sagVZyCNvEvfsgT6sm4SzJxXVapOsrGU3P4XY4lMnch7uxFj2Od/HZ85wb1BRwtyffsngm4cY/+3nGP72UVSi6FxZo3h8aHO5ztUaiz/5ioHXD3Lwb7+0KYSHtS6N0wv05hub71m03qF9aZW+F8c5+g/eJO3FNM+vUD+9QG+ugQoS5n50moHXJhn6xmEG3zyUtXkmisaXi8St8KkWyKKoRRRtTwS/Ea0VQbC/G9BKJQRhHW4dmv7gEAL/yDGSeo2kUd96A8aIY/cMI5AZDPcJnSbEjRq9+emt4tg+kF4Op9KHU6qQtBt0ps/vug0dRyTNeiZsFUp4w2Mgtt9FvHYqlfkV7HIQvfacAOT+2jCuzTOYm97evrgH2Tz7cUoV4lad7vQFVLzzr5COI+LGtXkW8YZGN+b5+AtkUlg48qb0Mx0Tq9vbnwpFrHponaK1Nkb9hl2RIhPILGnf4HuXEquAWD8qZ4IGw22QpEQLy1uqhDNvSgermKUiy0Ie6WQiy2YgzVrt1m2QqUJ1uqRrNezhwc0qHeF52EMDcPbCRgXZdYFMpynxwvL+vLFsK2v7lDscr7UmWVpB9W7vt2BHHBurXNoSNvA4EF2dI5qewzkwihzs3/KczPuZ4Hc/Kiduda7Eg/dyU0FIsl4nabSwKuUtOQ7CsbEG+3HGRoiCKBPJDPcdnSjWP5kFKSgeGkC6FuF6l86lVYpXawSrmfAe1busfzKLTjWFg33YRQ+UIqp1iepbfeWSTkTzq2UWf/IV+QMV0KDidMO7LGvtbHy5CEpTPDaIN1BAWpKkHRKudVAbLZZJN6J1cYWFvzy3tQ3T8FgjpKT04iu0P/+UpNl82MN5YjECmcFwn1BxTNyooe6gpc/KF7H8QnZHWVrY+RL+5GH0LhHfdrkCQiBsG7tY3igXvo5OYuJmHa01dr6AVSghHHdLn7p0XOxiGcsvoNOUpFnbbmi/4zyjbJ7Jnc4zj7AsxLUky4nDu1aFOaUKQmSpm3ahvOMyjyMCibzJM0zphETf/klNqlOyjCLNI+fGbHhkEFjYYqtnkroDUdZgeFTQaUqyvIoKQrRSm2b3QsqstTJV18UUyBKYm+3MoH8PIUvHCdHcAlZ/dTOpUuY87I2ETKtSQrg3C2RLqGjvY7iQEunvnjysur174pNpD/RhD/RtpB0+RmhNslZDNVtwk0AmpMzOk+6DQKaVQqtdtinFg/dyU4q02SK6fBX/xee23MQUUiJzOfwXniFdq5GsGIHsQZH2YlbevsTK25e2PF77fP76/2hIWiEr71xi5Z29txmutJn/0y93fV6nivrpBeqndzeJT9oh9c/nqd84DsPjj5DkDkzSOXfmieigeVQxApnBcL9Q6W1Xjl1Duh7Czr6edrHMyA//9r7W02mCtLf7i6RhQHfuCn1hgF2skD9wiHBlkXB5ITupFILcyDj++EHsYolwZYnu1Yv7MnrUSpHexTyvjdcuVRj54R/uaz2dJkjH3dJi8LgiEEghN70SrqG0umMfKKVTI48ZbokQAks4iBs+JQpFqs0Jl+ExReus0qvVRsfxdU8wuSFg2TYyf4M4pBTx/CIq2FtM0HFMNLNI7pnjsNGhKLwsIRPLwioWrrf/bVSm7buCDEDp3Y/Z90L4EYLcyaM4w4N3v62HgVawg1ilVeYvyj5u5t32S8bxrsKkcBzkToEK95m02aJ3+ityz50AS25N93Rs8q88T/DledJ6Y2urscFgeELQpJ02aI2wJFqZc7b7gRHIDIb7yR2e1wq4fuKj9Q1C2603qJXa0e9LxxHh8jzNLz+hfOoVSs++SG58knB5gbTbxsoXyY0cwC5XiWprNM98TLCysL+Tzlt1IeyBuLFN4bbmmZJG4T2/Y/xwENxrKSsz6X8S9o3h/iG2V6zozT8eK4QQT4JWbrhHpMtrqIlx5IZAllWQVTL/Lf+6/5ZOFfHcIjrY+waPjhKiufktgon0XOyhfuxqGZytp9M6SUkWV/YlkOlUkXaDHQUgEFjFIsKx0fsQ8nZECGQhj//Cs9ijQ3sv/whilUvIQn7b4zoM0eH9aR/TYYzeJRHQKuazdNQHjGp3CL66SFJr4Az1g33D504I7P4qxa+/gu71CC9dfeDjMxgM9xetFM1PPsQdHiHtdQmmLz8h10KPFkYgMxgeQVQcoTZOxJNWg+Wf/glJu7mPlkeNiuMdkzFVFFL78C20VpRPvoBT6cfK5TeTH9OwR+vMp7Qvn6M7feE278je2cFZxeHmBUfcrLPy0z8h6bT2Oc8InT7+d0g1Kqv40oobRQuxUVWm7qCiRwoLUz9muBUaRapjbvzuZp+5B9w2dA8QSASP37gN94d4ZR2v24Nr5u1SYlXK2NXy1vZCpYjmFlHBPiql45h4dhEdRZtV19iZp5czMYpwnM2KZhUnpPUGaa+3r99RnWTL77isAHdqnPDyNOoWSZu7IkAW8lR+/zdwJ8ezcd4HZLGAjqL9V8zdBlalhDsxhtW/3Yw/aTRJm7sHLNwNaaeD6nTQSbJZ0b85pmoFd2J8wxT/Afo7qawtuPPO+5R+/ZvY/X2bT4kN4/7cqRNZm7GG6PK9FcmEbWdicJrel/faYDDsgRA4A4P4h45QOPEMabuNuslzsH32NJ0vP39IA3wyMAKZwfAIknTapL0OOk3RSpF02/QWZvbV8nhLhMAullBJTOfiGTrTF0ErdJqSBj3iZp24vnZTiuT9I+m2SXvdzRaJpNumN38VfQd+ZnvyCOtFeqO1zbrBh8zCwhLObQtkQogstvpRnrDhoaO1ItHxFmnbEjaOePBtQ3eDxEIKywRSGDZJVta2mtpLgdVXxh4c2BTItNboJMnaIPdTmaUUabtN2mhh9VeRrptVLuY8ckcPbUmw1GFIvLy279RJHcXEsws7+8kIgXfyKMG5SyS1xm2JMcKxsUeGKLz2AvmXTmGVCvfte5J79hj20ACq0yOeW8z8124VfLAfpEQW8xS/9QbuoQmk625bJFlcyZId7wdxQtpskTZaWSvtDQjPxTkwSv6V5+l88Cns4g97P9BhRPfjL/AOHUR4HtZNlXVWqYj//EmEY9OtFAm/upx9H+6kymTjM24P9uOOj+CMj5IsrRBcuEKyvHqPZmQwGPaN1iTNJuHcDMJxsyKHm1rB7/pa0WAEMoPhUUSFAXFjnbjVQLoehcMniVaXSO7ioCcsm+LRZ/DHp4gb6zS++JDWV6czb4+HhAoCosY6cbuB9LJ5hqtLpPdIINMb1XFCSCzXe2Q9y5ROiVUPyyptPmZJB0fmbss0XSBxpIcU0ggGhluidEqcBmit0OhNYdWROWzh3lFAxN0ibvhzv9jSwxL3pyrG8HgSr6yhuteT4YRl4YwOY5VuMNJPU9JWm7Te3L8BfqqIV9ZwxoZhYzvSdcg9cwxxgx+VDiOSpZXdDd5vQoch0fQsqtNF+rnMdP4GnNFh/JdPoZOE8MrMnpVkwnGw+iu4B8bwThwh/8qpLPVQys253lwRdbc446PkX3oOpCCeXSCeWyJZr5E2WqStNqrTRfWCvQW+DUHGKpewh/rxpg5Q+Nqr2AP9236/VRAQXZ0jXlq5p3O5kWStRjS/uF0gkxJ7oI/iN19HRzHRzFz2WdrL92sjVVU49p1X3ClFsrxG56PPkAUfeWQK4W49BtqD/fiei1Ut44wMZe9Ho4lqtVG9jcr9a4KslFmghW1lwm/OQ+a8LPG1VMTuK2MPDeIeGMUZG6b70edE80u3P26DwXD3aE1w5RLh7O7VoUnLpFveLUYgMxgeSTTh8gK9uWlKx5+jfPJFevPTBAuzG5VlSWbQKCVIC+m4SDc7QU9ajR1bD4VlUTjyDHahRPfqRaLaGg/fb0gTLs9n8zz2HOWTL9CbmyZYmsvmmSTA7c3zRlQUoqIQu1DEHRjG8gtZ++lmK4sAKeEhm1wmKiZI2+RuEMgc6ZOzCnST+r63I4WFb5URyL0XNjzVaBSxCgjTLr5dQmAhhcSxchScPprRMvo+Hh+uCXObCIHAvu26x5xVwJGPV9Wb4f6S1uqoTlaZLCwLYVm4o8NbllFhlFWP3U7KtNbEi8uoY4exytmxWjgO7sEDW7cdhMSLK/u++aTjhHh5lWhmHlkoYBWvVwQJkaUl5l95Hpn3kaUi0ewCOgivm9MLkf1GWhbCdbCrZbyjU+SePZ61VW6IYTpOiJeWsxadsVGEvLc3UYTn4gwN4I6PZn6orQ7RRjVZsrJGWmuQNNuQxOhUZRVN16qahMjeK9fB6tsQ945O4R2dyuZ1ozi2sU40M094eYa01rin87iRZGmV6PIM/jPHwd46Dunn8I4dQhZ8uh99QTg9i2q2N94Xfc1MduP8JXt/pOMgCj7SdYhm5onnFu94bL1Pv8y82fI+zvgowt4qrFqlIrnnTuCdOEI8PbvxXqyQ1htZC+ZGwqqwLIRjZ8JkoYCslrKW5KEBnOFBrHIJYd1wTmFuvhkMDw+tiZbv/Lhh2B9GIDMYHlF6CzPYpdPkJw7hVPsZ/rXfo3X2UzqXzxM31lFpgp3LY+XzuAMj+Aem0Cpl7Z0fEzdqO5bTC8sGIXD7h/HHJkl77a0x9Bsm3Vnl1f1JhrqZYP4qnVKV/IFDOH2DDH//92me+YTulfPEjdoN8yzgDoyQPzCFSmPW3vkJcWP9ltuOm3XiZg23f4jikZN0py/QuXKetJfdgReWjfRy2f56iCJZokO6SZ2qO7b5WM4qkLerrIdz+96OJRwKdh9CGIHMsDepTmjGK7hWbtN7zJU+A94krXgNre+fx19KvOG7lyEQuNK7bXE3b1fwrO3m3Y8nOxyzzcXobaPDiLTZRvUCrGJh12XiucWd2xpvQbK4gur1dl9A60wgW1rZxXR/l9XihM4vP8Ie7Efmc5mocgMy55F/6Tlyzx4jXW8QzcyTNptZBZJlIXMeVqmIMzaMNdCHvMFrTG8IUcnaOq0fv4XwPKp/63cQ3vaWxXuFkBKrUsKvlPCfO745Dp0kqGYbFWTVZDpJMxHJcZDFPFapmKWB7vK5vzYXHUW0f/4e0dW5+2pQnayuE16cJlmrYQ8Pblbbbs7TtnEnD+BOHkAFYVYt12pn5v7Wxrw8F+FnARHXWnHTZpv6H//lXQlkOorp/PIj0IrSb343Cw0QW8NXxMa+9Y4dxjt2+IaVb9pn5jhjMDxeSLnt+34NrdQDuX57kjECmcHwiKLjiO6V86z8/E8Z/O7v4JSr9L32baovff26if21g6O0kLZNb/4qu7Uo6TSlff40brUf/8BBvKFRBr/zwxtOlDQqSUi7HcLVRdrnT9OZvnDfe9lVHNG58hUIweB3fxunXKX/9e/Q9/Kb2+YppIWwbbpzVzZO6AS3qoIL5q/SHRzFP3AI6fkM/drvMbARDHBtv6k4YvZ//Md7im33k1j1aMYrjPPs5mO+XabsDCGQaPb3Q+dIj37vANIYlhv2gdIJ6+EsVXcER2beTJ5VYNg/wkL3HEHavm9VZLGKUDcIcAJJwe7Hkg77/LgDUHFHyNvVez/Ah0Cqki37WwiBJe6fiPEkk9YbpM32rgKZCkOiucXbvoiIF1dQ3Vu3vesgyHyxbke4UYrgzAXcyQNIP4czsnPapHAc7KF+rL5KNvZrgQEb/wrbyi6ctgxIk6zVaPzbH9P78iu8IweJF5fxpib2P757hLBtrGoZS5c39s/1CjKE2D72m9GatNGi8W//iuDs+bv3OdsH0ewCjT/7Kf3//h8gvN2rVYXnYjtVqFbYMi8ESHFfRCjV7dH54DPSdpfK7/w6zugwWOb332B4opGS3OQU7tAwMudz83VfMHMlS7c03DFGIDMYHmGSXof2xbPE7RaFQ8fxxyZx+wax/DxYFjqOSMOApLZKuLpE9+pFkk5rh7uDEunlELadtZ0IiZ2/+cJBo5VGl6u4fQPkxiaxP/4l7QunSVr3r4UBMrP+9qWzJO0m+cPH8UevzbMAlrw+z/VVwtXF6/Pc4+I96XVonf8CnSYUjz+HOzCMnS+CEOgkJu31SJq1rFruIRKlAc1omVgFONLL3h/hUXIGGchNshpcZa+52sKlaPfT540jTQWZYR+kOmY1mGY8fxLPKiCFhcSiYFc5VHqVq+1P6SQN7kcrdi9pbvE5k8KizxvD6xboJc19iMKCPneMsjOMK/17Pr4HjUYTqWBLVZ0UNgW7iiVsTF7c7ZHWGqTNFoyP7Pi8DsKNCrLbE8jSWgPV3jnZEDLBIq0378hbSscxnfc/BqDwtZdwxraP/VrL5c0+ZbuheplPV+uv3yU4fxnV7pI2WsTzi/dWILsm1t2CzUqHOxRw0m6PaHqW7nuf0P3ibObFdh+rx66hOl2Csxdo/OinFL/9BvZA3477/9p780DvT2mNanUIvjyPanfJv/Yi/vMnNj3nduUOxTqdJJmXXGRMwA2Gh4KUlF95g/zRYyCtLHytXCZeXcUdGiZcnCecu7fptU8jRiAzGO4xvfmr6DRBOh7R+sqePlm3RCnSbpvulfMkrTq9qxexCiWk62WGu2mCimPSXoek1SBu1rdXfEkLd2CI6gtvkBubJG6s0525RNJpbU2LFBJp29jlKrnRSXIjB6i88BrR2tKOAllvbhqdxEjHI1xfuTuRSSnSTovO9Hnia/PM3+Y8d9lutL5KM/yEaH0Fu1hGOFn6mE5TVBySdtqkwS1aZh4AipRe2mItuMqgfwhHZEb7BbuPifyzRGmPdrK+peLmRmzh0ueNM5Y/gfvEtJsZ7jcaTS9tsRpM40qfgtOHEAIbl+HcEZROWQ2macYr+wqLsIRDziphC5tQdQnS3dNwe0mTIO2Q6gRrI3XVs4qM+MdIVUQrXt21es0SNiVnkMnC8xSdgc320McbTaS6xDpA6XRTrMxZRfq9CVaDaSL1cI9TjxNJvYFqtnZ8TscxaauTeVfdZgWZjuNs250uVqW87fm00yVZr9+xcJOsrNH96DNUt0fu+RN4h6d2bLncCxVFJMurBF9dJvjyPMFXFzODfK1Jm+27au3bid6Z81ni5rFDOKNDmUfbLu0/t0vabBEvLBNevkpw/grRlat7BhXcU5QirTfpvv8JOgjJnTqBNzWBVSk9Gq2JWqPaHcKvLqK6vUz8PDyJOzmOPdiPcO48xEQrhY4ikvUGyeIy0fwS4bmLpHVjAm4wPAyElBROPktcrxEuzONUq9jFEu0vP8Mbn8DK+ZtezYY7xwhkBsM9JlyeJ1yev7cb1YpodYlo9faTg+xCicKhE1Rf/jpp0KP2/i/oXP6KuFnLDOs3ECJLV3L7hyidfBFvaJTc6CR2qYKQ1jYB7L7MU935PHffZkrSatC+z1Vwd0usQua6Zyk4/VhOP1JYOFaOgdxBYh2yFszSTerEKkTpNEsdxMKxfIp2H4O5KQZykyiVoEixhHNPhQOB2PA2E9seN9w/BCCRW/ay2Pjn3qBZDi7j22Uc6eFaeYSQ+HaJ8fxJfKtELVqgm9SJVIDSCWqjykkKicTKEleFh2cVyNuVDWHt6i0FslgHtOM1ekmTotOftVAjGMkdBq1YC2foJS0SHaL1RhKtyJJd83aFfm+CIf8QEotYhUhk1p55DxFCbOtYz74H9+czn+qYTrxOyRkgZ5UysVJ6jOefQSI3hcpUpxv+3xKBzMQ0YaG1op08vFbxR4l0rU7vy/M7VojpKCaanb89g/4bCM9fAtg06t/yuut1wovTd7TdbHAQLyyTtjrEK2skiytZAmelhCzkEbkc0rHBzioH0BrSFB0nqDBC9XqoVodkrUZ4ZZbw/KVtYphqdwguTtN+98Ot87p09Xqy4W0SXbhCWm8SzS5sCDN9WMUisuAjPA/pOgjXycQaKbOAgA0PnWwOWeK0ThJ0GKF6weZc4qUVoqtzhFdmSVcf0udbKZK1Gp1ffUSytk58/DDO2AhWtZyFJ/i5LJ3SkpttojpNs/cmVeg4vmFeQRZYsLJ6T4eok5Toygzx4jLRlRncwwdxJ8aw+yrIYgHp+4icm43zWivuNU+3VN3wOQqzsXZ7qE6XpN4gWV7bDBVQ3d4DqdwzGAw7IbD7+ml99jGds6fxDx/DHRmjc+Y04dws1W9+F6u4/bfJcHsYgcxgeMJxq/0UJo8gbIfe/Dnal8/tKEBpnaLDlGhtmd5s1rsurMzzC+vhJz0+6aQ6ZjWcZjCcxJYuOauUpQrKHJOFF6i6B2hGi3SSOomKEBvPlZwByu4wOVkk0RHNOIu8v93KGlt42NJFCrkhvohNUSyr7ingW6UteoEtnMwrzR3OUgk3PGWu/QMarTWR6pFq0yS2E5ZwsKWHhbWR5Lghfm383RYOebuKFNd/roWQ5KwiZXeYWIVc289ZW+LG3teaRIXEOtxzDK14laXeRWzhMpCb3OJHNpo/zmBuiiBt0YlrG+9lsjF2G1t6eDITxlzLRwqLerRIPd5b5K5F8xSdAXyrtClu+XaZycLz9Hnj1KNFeklzo8rMwpUFik4fJWeInFUENM14lVTHWaiFrO57v0th4cl8Fgpw437fEMCyfVzCEtdFN4HAt8qUnEFc6W/u5237XUf7qrjbifVwjqIziCvzG8KXZDB3kJxVpBEt0U7WSVT2nlrCxhIutnSxhUOkAs43372j133SSBtNOu98QOedD+75tnufnaX32dl7vt0bUe0OwRdnCU6f2zCBH8MeHcburyILG2bvUoLKDOvTbo+00SJZWSOeWySaW0S1dhaodRQTXZxm7W6EvB1IV9fpra7T+/iLLNFyZAh7eBCrr4JVKmKVCpnI59gI294UabRSEMWoOEH3AtJ6k2S9RrKyRjS7SNpswm22wt4vVC+g9/lZgnMXsfr78A5NYo8MYg/0IQv5zJB/I01ShVEWRBBFqE7WepusrZOs1UhWa6Sd+1MFp4OQ8OI04cXpzM9ufARnbAR7eACrWsEq5hE5Lzu30xqdpOg4zgTWTg/VaJLUm9lnaWnljiotH2mkwMp7uCOVTFRcaaK6pmX0ZuxqAbuUQ8Up0XLjlqEjwrFw+opYBY+0GxIt3fkNabuaxxnYLvAkzR7xiqlcBOBakNoNPo7S90mDHtLPQs0Md4cRyAyGJxzhOEg/Dxp0FO555096OZxyFSBrbYwyU3vDg+FS60OkcBjxj+JKf7NapeT0U3L6d1zn2kV6K17jXOMthnOHyVlFHLn/MuvB3EEGcgfJW2Us6WALd0O8cXatRis4fRxxXuNw8VUUKamKSXRMqmNSFZMSk6qIy+2PqYeL+w4beJooO8OM5o9RsPuyfY2DtSF4WNLBEtt/pj0rz0ThOSYKz5HqbL+n+vq/ic72+2LvPIu9Cyi9t7i9ElwhUREazYh/bLNCLaticinKAYrOwJ7byVLm2JdtWSNaIieLFOx+qu7I5utZ0qHijlBxd/GP2jiGJTpipvM5oBnzT9yWWX/B7uNI6TUc6d/wOb++3yXWtkoxKSymSi8xVXoJpdPNz3lywz6PVchaOLMxrttnNZih5AxRsPvIWcXNMRSdfoq7fP8BlE5pRsucv6NXNTyyaE10dZbo6uzDHsn+0RodhETTs0TTj9G4bwMdxSSLyySLyw97KLdE9YJNscyQYeU9Sq8c5vD//m8SLTWY+X/9Oc0PLj7sYT1yDPzgRfp//RThfJ3p/+xHpM3urr/r7kiV0b/7TSpfO07ro0tc/k//1R29prAk/b/+PAf+l9/feIDNVu3VP/+Emf/nn2fJt081mrhew8rlkflCVp2aJBSeOUXSqGPlcsT3KVzpacIIZAbDE04aBCTNOmLyCIXDJwkWZlFRuM1XTNgO7sAwpeOnqDz/GgC9q5dImg1TTv8AiVTAlfbHBGmLsfwJSs7gPtbpsRJcYbZzmk68Ttfu36zy2S95u0qfO4ZvlTYraq43UO7dUiaxkFJik6XuaTZaN9As9M4jhSTVRiC7Gc8qUHXHKNh9m22GwOb+3wuJREp3Y7/rLfu9Ga8gsVDs74SyES9zsfke9WiB8fyzmWgnbq9tUaMzwUjtXbkGsBbOkBJzsPAig7kpxD4crhUJnaTG5dZHrIdzFOwq4W36czkyR783iSWcO9rvApmJyJaLe8N+T3VCpO48WU+RMN89S6pjJgqnbimKGQwGg8FwrxE5B2+0inegHxUleKNVeu3gtkNNbhetFJ2zcyz983ex8h6y4FF+5TBOX/G+vu7jhE4VrU8/JG21IE2J19cIpi/T//0fIoSgN32ZYH7uYQ/zsccIZAbDE05cW6V9+Rz+wSPY+RLV175F4dizpN02KspMe4XrYuV8LL+AU65i5YuES/PUPvkl0frKw57CU4amlzRZ6J6jHa9RcUcpu8PkrQquzCGFnYkQKiRUHVrxKvVokUa0RDepo7SilzZ3NfTfDSksrI3qmdvleqXNTc5Y4tp/TKrmbkghN1oV78w/K9v3O+/32/WgUzqhk9SJeyHNaIWSO0TR7qNgV8lZJRzpITerCfVmFVWsQsK0Qzdt0onXacYrtJL9+eskOqIeLhKriNVgmoo7SsHuw7MLG2EV1mbbYpR26SR1GvEyjWiRVrxKokIc4RGltydKCSS2dJDYd+Qptut+V2xph70TgrTNYu8C3aRO1R2j5A6Rt8u4G9VuINA6JdUJiY4I0y5B2qIZPdrVLAaDwWB49NFxQtzoEK+1Sepdklp7s3L7/r4wBFdXSepdhG0hczb+5KARyG5EK4Irl9EqRcUxIoTOV2dIuh2EZZPU1ohWzXXb3fLECGQHJiyOn7QJQ827b5lecoPhGmnQpXv1Euvv/Yz85FHc/iFyo5NZTLlWWcm0EKAVaRgQN2q0L52jN3uZ7vQF0uDOqyEMd4ZG0UtbhKpHO6lRi+bxZGHDI8wCfb1Kp5s06KaNLZ5HnaTG1fZneFZ2UhGmbfbqeVsLZ4hVD1vc+/SbVryyaex+uyQ6ZqbzRdZuuiG0BWnrtivk7pRsv4RbvKg6Se2etYs24xWm25/iSv+ebO9GatH8vtorb0SjCNMOYdqhk9TIWUU8q4Ar89gb4lgW1gBaqw2RJiZWAVHapZe2iFVv1wTKnUh0tCnwNuOVDTEut9HaK9Fak5KQqIAg7dBNGgTp9YTCQHVYDi5v+LFlc9jLrL6b1LnYfG9fFWu3g0bRjtfuehtB2toQBGv4UWXz+5+13Aq0ViidkJIQq5A47RGqB5jsZzAYDIYnk1TTfP8i0XKTtNUjrnVv6UF2T1+6E5J2st9y4VikgfGvvZm0e/23XgNJo551+0gr84s2XT93zRMlkH3v+x6tphHIDIYtaE3SrFH/5JeESwt4w2M4lX4s30dY2SFApwlp0CNtt4hqqwQrC8Smcuyho3RCN6nTTeq3tV6Ydpjtfnlb69TCOWrho1eWneqY2c7ph/b66+Ec6/dxv7TjtbsWVO4XkeoRqR7ED+JYoIlVQD1aBBb3XPpGEhWyHs6yHu7f76iXNrnU+nDvBR8iipROUqdzm99/g8FgMBjuhs6ZOTpnbvfc53ZujRnuGCGwyxXscgWZ8xFSotOEpN0mqa+jgjsLCTJc54kRyAwGw63RcUz36gW6Vy887KEYDAaDwWAwPBUI20Y4DioMn6xEyMceDQJkzsEqeEjPQVhZ1bKOU9JuhOqF6OQW75kA6XtYeRfp2lm6LDeuH93SWF44Fu5oFR3EJM0uKk43xpPLticEKI2KE1T3enXVjUjPxh2ukAYxSaOLThVWzsHKe4jNbShUlJB2wx1TO2XOwRkskzkOXDcPUFFMtNraf5Ks1iAFdslH5pws1VWAThSqF5E+AC8zyAz/Zd7F8j2EY13fB3GajaOzd2jZo4pVKlM4eYrc1GGcah/CtlBhSLS8RPvM54RzM0Yku0uMQGYwGAwGg8FgMBgM9wFnZITcoUN0Tp8mbTaNSPaooDTCtiicmqT/105RfH4Sp1pARQnB7BqNd7+i/vZZwoX6rpsQrk3lzWNUv36C/PFR7Eoenahs/Xe+ovGr8wSzu1SJC4E33scz/49/QPv0LIv/w9sEs6sUX5hi4DdfxD86jJVzSbsRvUtL1N8+y9pffrZ1G1KQPz7Gsf/bf0Dr48ss/H9/TrzepvTKYfp//Xn8I8NIzyFtB3TPL1D7xRlqP9veYVB49gCH/w9/G8t34QZfzs6ZWS7/p/+KeK29t6CkshRrq5Bj8PdepfL6UbzxfhAQLtZpvneBtb/4lGitdd9bNp3BIpU3T1D91jPkxvuRvkvaCehdXqbx3gXWf/IFKoj2lbj9SGFZVL7+LfyJKaLVZRrvfYmKIuxCkeILL1MpfZPWJx/QOfPwOi+eBO5KIHvjTZcTJ2wOHbGZnLLotjV/+ecB3/quR6Eg+NlPQv7Vv8iSpYpFwW/+do5vfttlZNSi09b86t2QH/1JwMpy5oNk2TA0JPk7/36eU887+HnBzNWUt34W8pd/HqA2BHjfh1ded/mDv+lz6IjN2mrKzHRKpSJpNVNyOXj2lMN/+L/I80f/Q49fvRNlgrYF/f2S/+P/pcxP/jLgx38R0Lu94CuDwWAwGAwGg8Fg2BfO0BD5kydpf/jhPa9acaw8lcIBRqrPknf7kNJB65ReWGetdYn52qeby5ZyI4xUn2OocmLzMa01s2sfMLv20T0d1+OAVprB334Fu5TD6S+StHok9S7OYInc5CDuUJncoSEW/rtfEC3flOhuSdz+IqP/4XcpPnsAq5hD9SKCq6sI2yY33o/7N98g/+w46z89TePtc7uMQoAUWKUcuckBis9P0vdrpxBSEi01kJ6DUy3g9BWQ+d09YoUUWGWf3MFBqt9+hsqbJxBCEM7XkL6L01fArhaQOXfH9cPFBsv/6j2cch6ZdymcPIA33gdS7CfYOUMK3LEqU//w98hNDaF6MeFCDavgkTvQj/u7r5KbHGD5X71P5+x9sq4QUH71CP0/eJHicxNIxyaud9C1DlbepXBinNzBQUovHWLhv/85wczaA/NXuxcIIfCnDtP+7GO6F85lfmQbIkdvboa+7/w6Tv/gwx7mY89dCWTFouCZ5xw08PbPQ/7mH/p8+3seZ7+MOX7S5qVXHH7644BGXfMHf8vnyDGbyxdTfvHXIaWS5GvfcAkCeOtnIXOzKePjFn/47/n0D1j8/K9Duh3F5EGbb37bJY41b/88JAzhpVddvvtrHmkK//S/7SIlvPlNl7EDFrMzKXEMczMpg0MWx0/YXDyfsLKsyHmC17/mks8LwlATGasyg8FgMBgMBoPBcJ8QUoJloZW6pwKZEBZ9hUkmB98g7/XTjWpEUQOAREXbwmSitEuzt4AQEks6DJaP4zlFXPvpTAl0+orInEP33DzrP/mccKGetSeWfKrfOEHphYMUToxTefM4qz/6CB1fb5V0+osM/M4rlF85RNoKWP/x53TOzJF2Q4QlcYbK9H/3OfJHRtFxSrLevqWnl1MtUP32M8TrbervnqP71QKqF4GU2OUsxCdcqO0+GSFw+4r0//rzxLUOtV+coXdxEdWLEbbELufRqSKY2znAJl5vUfvpaYRrI2zJyN+2cIcrt7U/Zc7FG6kgLMnqv/2IcH4dFcZYvod/eJjB33uV4gsHCWbWSFpdwrlbzOcOyR8fo/rNE+SPjRHO11n/6RfEtTY6SbF8j/yxEarfeobSi1MEM8+x/tPThLtV+D2iCMsiaTVJGg10ej2wKlZp1sZtuGvuusVSCJifS3j7FxHf/fUcAB9/GOM4gmeesxkYkKSJ4vs/8Dj9ecxP/yrg0sWE/gHJ8IjkzW+5zFxNWF5KOThl8Wu/keP/8086vPWzkGZT8eLLLj/83Ry/9wc+H74fEUWaUy84TEza/Omf9PjzHwXkfMHYAYuxA1kaVZrC8rLizOmY0TGLQ4dtVpYjfF/w3V/zOP9VwuxMSnp74V4Gg8FgAIZ/81mCxSbt80uocOc0SWFLvKES5VPjOGWfuNahfXGF7tVbpwsaDAaDwfAkkTQaxCsreAcPEk5Po+N7k8znWj6l/ChFf5hWb5H52mfESZdrSbdh3NqyfJR0qbWv0g6WsaRDITeEY937BOXHBavg0ZteofH+RervnCNtb/g2WRKdpNjFHPlnDlB6cYq1v/h0UyATnk1ucoC+7zyLlfdY//EXrP/1aYKZ1c1qJOk76CRl8IcvU3hmgnilSefc/K7VSnbZx+kv0jkzx/pPvyC8QcgStpX5aN2qH1CAXfFxOgVan01Te+sM0Q2toZvb2EWg1WGyRYCL6230baaPS8ciBZofXKL28zPE662NNlZJ7+oKzlCZ6jdOUHxpit70yr0XyKSg9PIhCqcOkrYDVv/8ExrvnENFcWY3Z0mC2VWEbTH077xB9Rsn6F5YJJxff2yqyLTWBNOXcap9eAcmiGs1UCnCcfHGD6DDgLTTRvr5zXVUEMAdJsk/rdy1QNZsKmpriiDQrCxnrY6tpqLX1cQRFEsSrWH8gMWf/OuAC+cTkgRq64pf/Czk29/zGBq2yBcEI6MW/QOSd94KWVtTKAXTlxMuXkj4X/0nRTxP4Lia4ZFsmx9/GJMk0G5pzp2JmTq0Na79rZ+F/M7vZ5Vrn30SUe0TvPCSw3/xn7dZXDDqmMFgeMqQgtxImbQXE9e7d7yZ8d97idpH0/Rma7sLZJbELnoUDg1SfXGCqNZBa4xAZjAYDIanCtXtono9Sm+8gVUokHY6W4UKrQlnZm5bOHOdIp5TIlUxq62LLNfPofTu29A6JU67xGkXgSBJg6c7d1BrWp9N0/p8+ro4BpAqul8t0Ht2guLLh/DG+xDyep+hXc7jHx7GG60Szq/T/PDiFnEMQPVimh9cxD88wuDhYYovHMQu50ma3R3FGOk5hLPrtL+4ukUcA9BJekujf8ha70TOpTe9Qvv0zBZxbL/buFu01iTNHus//YKk3tmcp04U0UqT9Z98Tun5SfyDQ+QO9GeBBvfQj88u+eSPj+FUC9R/dZ7GL79Chde/DzpVhAt1Gu9+xeDvvUpuchBvpILMOTsGFzySaEi7HfLHT+KOHSBaXkSnKZaXwz9yjLTTQUURpRde3lyl/cWnWSumYd/ctUCWJBAngNakqSaKNCqzFEMDtg2lsiRNIYo0yca1lFLQampcV+C6gpwnyOUEUaiJQr35fYkiTdDTFAoC286Wcx1Bkmi63etfql4ve+0b+eiDmN/5fZ8DExYHJiymDtlIKbh4IaG2/hT/IBgMhqcSu+gx9L2TdKfXWHv34n19LRUmtM8v0z6/zIG//Sr+ePW+vp7BYDAYDI8iMpfDGR7GHR8nNzVF2uuhkxtuLmnNyj/7ZyS1vSpqBJZ0sKWXeRG5fbh2gWuVRb5bRulMBElVTJz2brsKaNdXFhaWdJDCRgiJ2DCm0ihSFZOqGK2vCzCeU0JrRZKGKH1trgLPKSKERZIGJOl1Ucq2PCzpkqp4y+P3E60U4cwq0XJz23NJq0faCTbSED1uNOJy+gr4U0PoDSEtaewseiX1LtFSnbQdYFfy+IeG6JydQwU7i5jdy0uZ0HYXdL9aIJy/962L+yJVpO1gx5ZFHSV0zy2QdiPc0T7sviJW3t0qTN4NArzJAZy+Qpb42Yuy1tTyDhWSUmTJpK7A7itil/NEj4lAJqQgf+wkTl8/7tAI+cNHtzzv9PWTm5jc8lhv+pIRyG6T+55imSSwsqywbEE+L3BdiCKwLBgckvQCTdBTtNuaZkvj5wX5gqDZ1KQp5HxBsSSoNxRxrGl3NEGgcRxBqSyp17KDcSEv8DzBjeWn3a7m9Bcx4wey1s1SSfCznwTUa6bM0GAwPGVIQeHIELmxMsHS9pNBg8FgMBgM956k0aDz+ed0vvhi5wW0Ju3uXdXt2gWGyscYH3iFnF3CsX2kdBAIToz9Bnrs1zcL01aaX3Fx8Wd0w7v3VxLCopgbYrB8nGp+grzXj2P7oDW9qMFa+yJLtS9pBUsAWNLllcN/lyBqMbP2PmutS4DAtjxeOfz3yHv9TK+8y5Xld0hVJhZNDLzGSOVZlhtnubz89l2PeT+krYC0F0G6w3VhqtAbopcQW43qLd/D6SuC1kSrTVS0cyU9ZEJb3Oji9BXxxvvoXlgEdhbI0laPtHN3HlJJs4vqPRwfKhUlJK1d0u80qDAm7QSZH1jexSr591AgE7hDZWTOxekvMvi7rzDwWy/usqhAuJkEIl0b6d53OeSeoZOE+f/2H29JGt17nXvT0v00cd8/EWkKqysppz+Pee55h7nZlI8/ihkdlfzNv+Nz4auEubmUXk8zN5O1U/6tfzfPv/mXPdZWFadecHjpFZef/SQkCDQqhZmrKQcmLX79Nzz+2X/XJV+QvPK6y9Rhm6XFrQrwxx9GVKs5vvUdlyiC//q/7NBsmOoxg8HwcPAn+znxD3/A5X/8C9oXl1FhgjtQoPrSJNVXDnLlv3mHaK3NyA+eo/LiJOvvXWL4109iF3JEtQ7r719m7ZeXSDvZsU7mHAbePELf61N4QyWEEETrHZb+6ktaZxdJgxh/oo8Df+tVCocGyQ0XKT8zxsgPniNph6y/d5m1dy+SdkLcoSLVFybo/9ph3IEiOlX0ZmusvXuR2sdXt9wh9Sf6mPjbr1I4MogQgubZRZZ/cobeQuO2vByEJchP9jP43ROUjo+AFHSvrLH2q0s0v5jbPEE1GAzZBXJ/4RAHB15nof4FK63zBLERvA2GR5mk0UCd2y3FMEPvIzlM6ZhuVGOl8RVS2vhuhbI/jucUqXdm6ASrm8b87WCFON1FrLhNbOkwVn2e/tJhUp3Q6i2RqggpbUq5YcaqL+BaeeZrn1HvzACaMG7jOgUcK/NCksKm6A1tVIo5eE6ZnFOhE2YVU3m3H40iTh+cuJNGCXoncewGxA5ChLAlwrXROquWv9V5ik4UOk4RUmQJkrcQNlSY3FJs2w8qTFDxw7ER0krv2cap4xStVFaZ51q3XPZ2kTkHYUl0GBPXOsTr7T3XiZYad73PHzRG8Lr/3HeBTGuIY/iX/2OXr33D43d+3+c3f5hDyqy67K/+PODKxTTzG7uS8v/7p12+9qbHP/hfF9Aqa9Gcn0v58x8F9HrZAeiD9yLyBcFrb7gcOebQ6yosC9ZWtx/krl5JqdcUxaJkdU1x4XxCEJgLLoPB8HCwcg6lk6PYBQ9hSSAzNnX7C+SnBjZPGLzBEtWXJlBBxPoH06ChdHKE8nPjmbD1q8sAlE+NUzw+TNwMaHw2i5ASu+QRN3qoJEUrTVzvsv7LS5nBrNa0Ly7TPD2PilJ6c7XrJwdKEzcDmmcXSLsxlmdTeeEA1VcOEq626U5fvxOdGy7Rm6+z+ovzWHmX6itTxM0e+r3LBAuNfe+PwuEh+l4/hNtfYPWt8yAFxaPD9L02hU4VzdPz92jPGwyPP1JYeE6RSn6cWucqUtzbCwyDwXAfSFNU7+7FqlTFtHsrm+b7JX8Mx/KxpEOtfZW11sXNdsZURST3SGxKVcJ6Z5p2uEKcBMRpF6UShLDwvSpTQ9+gUpikHa5S78ygtaYbrTPgVXHsLMDNkjZFf5g47SFjC1s65NzypkDmuxWSNCRKHmArmNK39L3fDa00Ok0RZDf5blXMI6RASIHW18SjW7ygvrPx3Dy2e5mUejsIIbLE1lthSYQQG/vwHo8zzeaeNLo0P7pM/Z1bi9IA0Uoz80t7nJCS3IFJvPEJ7EoV1e1Qe+uvscsVZKGI6nZIGvWHPcrHmrsSyGaupigVUVvPWiTf+UXE2pqi1VKcOxPTbCjWVjMl+cMPIpIEnnnOpq9fEvQ0F84nfPRBtFnRVa8p3vrrkDSBqUMWridYW1Wc/TLmzOl405fsyqUEKSDoaYZHLFrNTPjy/ZhOZ+uXrbPRktlqK859GdNqqnvpB2gwGAz3B5Gd6ET1Lis//woVZHcFqy9PUjw2vCmQuX15vIEivfk69U9nidY7uP0FklaACjNBLK73WH/vEnbRwy7laJyeZ+UnZ7e9ZNIO6VxaoXN5hajWxfJs3P4C7lAJ/0B1i0CWdEJa5xapfTSNnffIjVYonRylN1fbv0AmoHh8mNLxYdbeu8zKT89uTBzKz49TeeGAEcgMBoPB8Ngjcjnc0VGcvj6E6xLOzBAvLyMLBaTnEa+tZW03t0BrtWmyD+BY+Q2Pr5QwadEN12/w+7p3KJ1Qa19Ba4XSihtVnFZvgcHSUfpLh/HdSjZONN1wjYHS0U0Bz5IOJX+YMG6RpiFCWOScClnrpYvjFGj3lh+sQHaHqDAmbQUgwSrnEfbuNypkzkUWPEgVSa2zZ8Xa44ywJdJ3b/G8hZVzsyqvKLm3raA6a2dVcYrMQVxr0/r48r3b/qOCEOQmDpI/8QxOpYpdriIsm9pbf41wXPKHjxKtrRiB7C65K4HswlcJF766fiD+0z+53kf88YcxH394vQQwCuH9X0W8/6vdS4iVgkZD82f/9tb9yFEEZ88knD2z949AqSQoVyT1mubtt0IjjhkMhseGuN6l/slM1k6pNeFSk7QTYpdym8sE8w2iWhdvqET/G4foztQIV1qZAelt3kXUSoMAt6+AN1wGNloJADvvbVm2e3Wd7vQaOkpJdEjjizlGf/t53Gph368nbIvcSBlvpIxOFOXnxgGQORu74OEf6Lut8RsMBoPB8KghfR/3wAEKL76IXa3ijozQeOstkloNZ3CQ3OHDNN99F9V5dMWhVCW4dn5D8HKR0tow65dYwkFiYQknW1hrOsE6SsU4dh7HLiCFRTE3TCtYRujMxD/nVpDCwnf7sKRDmLSIkr3b4h42SatHuFjPKnkmBjZM/LcjXBunr4BdytIrg/n1rJL/CUU4FnbJxy77JO1gi92GsCTOYAlZ8NBKk7QD0va9bKfVRIt10k6AN1bFHSwjfRfVezzM9/eNlJReeBlh2/RmrmKXauSPPwOA6nVxR0ZBCLrnzjzkgT7ePD6udLeBEOB6UMhLXnjZ4ehxm0Zd8cmHsRHIDAbDw+dm4UoIkNtr9FWcEjcDrt2tvZZGdWMJe/PLedIgov9rRxj67gmcap7a+1dY+svTdGdq2+9W3kIzyw2X6XttiuqrB7F8FwG4g0XCldYWg1oAFaXXfS60JumGSMdCOPtv+bJyDtJzKBwa5NA/+NbWiPQkpf7x1X1vy2B4khBIpLQ3EuMEaI3SKVLc+rTt+npWljK30fuTVX6kKJVsehRdW8OxciidorXCkjZCWCidkqYRCIElbKS0s0Q6FW0m1QkEcqMyJE572f+L7LW5YcypTrak2xkMTxvO6CjF117DyuXofPYZ1ptvIqTcTLIsvvYa7Y8/fmQFMoHEdQoMlY9TyU+Q9/pwrDyWZSOEjWPlrn/vERsVZOskaYRj5fHsIkonFHJDrDYvkKgwE8icMlLaFLwBpLAIoxZRsndYwcMmWWvTu7gEqSJ/bBRvpEI4u7Y1nVIIvLEq3kQ/MmcTX2wSXF19sgUyKbGKOQrPTdD6bBp1QzKkzHuUXzmM5bvE623ilSYqvIdeWhqC2TWipSaF4+N4E/3kj47SPjO7YwiDsCUIkZ0jP0Zet0JIchNTrP/iJ3S+OkPxmVObAlna6yKkhXCchzzKx58nUiDL5wVf+4bLf/K/LVIoCn7+05B//T/19qpcNhgMhgeAzn6QreupSNKxcEo7RFFr9vXD3bmyRm+uztJfnKZwZIhDf/8bJN0I9fOv6M2sX9+c1uhdFDJhSQa+eZT+rx1i4U8+o/bRNFppxn73RfKT/duWt3wHK7fxIywEbtlHRbdnMJt0Q9JeRPP0HBf/i58Rrt5451ijY3NHw/B0kvf6Gak8w3DpBK5TIE1D6t05Gr05dlO5pbAo5AYZKh2j4o/ju1VsmUOjCOMWq62LLDfP0d7w/MnEMZ8XJ/+ARm+BblRjqHiccn6UZneeSyvv4lgeo9Xn6C9MEcZtLi6/TbM3T6JCcm6V8eopDg68wUfTf4Rr5RgqZSl3tp0jTro0ewss1E/T6M1vptUZDE8bdqWCXSqx8kd/hOp2KZw6BYCOY1Svh1Us7u3d9JAQSHJelecmfo+SP0wQNWh05+kEq0RJj1TFHOh/kWpx8oa1NEHcJFYBtuWR9/pI0whbunSjOlHSppI/gGvn8d0Kea8frTVh0iZJ71Gq4X0k7Yb0pldofXyZ0suHGfjhy6goofXR5c2bknbFZ/CHr1B6YYpooUb9nbNPtDh2DbuaZ+QP3yRauS4ICs8mN9nP0B+8jl3JU3/nHN3Ly/f8tXWc0vzwIt5olfyxEUb/3W8w+1//mHC+tmXfC9fCPzyCXfYJrqwQrTxeQTcasra7m64PpOOikwQdm9/au+WJFMiCQPPJRxH/6P/cRFqwvqZYWX7yD0oGg+HRR8Up4WqL8okRulfXQUPh8CCVFw7ssPTe4pg/0YdOUuJ6j7jZozdfJw3jzAvCvn7CrXXmMWYXPNyKj3AtdJSCJSHNEoXsvIuQkmCpSdIO8UbK5Cf6cAe2t00Wj49QOjlKuNrGLnr0v3mUaK2TVZvtl1TTnVnHP9BH/9cOM/8nn5H2IizfxSl56FSTBuaH3vB0Uc1PMFY9xUDxCFon1DozCMB3qxS8/l1FbtvKMV55nv7iIVIV0wmzFidLOhRygxzoexHXzm8KVpBVgdnSY6h0lE64jhAQJW36CgeZ0jECiWP5dMJ1qvkDTA2+zsXlt2j2FjYryBzLZ2rgdTy7iBCCTriKChV5p8pA8TCeU2au9ilLDdPyYXg6ESKr5lRBkF28XqsilxIsCx2G6IdkrL4XnlNkpHKSsj9KszfP/PpnNDqzJCpG6xSNZrB8dIfxa8Koie9W8d0+kjRA6ZRuuE4QN4iSLjm3SsEbJO/1E8atexYq8CCIluss/U/vYZXz+IeGGf/73yP4/vMktQ7CtvAm+slNDpJ2Quq/PE/9l+cf9pB3xRkskZscxK74SNdBejb5o6NIy8LpLzL4Wy8T1zqoMEZFCeFCjd6lpW0CTVzvEC3WsYo5Jv83v0W4kLU8WsUcuclBvLE+woUazfcvElzZLpDlDg7ijfch8x7Ss7F8F3egBIA/NcTQ779G2ovQUUwaJvQuLxMt1LZso/XZNHbZR3o2hWcPMPUP/wbh3DpJswdSYBc87IqPXS3QvbjEarP3WAlkWivC+Rn8I8eyCu9CESEtrFKZ0ouvopUiXl/be0OGW/JECmRpCrV1TW3dXFgZDIZHi6TRY/mvzlA8Nszkv/cGSTdESEFvvo4/cfueW/mJPorHh7GLObTWCCGIGz3aF5YJ129o19CazuVVgoU65efG8UbKxPUejc/naF9YQicp3atr+JP9jP3OCwx+8xhpGKPRRKtbPUFUkpK0Q3JjFQ7+B1/HLrhI12b9l5fozWYnK07FZ+DNI7gDBSovTOCUfdz+ArmRMuFyk7VfXSbtRrTOLiJdm9KJUQ7+va9tJnuGy02aZxZuT3AzGB5zLOnSX5iiv3CIOO0xs/Yh3agGCHy3TF/hIEOlYzuum6qYeneOTlQjTnrEaZdUJ0hhkXf7ODT4dfoKU7TD1U2B7BqO5RMlXVZbF3Bsn5Ojv8FA8TBr7css1L9AaYUtPcr+GJ5d4Oae677CQdbbV1jvTNONamitcO08k/2vUfQGqeYPUOtcfSwMuA2Ge03a7aK6XYovv0zv/HmEbSNdF3d8HP/YMYKrVx/Zqg/bylH0R7Asl3pnlkZnduOYdI3MZF/K7ZeUQdwg55bJe32EcZsgapCkPeKkRxR30FpRyA3iu30EcfOxqB67hgpiuucXWPoXv6T82hHyR0cpnLx+o1Oniu6FRdqfXqH5yRWS2qN77MtNDtL/my/gjVYRlkTYViZMWRKnUqDvu8+iwgSdpuhE0fjgIuHM2rYWyaTWofH+ReJam8obR/EPDWHlXYRro5Wm9dk0jXe/on16hrSzXQwtPj9J5c0TWMUc0s7GYfdnN2i9A/0M/OBFVJJCkqISxcqffLhNIEubPZofXkL1YkovT5E/Okbh5Ph1G5ONNNFotUXvyjJp8+7TZR8oStH+7GPyJ56leOpF7GofdqXKwG/9LgJB9/IFwoW5hz3Kx54nUiAzGAyGR5W4FbLys69IwwRvsIhOFL2lBuFSk+LRYdINz4bW+SXSICbphJuFZNF6h8bp+S2R4nGjR9KOsPIeQgpUmLD+q8u0zi5kd8yuoSFcbrH+y0sUT47ilH2EFGz6m6Wa5plFkILCkWGQgqQT0v1gHRWlW7a19vYFonoXnaQUj42ggpi1X16k/vksUe0G/xApEVLSubKWpRYlaSaA3dBKEiw10R9fRUcp+akBpG2h4oSkHZLcUwNXg+HRJ+9UKfujSGGx3r7CQuP0pvdgs2eTqoSyP45rF7etm6qY1fYltE63Jc01unMMlo5SzU/gO5Vt6yYqpB2ustq+hGP5HBp8E9+t0gnXWW59hWPlaAWTlPxhbMtDiq3tYEolrLYvstw8T6qu+84UvAF8t4LvVMg5ZSOQGZ5K4rU1gulpckeOYPf1YQ8MZL+Prov0PNqffIIKHlVxSGT+YkCcZKL7Dc9Q9IfIuRUsud33qBc1qOQn8N0qWmvawTJKJUDWTpmqkLw3QM6tUO/MPJAKMh2nRAs1Vn/0MUlr9+ohrTXdi4us/Ogj0naAim+yj9CZSNb41Xni1SbdIyO4I1Us30WrLLGyd2WZ3qVl4vXdggc0aavH6p99grAkwezabYcroTXxepuVH30EQLRU30/zwRbSbkg0X9tiaH+rI3W81t5SMZi2A1qfThNcWaH58WXC+XXitRb+oWHsah4QWUjBlRXaX86Qtnf+rCf1LuHMGsK7QZ74cnbnQWhIWzuLW9FSg3qrRzC7Rv74GO5gCem7aK1RQUzaDggX6wRXlonWHrObsFoTzF4FyyZ3cAqdJiT1dXScEMzP0rtyySRY3gOMQGYwGAwPEJ2k9ObrzP3Lj7Y9V/tg+vrf379C7f0rW54P5hsE840tjzXPLNA8s7DPF9fUPrpK7aOdze+DxQbBYgN+fPaWm5n7Vx9v/n31rQs7LhM3eiz+6ed7j0lpwuUWy8u3fk2D4WmgmBvCs4sEcZN6d3ZTHANQOqEX1Wh2FyjlhndYW5OqzBQ7Z3lY0kFsmPULIbl2obvThWyU9Ig3zLGVTomSbma+n3RJVYwlXeK0h9Z6IzhgaxhHo7dAJ1jbIo4BdMI14qSLJV0cawefRYPhKSBZW6N7+jTS88gdOYIKQ6TvY/f10Tt3ju7p0zwIo+RrIRpCCITYCAEBLOngWPkswEPrLcEaqYrohXXQmkJukHwwQNacLXDtPGN9L+DahR1FmSBqoHWK71ZJVUytPY3a2G6UdIiTgJI/gmvnN6rL7r9ApsKY7oVFuhf+bI8FNa2PLtP66PKey3XPL9I9v3j7g9EQr7eZ/X//xe2ve8M2wvkaM//5HvO5Bd1z83TPze+94C4k9Q7rf/XZlsea71+k+f7F29pO/Z1z1N85d8fjuBHVjeieX6B7fp/nx48ROk3pXTpP7/IFhO0gHAcV9DBJhPcOI5AZDAaDwWAwPAK4TgHLcomiOkG8vbIhURFBsnPFg0Di2DmGSifoy0+Q9/px7TyWdJHCxt4QzK4tfSNKJ6gbKkO0TkhVtHkxC6BUCmRt3OKm9XtxneQmcQyyqjaF2lWYMxieCrQmqdWo//jH8NOfIn0flMqqxh6Q95gQFnmvD9/tw5IOluXhOSWE3Aj3qJzIvq8qohOsEcRNlE6Ikg5r7cuM97/ESOU5HLtAJ1jBkg6l3Ah5b4AwaWPtkLAbxE0SFeE6Jbw0pNVb3jzORHGbRIUUckNIYdGL6iTqUa2iMxgeHYRloZUGrdBxhI63//Ya7g4jkBkMBoPBYDA8AmQVHhKt1RZx6hpaq40Wpa0IJHmvn2fHfotibpBe1KQVLNIJ14nTgFTHTPS9RMUf3/mFd0i4vVXq7c1cM+A2GAx7oBSqu2FF8ACN+V3b50D/K4z1v8C1CjBLugghGSgdoVq4lkKpubryHgu1L+hFNVIV0ezOc27uzxnrf5GyP0a1MEmSBrSDZc7M/imuk2e8/6VtrxnFnawydaPlux0sbQjtECYdwriFFJJURQRxyyTdGgx7ISWlV14nXFwgWl5CR8aK5H5gBDKDwWAwGAyGRwCt1UbYxs4VV9fbJbfiOSWGS8ep5Mepd+eYr39BszdPkkabSXNDpeNZC9WuL34349Z3twGD4UlGCKxiEf/ECbwDB5CFAqQpSb1OODND99y5O2qP6oQrXFl+B9vy6Ia1W4rUcdJjdv1jVlt7t731ohpRct03K0lD1lqX6IRr2JaHIBPx4zQgiOpIadPuLW/4k10/DmgUc+ufsN6+QqpiwqSzeQyK0y6L9dO0ektorehFtZuHYTAYbkJISen5l0hbLSJ1522xhltjBDKDwWAwGAyGR4A47ZGqGFs6uFZh2/NS2jt6eTmWT8kfwZIutc5V6p0ZenH9hiUEtnSQO7RB3RuMOGYw7Ibd30/+5MnMf6zXQ/V6mWhWqZCvVBCeR/fMGXR4e9UgSRrSTpf3tazSKZ1ghU6wcgcz0MRpj7i3S+KfCncN4OiG63TD9e1b1IogahBEjR3WMhgMOyOQ+QJImbVZGu4LRiAzGAwGg8FgeAToROtEaRffqVLyh1nrXL7BqF/g2kWKucFt6wlxPWkuSjqkOr7hOYuCN0DOKSOlOe0zGB40ztAQ/okTREtLBBcvkna7CCmxBwbITU1ReuMNwitXSG5TIDMYDE8ZWhHOzyFzOaxikbRpBOb7gTlTMhgMBoPBYHgE6ASrdMJ1SrkRBoqHWe9cJYzbgMa2PCr+GEVvu0CWqojehql/wRvAD7MqEYHEcwqMVZ/HsfMPcioGg2EDK59Heh6Nn/0sqx7b8B4L5+ZIazVG/qP/CGGbSzKDwXBrtNb0Zq7gjR1AWDbB3NVtCbhpp0Paae+yBcN+MEdjg8FgMBgMhkeAOO2x3r5CwRugrzDJ8xO/T61zFa1TCt4grp0nTDp4TnnLemHcpta5ymTfK4z3vYjnFGkHq9iWR9kfpZgbphfVd0yaMxgM9xedpqgoyoQxITYFMiEEWinSdnvDx89gMBhugRB4o+Pkjx6n9NKr6CRB9bpbFmm8/0sav3r7IQ3wycCcKRkMBoPBYDA8Iqx3MkPrIG4yUDzEcPkESRrS6i2xUD9NnIa8dPBvbVknURH1zgxfLvwZ49XnqfgHqOY3kubCVU7P/ls8p8iBvhcf0qwMhqeXaHGR4MoV+n77t+l+/jlJq4WwLNyxMXJTU7Q++QTpedj9/QCoKEK1TQWIwWC4CaXpXblEtLyEkAI0N9gwZITzcw9pcE8OYq87FkIIc0vDYDAYDAaD4QFhS4+cU8Zzikhho3RKnHYJ4jZap1TzE3SjGkHcIFWZ35hA4Ng+vtOHY3kIITfW69ENa1jSwXf7NkSzrAVTCouKP47SKb24QZR0EAjK/hhS2vSiGkHcQgqLnFMh7/bRDlcJ4xZSZo8VvH7awQpB3ELpZMs8XCtP3ssu+ntRnTAxF/2Gp4/8qVP0/fCHWMUiSb2OjmMQAun7WPk8abeL6nbRG0mWweXL1P/iLx7yqA0Gw6OIVSiC3J5mfQ0Vhbcd+PG0obUWt3reCGQGg8FgMBgMBoPBcB9wx8fJP/ts1l65D+LlZTqffXafR2UwGAxPJ0YgMxgMBoPBYDAYDAaDwWB4jHEGh7Kq06AHSu29gmEbewlkxoPMYDAYDAaDwWAwGO4XUiLzeWQuh7RttNboOEYFAarb3Xt9g8FgsCxKL71K79IFgrlZdGRaKe8HRiAzGAwGg8FgMBgMhvuEXalQevNNii+9hFWtQpoSLSzQ/vhjmu++aypBDAbDngghKZ16kWhxAZ0ke69guCOMQGYwGAwGg8FgMBgM9wFnZITiiy/ijo3ReOst0o0US2doiNyRIyAl7Q8+QPV6D3uoBoPhkUajwhCdpoBxwbpfGIHMYDAYDAaDwWAwGO4DzsAAztgYrffeI5qbQwUBSIk9P4936BDF116j+8UXRiAzGAy3RCtN+9wZ7Gof7tAI0dLCwx7SE4kRyAwGg8FgMBgMhseMnFWkYPcDsBZefcijMeyG8Dyk59G7cAEdhrARkBYFAcJ1cX7wA7CshzxKg8Hw6KPRSYQ/dRh3aJh4bRUVR1uWCOfnCOdmHtL4ngyMQGZ4rHFsqJQlpZKkmBf4viTnCRwXbEsgJciNWG2lNEpBkkIUa6JIE4SaXk/T6So6XU23q4jihzwpg8FgMBgMhj3IWSWG/UNojED2SJMk6DTFGRggXl5GxzEIgczlsCoV0m7XeJAZDIZ9IBC2g7Bt3OERnIFBdLRVIFNhaASyu8QIZIbHDteBfF5SLAgG+y1OPeNw/KjLoUmb8VGLoUGLakVSyAtcV2BbmUAWxRBFmm5PUW8o1muK1bWUucWEq7MJ0zPZf1fWUno9TaudiWimw9tgMBgMBoPBcCckzSZJrUb561+n/fHHJK0WQkrcsTH848cJzp/fdpFrMBgM29CK3pXLhHOzuy4Sr68+wAE9mQitb335L4Qw+oDhkUEIOHXS4be+n+eH3/d57SUPx84qxYTY+u9u6I0/9LV/Aa2yv3cDxcxcytu/Cvjv/6jN52ciwtB8BQwGg8FgMDxaVN0xxvLH0cDZ+s8f9nAMuyAcB29ykr7f+i3ciYnshFMIVK9H99w5an/2ZyhTRWYwGPbDrS5yYbOF27A7Wutb7kRTQWZ4LBACnn/W5e/+rQLf/nqOyQM2lXJWJQZiz2PFlm1t/rEdx5H4RwRR5PFP/3nrHozcYDAYDAbD04QUNoPeFL5dpOAM4MgcQdKkFs0zUThFkLaZ75ylHi1gCYeKM8xI/jh5u4IUkjDtUgvnme2cRqM2t1lxhxnLn6Rg9xGrgF7SxJE5IhU85BkbboWOY8LZWVb/5b/E7u/H8n10mpK2WiT1uhHHDAbD/jEC2H3HCGSGR55KWfL97+T4w79R4I1XPEZHbDz3NhSx20BKgWVDmmquzCQksTkIGQwGg8Fg2D8CgWv59HkHaMfrpCqi7A6DECz3LjHiH6XkDNCKs1aYVCe04jWa0QpCQMHpZzB3kHayRiNaRumEsjPMUO4wlrCZ75wFkVWQ+XaZKDIC2aOOjiLi5WWSWg3hOKAUKo4hTR/20AwGwxNC/tgJ0iAgnDWelHeDEcgMjzTDgxbf+UaO//jvl/j6qx75vLzvr9lsKS5eSVhdU0akNxgMBoPBcEcIJM14BQHknSoAS72L9HuTODKHLVwi1aOXNgmCDnGaCV2D/hSFQh8lZ4hWtIYioewOUnT6WepeYKF7DilsXOmTtysPb4KGfSGLRexymXhtDR2GmUm/wWAw3GNyBw+RNOpGILtLjEBmeGQp5AWvv+zyD/5nJX792/4De93l1ZTPTodGHDMYDAaDwXDHhKpLokIEgiBp00sapDoh1ZkhuxQ2oNEoPJknZxWz6jPpo3SCK3MIIRBa4lkFBJL1cA6FQumIVrxKwe57uJM07Ik7PIx/8iTNt94ijSLTImUwGPaNzBcQQpB22gA4A4MIae24rDMwiDKBH3eNEcgMjywnjjr87g/y/OZ3b08c01qjdWbnoNR1I37BhoG/BCnYMPYXN60Lyyspn35hDi4Gg8HwNJCvOtiOIA4VYSdFpVsvXp2cxC9lp0tKQa8Zk97Ufm97Ei9vISTEQbadm5EW2J6F7QqkJZHiWkiMJk00caBI470rl4XIXi9XsFFKE3ZTklBtPu54EmkJhMx+365vPyWN9S23vzlGRyBtgRQCxMbvqNKoNNtWEinSZOPHdQ+kLbBdie1KLEsg5PXtJbEmCRVJ9GT6LymdojfOQDSKVCU3PJv5p9rSpd+bZDh3GNfKI4TEFi6WtGnHawBYwkZioVEk6vr5SSa2JRgebez+fnKHD1P/8Y+NOGYwGG6L3IEJhO3QOfMFWBaVN76JzOXQO/gW5sYniFdXHsIonyyMQGZ4JLEt+M3v+fz+D/O3va7W0OpolldTWk1Ft6eJE43rgOdKymVBX1VSLko8b2eB7LMvjUBmMBgMTzwC/v1/9CyHX6lw5uer/OSfXGXxYmfzaWkJXvntYf7G/+4YQgoaSyH//B+d4/JHjeubEPDMt/r53v98knzF4aMfLfHj/2p668tI6Bv3OfW9AY59vY/ByTz5ciZwNVcj5s+2+Pwnq1z5pEGveWvBwy/bPP/9IX7jP56ivhjy1j+d5fMfr5ArWjz73UFOfW+QkaMF8hUbraG9HrF4ocNH/3aJmdNNuo2dty8tQd+Yx/PfH+LIa1UGD/oUqg7SzsTDbj1mfTZg9kyLSx/WmTvbJmjvLc4MH85z4hv9HP9aH8NH8vglmyRU1JdCrn7R5Nzb65x7ew31FFoxCQR5u49nqt9huvUJK60rhGmHqjfGeP7ZzeUSHZPqBIHEsXLESdaKaQkHS9gk2pyzPMroNEWFoRHHDAbD7aP15rFDCIl/9BhJbY2k0di+qFL7uW9l2AMjkBkeSd541ePVlzwG+ncuIb2Z9XpW9fXOewFfnotZWEoIQk2aQKr0tURtpBTYFti2wPcF/VXJ+JjNgTGbI1NZMubnX0bUG0/m3WzD440QYFlZBeSNJKkJwDIY7ggNQStGSqiM5Ogbz20RyEqDLv0TPsV+FwAvb1MacLEccb2KTMDQVJ7KsEfQSek2tvoL5Ss2z31vkNd+b4ThIwX8so3rWUhbAJpiv8vAhM/h16qc/2WND/94katfNNG7fKeFyCqy/LINOtv++Mki3/g745z8Vj+FPgfXt7BsidZQGsi2f/6XNeTNB48NckWLZ741wNf/cIzhwwX8ko2Ts7DsrMpJaU15YzsHXygzfqLIh3+yyBc/Xd1111qO4M2/M86pXxtk5EiBfNnG8S0sS6A0FPpcBid9jrxa5dlv9/PT/2aGxlK4rYLvyUZiCydLuUzbRKqHFBa+VaHg9NFNahvLaXppi5IeZNg/zNXWZ0hhU3VHKDh9NKKlhzoLw62JV1YIp6cpvvoq7U8/RQcmVMFgMOyPYHYmuwAAQKPCgPbpzwlmprctK3I5tGmxvGuMQGZ4JPnGGzmeOeHg2HunVX78eciP/rLLLz8IuTQds7Sc0u7sfYJtScjlBJWypFyWDPRJcp5gcTk1oUKGR5LvvJnjW2/mODC6VTj+4z/v8otfBnS7T9OFpcFwb1ibDeg2E/Jlm+qot+W5yrBH31gOlWp6rYR82aFvLEe+4tBavX4SOjDh4xVsVmd61BfCzcdtV/DCbwzx+h+MMXmqRJpoLr5fZ/lKl14rwbIEpUGX8RNFDr5Qxi/YCCkQluDKx9vvDt9MrmQz9WKZwYM+J7/VT7eRcOXTJp1ajNaaXNGmPOTSf8CnvhgSdnf+cZt6scJLvz3M4Ver6FTz1S9rrM70CFoJCPDyFvmyzeBknqFDeZJY0anvbjSeK1i8/DsjvP43Rhk9VqTXjDn/Xo2VKz16rQTXl/SN55h4psTY8QKlAZc4ULz7z+dZvdrbc95PDopQdVkNphnKHaLqjpHoCEs4dOL1LUs2okVc6VF1x8hVSyidIIVNlHYf0tgN+0VIiVWp4B8/jjs+jup20TeeaGpN8913UV3zXhoMhq2o4PpvolaK9mcfE8xeJV5f27ZstLxE2m4/yOE9kRiBzPDIUcgLXjrlMjF2649nFGsWFhP+2b9o82/+rMv0THJb1eupgk5X0+mmzC8aRczw6PPNr3v8g79X5OCEs+Xx2fmE9z8KjUBmMNwBa7M9uo2YQtWhOprb8lx1xKM6miPspFz9rMmxr/fRP+FT6nc3BTIhBAMTObyCRXstor54vTpk4tkSL/zGEFMvlunUY07/9Spf/HhlUyCTlqA86HLguRJhJ2Hq5QqnvjdArxmzdrVHa+3Wd4L9os3RN/qoLwab7YrLl7u0azHorDKstCGQLV3qEIc7l6VNPl/i8MsVVKq59GGdd/9ojqXL3ZsEMofBSZ+hw3mWLnVYutTZcVtOTjJytMCbf2ec8RNF1mZ7nPnFWja2jXm7vkX/eI5jX6/y4m8OMfFcmVd/b5T5c226jXjXNtDHBa0V7XidWIWEaRuBpBbOE6YdtFash7PEKiRWIUqnzHa+oOqOITfaJTtJjTgMEAiUzs5PunGdFbJqvpxVJNUJjWiZupDo3coNDY8EWil0HJN2u9iVCsr3twlkwjaXZAaDYQ+UonP2S9JdxPRg+nLWzm24K8zR2PBIISUcnLCZPGBTKspdl9Ma2m3FH/95lz/61x0WlozAZXiyKeQFUxMOw0PmsG0w3EvWZnp0GwmDB/NURrZWkFVHPaojHq21iDM/X2PqpQoDB3IUBzKRWghwc5LKSA7blbTWYxrLGyenAl74zWHGTxZRSjP9WZOf/tfTrM8FW27mdGoxK9NdOusRv9PvcuCZIkdeqzL9WZPTt2hhBHDzFpVhj/mv2vzkn1xl/twOd47P7r0PClWHQp9Dey3m8scNLn/c2BI00Gsk1BfCnbd/E8V+lxPf6GfiuRIq1Zz+61V+9S8XWLly/YQ+aCU0l0MayyFprDlwskR1zOPoG1WWLnfpNlp7D/oRRpFSj+a3PNbZbJeEhe5XW55bDa6yGlzdc5vteG3TuN/w+JA2GnS/+OKWy6je01Q5aTAY7pSkuXt1eXD1yoMbyBOMudIyPFJYFrx0yqVS3l0cgyypcmkl5T/7rxqsrhtxzPDkc+SQw+iIRc7bu+3YYDDsn/W5gF4zJle0qIx4SEugUo0QUB7xyFccZs+0uPJpkyRUDNzgSWY5gupYVj0Wh4r2epRVPwlwXMnRN6pURjwWz3e4+H6NtdmdvYeSSHPmF+u8/MMRBiZ8Bg9mxvZ7CWQAixc7nPnF2r7Eq90IuylhN8XxJaNHM5+0NFZ7pl7uRGXY49nvDCClYPVql8sfNbaIYzdSmw+4/FGDbjOmUHWZfL5M/9vrzH75eAtkBsONpK0Wact8pg0Gg+Fx4NYqhMHwgLGk4Oghh0Lh1iJAra747HTE3EJKvLsNisHwxPD8sw5DA/sLrTAYDPuntRbSrsWoRJMrZCKZkFAe8igPeCSxYvlyl7XZHmE3oTqaywQyAbYrGT6cx3IE9YWA9nr2g2Q7ktFjmTG9tAS1xYCF83sLWPNftWkshxT7HEaOFDaM/G/N6tUe82fvznNk4XyHha865CsOz39/iD/8P53k5R8Ob6uo2xORhQaMnSgiJCxd7N7SqwwgDlPqiyFKaaqjmb+bwWAwGAwGw8PAVJAZHimutVjm/Vtrt+t1xednImOmb3hqeP4Z1whkBsN9QKXQWolor8e4vsXgpE9zJWRg0qfQ79BrJazN9Egixdpsj+KAS2nQpVB1EFIwfLiA7UjqiwHt9cwzzLKzyjLLkQgh6DUTmqt7J0s1l0OCdoLlCHJFi0LFpl2Ld020BOg24j29yvbi8kd1ClWbXNFi4tkSR1+vMjTl89rfCFg83+HyJw2ufNKgvR6hbvG763iSfMXBy2fHqsOvVKiOHKfX3t1TzCvYDB7MY1mCXMHC8cy9W8MThhBYxSL+iRN4ExPIQgHSlKReJ7x6le65c099FPWh4W9Q8AZZb0+z3DhDqh783W+BxPeqDJaOUcwN4doFhLBQOiFOe6w0zlHvzhEn9zZMQQjJMwd+iO/2b3vu/MJf0eotA8Zj1mB4UBiBzPBIIQQMD1l47q3vmjebiouX4ttu/TAYHkccG5457jLQby4cDYb7QWM5pLka4pcdBg76XPmkweBBn2KfQ7cRszrbRSnN8uUu4ydKlIcyb7JuI2b4UB7LkdQWQtobQpWQAr+UVY8BJLEi7u19RyfspiSRQgiB7QhyJZtOPUHf4uIoiRRxcHd3i1prEWffWifspBx+pcrBF8oMH84zMOkzdrzI5PNlnv32ADNftrj0YZ21md6Ohv+2K3F9a3Pe5SGP8tD+q9CkLRDStJEbnizs/n7yzzxD7vBhVLe7mVZplcvkn38e4Xl0z5xBP6Xm2lLYDJaOUfJHSXVCrXOVNKo/0DEIYeG7VQ4Pf5OyP4Zj+2g0SiVoQApJozOLuE/NV6mK0TrFkg6uU6SY+/+z999RdmR3fif4uWGffy+9hfemvHcssmi6SDbZdO3U6l751WhX0mi0c2Y1a87OzpzRrnaPVtKcaWm6pZbrVrfUJJttWPRFlmF5h4L3CaT3z78X7t79IxIJJNIgAWQCCeB+6uAAFRHvxo148SJufO/v9/11AHB+4ufrsj+NRrM8WiDTbCiEgJaCgXONDIt6QzKijfk19wCWBX09Jn29JqmkfnHUaNaD0qRHedIn3+nS1p/AMAXtm5JkWhyGT1aYutBAScX4uTrNWkiu3aHQk8BvRHRsS2HNp1heiuRai9kbgRACrvGzVxKUvLn9KRl7sZWnfAaPVtj+cJ6+fVnat6Ro7U3QfyDL9kfybHkwT8fWFEdenmTwSAX/KtFPiPjPJcbP1Zi6EFeuXFU/FEycX7o6pkZzp2J3dJDctQt/bIzmuXNEtRrCMLDa2khs3Ur28cfxBgYI71GBTAAIY+H/32JsM0EhvYnuwgFC6VOsDVJtThJFHkIY2FaKqjdFJG8uWncplJKMFY/hmClM0yGf6psXyDQaza1HC2SaDYUQkM0YWNfwXfF8KJbu7XB0zb2B6wgefsAllzEwdGSFRrMulCY8ypMediJPW18SwxK09sXm+9WZgNmR5pxAVqNZDcl1OLT0JJgdadK+KQlCUBz3qBVjIUhJqJcDZBQLV5ZtYCevnSLtpEws20ApRRRKmtXopsWv6yH0Yr+1ifN13NQEPbsz7Hi0wPZH8nTtSNO5NUXH5iTJrEWzGjF8fKHxeBQogqaM+yzg3HtF3vr2CGOnVyd6KeKIOI3mbsJMpTBcl9Krr8bVKufSH7yREaJikc7f+i2Ede++kkUqZKZyHi+oUK6P4gU356l4IzhWipb0JoRhUald5OLUO8xWL9yy/Zfrl6reCqQK2cpTt2zfGo1mIffu3VizYXEcgXGNCOYwUjSaOr9Sc/eTcAWPPeRes3CFRqO5ccoTcQSZ5Zq09CWwEya5ztigvzThxemEgjmBLKJ7Z4KW3gTuSZNMq01tNqA6489HVEWhYnbEIwwkSimSWYtsq8PEuZW9a7JtDm7aREYKry6pzvor+o+tJ149YmDOe+zNP7bY91wbn/+7O2jpTbDryRZmR5qLBDK/GVEvhwS+jP3ICjZCCLy6jvjW3LuoKEL6fiyMCTH/txACJSWyVkPd454h58Zfva37N0Sc2iiASmPstoh0Go1mY6ANbTQbCiHAMhemaCyFjMDz7u3BhObewJ0TyDIpfbvWaNaLRiWMDehDRUtPks6tSdyUSWnCozjajDdSUJuNDfHthEHn1hRtvUlQMHmhTvMKI/q48mWN2mxAFCoKPQm6d2eu2Y/ePRnynS61YsDkQB0ZboznXKMScuyVad778zGKo01y7Q4tvYlF2ykJtaLP6OkaSsGmA1nync7tyZnSaDYI/tgYzYEBWj7/eZI7dmB3deH09pJ+4AGyjz1G5aOPMFwXq7UVq7UVI3Pte4VmbRFCYIg4biSSIep2zUxoNJrbjo4g02w4hHFtgUyBNujX3PVYFrS1muze6ZBI6DdMjWa9iIWdgNK4R77bZcv9eZJZi7EzNWYvCWRc9upqlEPynS59+zIoLglkV0RJKQiakjPvzJLvcGnrT7Lj0QLHX5liZqS5yKLMtAU7HinQuztDMmsxeLTCmXdnb8mxG1Yc0aLk8s9VJeOIsmguIk4IsexzujTuceyVKfr3Zsh1uOx9to3ZMY+LH5dX7ocZtymlum1RcxrNemC3t5N5+GHMdBq3vx8VBGAYGIkEZipFVK+T2rNnvpJl49w5ij/84Zr2wbWzdBX2k3QKTFfOMVsdoD23i1yqF9fOIgAvqFGujzBdPbdCpUZBwsmTS3aTSXaSsHNYhgtCEEU+zaBMpTHOTPUcYbS8p1pXfh9dhf0YxsJX0anyacZmjxLK5T4b739z++NEkcdU5RzNoER7djvZZDe2lQIgiBpUGxNMVc7i+WUU8ooWDFw7S3fLAZJOAct0ca0smWQnIOhuOUhLZvN8JU2lImrNKYamP6AZxPcxQ1ik3Fa2dj6NVBFjs4eZqQ4s2d+WzBa2dDwBKE4MfX++DY1GszHRAplmwyEQ6OlmjSb249u9wyafNTBN/ZvQaNaTWjFgZrhB++ZYzErlbYrjHsWxhS9qM0MNqrMB+Q6HTQdzcxFkjQURZJc48vIUXdvT7Hm6lS335Xj2L/Vz7GdTTA428KohwhBkWh16d6d55IvdtG9JUSsFDHxcYuDD0i057kyLzfZHCqQLNlODDUrjHrViMJ8uatlxqmTntlR8Xgo25SlvgXB4JdUZn5M/n2HvM6307s2y68lWENDam2DifD32ZgsVpiVwUhbpgk2+06V9c5KTb8wwdraGr1MyNXcR4ewstQ8/vPbs7xzBxMSa98E0HHLJHgrpfoQwSLtttGW341hpDMPGNGwEBvlULwknx0TpBHVvZlE7SadAR34Xnbk9JJw8Qpjz0VaGMJBKUUjPknTyjBePrSgGCWFgGg6mYZFJdGIaDk2/jGGchGUEMoHAMhO0ZraglMQ0HSIZ0pbdhmk6GMKcOxZBYc7sfnDqPer+LEpFl3aMadiknBYSTgHTsLHNJELEPpGW6aBUGjm3vVIRflifX3+p77aVpj23AykjirWLyxyjIOHk6MzvQSnFafOnEFz7+9JoNLcPLZBpNBrNBqWlYPDAQeeannwajebmqRcDZoabGJagf38W2zXmzfuvZHq4QXXap2dXmm4nNtRfTiAbOl7h6E8nSWYtNh3I8vhXeih0u4ydrlEvhximIN/p0H8gx/aH83i1iFNvznL81ellBai1JpWzOfipdrY8kGf8bI2pwQblKR+vFoFS2AmDbKtD794s2x7OIyPFhY9KnP9gaQHPb0hGT1d5+9ujPPplRd/eLPd/ppOu7WmGj1eozPjIQGHaBomsRa7doa0/Sef2NOVJn6nBhhbINHcV/sgI/ugowrZjM/4lhDJZr9+S1AjbTFJIbSKf6qPpl5ipDhBGHpbpkkl0UkhvwrHSBFGDIGouiiQzDQvHTGEYNpXGBF5QIYjibRwrQybRSUt6E0k7R92bwQ8bSLVYESrVRwilh2m4WIbNtq7nSLot13UsrpOjzdiBUhHNoEKtdpFI+thGgnSig1yqhz63nbo3Q1g6jhfMeSYqRRg1makOxNFvQMIt0Jnfg+W2U66PUqoNzx+7QuKFVYKocb2nW6PR3IFogUyzITCM2HssmTBWO8GmuQLbhmRCkEwYOA44tsA042IHl8QVpeLo/ShSBCEEgcIPFJ4XFzyIwkVZPxuGS8eXcC8fn2UtPj6lIJIQBoogVHi+otlUND1FcIfN2FkmdLWbPHjQ1QKZRnMLqJcCZkaaGIYg1+FSnvKoTPkLUyeZiyCb8bFdA9s1CJqS6aHGkkb0MlQc+uEkYaBQsofuXRkOPN/OA5/tRJgCFMhIETQjqtMBZ98v8va3Rjj7XvEWHXVcNdKrR7hpk52Pt7D32bY43fHSvVXGfQx9SaMSMXKywqEfTnL2/eX76NUi3v72CFGgePDFiN49GXp2Zdh8MDfftpo79siXBJ6kUQ7w6uF85U+N5m5BOA5WPo/V0oLhxumICwa7SlE/eRLlLZ+SuFbYVlx1d6ZyntOjP6Xhz6CUxBAWmWQne/p+gVyyi/bsThpekZnq+QWfr3nTjJeOU2rEIpIf1rg0ejQNl9bMVvb1v0jSbSGb7KbanKThL04XbwYlmsFlkb2v7SGSTv66jiVhZzGEyUzlPGdGf0rDL6KQCIw4rbHzSdqzO+jI76FUH54XyC4JXmPFo/Nt5VK95FO9pN02yvURxopHl+y3RqO5+9ECmea2Y5mQyRi0txls7rdwnGsrZILL44t73YtMCOjvtXj4PpcH73fYsc1m+xaLtoJJJiNIJASmIWh6kkYDpmcjRsYiBodDzl8IOHLC59ARn8lpie9vvJNp29DXY/Hw/Q73H3DZtc2iv8+iu9MimxUkE7EYGIaKRkNRrkhGxyOGRkJOngk4dNTjyDGfgcE7JyLBsqC9zWT/XocH71tlBJkWljWam6JWDJgZasxXk5u62KA6s1hZnx3zqE7Hhv5KQWXKoz7rEwVL3z+9esQHL41z/sMS973Qzv7n2+nakSaVt5GRojzhMXi8wuEfT3L67VnqxVWq+Yq5vt7cfXtmpMk73xmlOOax5YEcHVtSZFodnKSBEAK/GVGdChg/V+PYa9Mcf236cuGClbon4d0/HeX02zPsfLyF/c+30783Q7bDxXYNwkBSmwmYuthg6HiFEz+fYfBomWZlcSSeRnMn427ZQuGFF3B6eogqFVR01XhEKbyhIcJbIJAppfCDGucn3qDpF+fTI6UKqTWnuDj5Nrt7P0M+1U8xObhIIFNKUmmMU2mML2o7kh7VZuz71V04SMLJY1vJdROaFIpKY5zhmQ+p+zNXLJdUmuOMF4/Rnt1JNtGJZS4uKqLRaDRLoQUyzbrguoJ81qC1YNDaYtDSYtLacun/zQV/F/IGyaTAMgW2De2t11YDnnsqwY++1UO4hjPNf/DNKn/6Uo0z59dncL51k8WvfCXNr31t6epEQyMh/8vvlHn97SaN5srHZVnQ1WHyxc+leOG5JDu22bTkDRKuwHEEjs18BNklIdE0DVJJKORjIfKRBxyCAJpeHGE1OBzy8VGft99v8sEhn4vDt+8lJZUUHNzv8KlnEjz1WIIdW22SSYHrClxbYNlgWQLziuOzzPjYsxmDrg6TA3sdPvlsHCFXKkvOXwx4/S2PH/2szrmBkOYGqIKaSgq6u0y2bLLYtslmyyaLLZstNvdZtBQMCrn4N3Mt/s5fz/PrX89w9Zh7LXjvQ48/+pMaL7+mUws0dzdBU3Li59P8v7/8NgB+I6I2u1iskqHip//+Iu/86RigkKFa5FO2CAXlCY/3/nyMwy9PYTkCwxCoufYCT9KshatKLayXAz783jin357FtAS12YBm7cZ//DJSjJyoMnWxwbt/NoplG8tGkHn1aMlIuZUoT/kc+ekUp9+exXYNDEsg5ma3ZKQIA0XoxW0H3p0zkaHRrBYznUYAo7/zOyjfvxzyfgVh6dZ4DoIijBpUG+NItXCcJ2VAsXqRKPJJJdpw7SyGYSPl6kPw5Zxfl0JiGhbGFb5d60EzKFGujy5aHhcMiCPGLDOx7v3QaDR3D1og06wJQoDrCP7u38yxc7tNOiVIJAwSTiyWua4gMfe36yz8/0vpgNeTWpnNGGR3rm3eWVeHieuuXxiO4wi6Oy3273GWXJ9OCbZutnj7fVhJiti13eJTzyZ54RNJdm236euxyKTjlMOVMOfGBpbFksfZ12Oya7vNk4+6vPluk//+f7q1oeVCxGmUzz+T4PmnE9y332VLv0VXp0kmPfdCdY3PGwAmi6IQe7sVm/osdu+weeETCT445PHT15u88753S4SyQt6gu9Okt9ukp8uip8ukp9uko80knzPi6zljkM3EAl8mbWA7YKzyR9HZbtLZvj6Dv8mpiFxWh6dp7n6UgmY1YuxM7ZrbVqcDqtPXl7cdhYp6KaReurnJByWhUQ5plNduEiPw4jTH9UCGimYl1JFhmnuWcGYGb3CQ1N69hFNTyEsi2RVE1eriyLJ1IFIhftRcJI5BHJHlh3WCKI4QtUwXx0zSvEogM4Q1X8ky6RSwrRSmYWMIC8t0SSfaMA2b9Q5tj2RAEDbm+7vgWJScF/aEMNa9LxqN5u5BC2SaNUEIcGz4/GdSPHS/gzs3O65ZPbYt6Oww56oVLhZtEgnBk4+4fO5TST75bJKD+xxsi2sKR6slnTJIp+JovjPnb61hVyYt2LXD5tPPJXn2yQQPHHToaDOvKfqtFtMU5HOCfM5h5zabPTtt9ux02LerwU9ebXBhKFxXj7LPfjLJ048l2NRv0tZq0t5i0NZmks0Y2Gt0jBqNRqPRaDYgQmBkMribN+PnckjPWyiQzaVYKt9f964oJYnk8vtRSCIZzPuSmcbCSd2EnSOf3kRrZitptw3DsJAyRCoJxJ8xxK15vZQyJJIBS42Z1dx/82NkPdTSaDSrRAtkmjVDCMhlDZIJ7Sh+I9i2oKPdnI/0uoQQsTj27JMJfutXMjz/dJLOjvULFZ+civjw8PoP0i7R0Wbw0P0uX/xcim98KU0hb8yJhOuDaQq2brLp7bZ44IBDT7fJ937c4NhJn0p1faLJnn8mwVe+kKa9VYf4azQajUZzL2HmctidnXgXLxIWixBFiw105fpEcC5iVcOc2NtQxI6/80sNYdGS2Upf64Nkk13UvGkqjTHq3ixBWCeSPpbp0p7biWsvbSeyliglURu2vNRlhFbnNJo7Ci2QaTQbBHvOV+xKcUiIOLrqvv0O/+jvF3jgoEM6tX4CpFKKiamIjz5ef6NYiFMPX3guyW/+apbPPJ+8Jfu8hGMLdmyz+W//jwV2bHP41/+hzHsfedTqG3+wpdFoNBqN5s4hqlQov/UWqtlcJIYpQDavXfhiLRDCwLxGhJdh2AgMpIqQ6nJ4vWtn6cjtppDeRKU5zvnx15iqnEOpy6mhCTtPJtk5X+zk7mbuGFfQvwxh3rKIOo1GszboX6xGs0GwLUFHu7EggizhCh444PK7/7yd3m4Lx17fPkgJ4xMRHx9b/wgyIeA3fyXDb/5KhgN7l/ZluxUYBnztiyla8oLf/r0y3/tx456vjKrRaDQajWZtiCoVVBDQ9Zu/STA+HqdYXimSKcXsj35EVKmse19Mw8K2UsusFZiGjW0mEMIklB5+eNkVN5vsxLUzBFGDUn2YyfIZrg5JMwwT18qumf3HxuVyoQWBiWDpyWvLcLHNWzsBrNFobg4tkGk0GwTLFnS2WZhzz1jbgicedfk//R8K9HVb2Pba+Y0tx+h4xNmBgPo6R1G5DvzN38rx61/PsGuHfV0plVLGVTeLJUm1pqjWJErFYmI2I8hlDHI5Y9UeeEIITBOeeDhBvRH7VXz3h/UbPTSNRqPRaDSaeaTn4Y+NEUxPo8JwcTqlUrfEoD9GYJsJcqkeqo3JBWb9pmHRkt6MaTj4YR0vqCzwKzOEjRAGkQwJwyaL8zUFtpkkm+xG3OVVI6WSBFETpRS2mcAyXQQGioXfbcIpkE603aZeajSaG0ELZJo1QSnwAvj2X9R46/0bDxN3bMFXv5gmkzZWrGp5cSjktTcbNNawAuFb73vMFm+RB8QS2Ba0tRrYcxUYH33I5de+luGxh91FVRmvZGQs5MJgyOBwyPhkNCccSYIgjtKybUgl4yqJnR1xNcXN/TY9XSaZ9MIZrwuDIafOBsh11Mda8gaffj7Br30tzZ6d9jU966RUNJqKDz/2OXU2YGAwYHQsojJ3jL4fd9YywXYESVfQ0WGydZPFvt0Oe3fFlT6vRTZr8NRjCWo1xdhEyPsfrV0U3c/falKrKdLp6xM4N/VZfPq5JKa5sjj63kdNjp8K8Py1/+JOnQkYuKirz2k0Go1GcyNEs7PUjxxZcRvp3RprCyEEtpWiv+0RBibeoOEXUUoihEnSKdDX9hC2laRcG6bWnOJKESyIGkgZYpsOrp3FMOzLlSIxyCQ66CrsJ+Hklo2oultQSuKHNYKwHguOyR7yqT6K9cH5bVw7S2t2K/n0ptvYU41Gc71ogUyzJigVCxXf/osaicSNRzll0gaffT5FJr3ydheHQv7gm1Vm1lDQmpiKmJm9fQKZEIJkUpDNGOzYZvELL6T4zCeS5LMLBxlSKmaLkpNnAk6eCTh7PuDiUMjIeMTUdESlIqk1FEGg5gQyQcIVpNMG7a0GHW0mvT0mm3otNvVZbO6z2L7NpqVgMDAYcvL0+pVzTKcF9x9w+Gt/KceBvc6K4piUisnpiI+P+hw66vPRYZ9zAwHDoxHTsxHhMpqNEJDNGPT1mOzcZnPffodHH3J55AGX9taVCwB0tJk8+2SCyemIcwNFSmW5Jr65r7/d5PDxAOs677jPPJ7g+aeTiwo3XM37H/l8+y9qlCprf/1Wq5LJ6dv3u9BoNBqN5k5GNpvLeowJ1yW5YwdhsXhLosgiGSBlSD7VT3/bw9Sa00TSxzRdsolOWjNbiCKfmeoAleb4gs/WvWkafpFssotcqof+tkdo+LMIwDZT5JLdZFO9VBsTZJNdy/bBtTLYVgrTsBHCxBAmlpkEIUg4OQrpTfhhDaUkUkU0/TJBtNEi+xWR9JiunseykuTT/SglSSfaCCMPw7BJJ9rIJLrmtg2W9CITwiTltGAaduxXZlhkE5fPXS7VgyCu2CmJkDKk1pxeFKmm0WjWDi2QadYMKeHETYoruazAD64dBVOqSI4cD5iYulUh6euPEGCIOGpo+xaLTz+XoL934U+0UpFcGAp5/5DHy681ePWNJpPTy4tFMZfOZ8SZc5eXplOCzX0W9x90eOKRBLu327z7gcf5dYoWEgK2b7b40ospPvlscsUIQd9XXBwOef2tJn/y3RqvvtGk6alVeYMpBeWKpFyRHD8V8OqbTR446PDLX07z6eeT9HVbuO7yO+/tNvni51K8/laTn77eWJPKloPDEYPD13+t9nSaqxLoRsdDDh/z11Qw1qwdpi3ItLtkO1ycpIVhQhQopi/UqE77yOjWmN717M2SKjgYpognNeohg4eK2nNPo9FobhNmOk3u6afxRkaI/PX3f41kQN2fpekVacvuoC27A6Uklhl7ZQVRg5nKeaYr52j6pQWfbfglZqoXcO0s6UQ7WzqepOkXAYVlukglqXvTFKuD7Oz51LJ9yKV6KaQ34dhpTGFjGBaunUVgkE100df2MGHURKoQKUPGZo9SrA+i1MYa40gZMTZ7BMdKU0j3057fRUt2C35YxxAmQhiU66PMVM7TnttJws4vasMyHLpbDuBaGUzDwTAsEnZufn1Xfi+FVD9ShkQqIAjrnBt/fUHqq0ajWVu0QKbRbCAMU/D0Yy4vfCLJ/j2XjeuVUtQbivc/9viDP67yFz+oM1u6uYFCra44fjrg+OmA//wnNbZssqjXJcWbbHc5smnBU48n+LWvZjCWCRxTKhbBLg6H/Mf/XOE/fbPK4MjNiaClsuS1N5scOuwxUyzwjS+n2dJvYVlLi2SmKejpMvmv/3aeU2eDOOV0Y43JNHcYua4EBz/Xzb5PdpLtSGAnDZqlkJ/+b2c4/rMJ/PqtEfqf+PUtbHu4hXSbi2kLpi/U+Ve/8Saht/IFbpgCwxSEvv4haDQazWoQrosKgnj22DQxnKWLEZnpNHZHB+JaoeJrhsLzS5wc+QE9rQ/SltlG0i0gVUSpPsx05TxjxSN4QXXJz44Xj9IMSnTl95JL9uLYGaQMqfszTJfPMlU+jULR2/ZgnJKpFj/fMskOWrPbcK3M/DIpAzwZIIRBNtG5YPtSfYRSfXg+akqpCD+sgRCE0fKpqWou+ixuf+XJ37jNOs2gTBj5qxLjFJJSfZiBiTfozO2mJbsF18phGwmaYZmZygCTpZOYhkPCziEQCyp+ApiGTVt2O66VWeDbdqnfCTt/hbCm8MMGAxNvEaEFMo1mvdACmUazgbAt+Dt/LYdliUVpdd95qc7v/PsyHx328NchC3JwOFzXSJKnn0jw4gspWltW9qUolSX/7F+V+NOXakzPrM0LuVJQrir+X/+8iOvA17+UYVPf8re/ZELw2MMuTz7qMlOMmJjUwoDmxnngi70c+HQX9WLAK//6LM1aSLpgM3y8fMvEMYAf/NOTpPI2O59u5/7P9+Cmrz0EEAa0bU6R705w5s3pW9BLjUajubMRtk328cepHzlCODuL29dH+sEHl9zWTKUw02nEcjOHa903DIQwCKImQ1PvMjz9AYJ4wlCh5tIalxeTpAopVi9Sqg0jhFjwWamiOWFJ8d6Z/4hSErVEWxcm3ubi5HsrZhJcSSTDeWFJIak1pzg08E1ALNk+c1uW62O8cfJfxm1EKw+cK40Jjg3+OQIjjly7jmi1SmOcWnOKgcm3ljiXEQLBxxe+jUAQXhX51QwqvH/2D+LPXet8qDgnJJK3xq9Oo7lX0QKZRrOBEEIs8nArlSU/+lmDf/Vvyxw94eOt06TRekZJZbOCZ55I8Pgj7rLVJZWKfdP+xe+U+dnrDWaKck2LBSgFjYbi9/+4SluryTe+nCG5jF9ebGILX34xzfFTAROTejCiuTGEgI6taYJmxIlXJjj+8gQykpi2QbN6a4sfNMoBXi2kNNbEq4arEsiyHS47n26jfUtGC2QajUazSoRhcEkBslpaSO7YQfP8+cUbGsaiWpDrT9wvqSJYIsLrWihkLISt0PGVRBypQlhBhFtND1aXYqhWjDBb3OaNzj6ruWNabu1K/V3tsWg0mluFFsg0mg1MtSY5fMznX/7bMkdO+DQad6ZZ0OMPuTxw0KG1sPwMaa2ueO9Dj+//pM7gSMR6edWePhvw+ttN9u9xeOQBd8VtH3vIZfcOm6MnfKq1O/Pca24vTsokkbUIPElxtEFt9jYOhBXIUBGFErlK9bmlL0XXrizJrL3OndNoNJq7AxVFNE6dIqrV4gVCIBsNqh99tGhbq6WFxPbtKG0GqdFoNBsCLZBpNBsUKRXnL4R888+qvPlu8471wTIN+NSzSfbssFeMHpueifijP6lybiDE89ZvoOj58MFHPu8c9HjoPmfZPgF0tJsc2GvzzgcWJ8+sX3VPzd1Fps2he3eWfE+SVMGmdVMKBOx+poN8VwKA0liToSMlKpMeCLATJh1b0+S7EyRzNpZjIKWiUQ6YPFdjdrhO0IxvAsmcxaYHWkhmLc69OxO3MYcQsPnBFnJdLpPnaoydqlx3/01b0H9fgXx3gi0PtdB/sABK8eSvb57fpjTWZOx0heJIAzdtse9TnZTGmoyfqVKbWSgCJnM2PfuyJHM2gx8XKY/riEyNRnMXIyX+6Oj8/4azs9SPHcMbGFi0aVSpEExNcY1qSxqNRqO5RWiBTKPZoJQrknc+bPLHf1a7Y8Uxw4hFpocfcOnpXv5202gqzl8MeelHdar19T/YswMBHx/1KFfSFPIrG+Me2OuwY5sWyDSrJ93isO2xVjbdVyCRs8l1JhACdjzVRt/B2Gx36HCR4miDyqSHEJDMWhz8XDedOzKkCja2ayLmjPEH3p/hg+8MM3WhhgwVmXaXx365n/bNaYqjzYUCmSnY/5kudjzeyvt/MnxjApljsPnBAv0H8nTtzpLrTCAjxcNf6Z/fZuhwkWYtpDTaJJGxefovb2XqQo13vznIubdnFrTXsT3NY1/fRKbNZXaoQXnCWzE1R6PRaO4mgvFxolJpyXWy2aR+/DjyFlSw1Gg0Gs210QKZRrNBOXE64M13vDUzqr8d2LbgmcdderpMHHv5SK3xiYg33/WYmLo1x1pvKC4ORZw6E/L4IysLZHt22mzdpG+VmtUzM9zgvW8P8fH3xnDTJr/wX+9BGHDopVEG3ovFI68RUZuOha1LmTVtW1KMn6kyeb5KsxxQ6Ely34s9PP0bW5i5WKc26y+KzloPwqbk6A/HOPnKJPs/3cXeT3bgVSNe+ifH57fx6hGNko+MFJWpJgMfzLL1oRY6t2c4/+4MV/ob9x3Mk+tOMHm2yujJshbHNBrNPYVsNpHN5tLrajXKr7xyi3uk0Wg0muXQb30azQbl0BGfn7+z9IDqTsGx4flnktesXDk+GfHBoVubdjVbijg7EPD4Iyv7kPV0W/R0WbiOwPP1m73m2gSNiOJIA2EIklkbvxEiDEFpvMnk+diTRil1WURSUJny+M7/4wgyUkRhXKrKTppMnq/xl/7ZQ3RsT5P5yLklApmMFLMjDYQQVCab+I0IrxrM932+/+ry9sd/Os6m+/J07crStjnN1EC8reUY9O7NoSLF4OES11EYTKPRaDQajUajuaVogUyj2YAMDgccP+0zMrpOTvW3CNcVPPyASy67vEAmJUxMRhw6cmsFsmJJcnbg2mmTlilobzfp6TYZuKg9QjSrQ0lQUiGjOSFJgYri/19u+0Z54fUVBZLpwTqBF+GmLSx35WjHtSQuUKbi9G4VR7mt1PeRY2WmLtYp9Cbpvy8/L5D1HczT0pdkdqTB4KHiLeu/RqPRaC7TDMqcn/g5wzMfEoSN290djUaj2bBogUyj2YCcuxAyOBzd0RFLrivo77Xo7TFxneXTK+sNyfhkxNjErRUDazW1qn0KAa15g54uLZBp1g/LMejanaVze5pMuxsLYraBm7FwUxaGZSCW/xktYLXbrSXNSsjQx0X2f7qL/oN5jv1kHL8esf2xVgzLYOp8jdkR/VKm0Wg0twMpA2rNSWrX3lSj0WjuabRAptFsQM5fCBm/xYLRWpNOCfbssEklxIqVIktlycRUhH+LPfA9X1EqrS7fK5s1aG+9ddE7mnuLRNai/0Cegy92Y7smSs5Fnc1VtzQsAcv9hJZYbs0Z/N9qLn5UZPMDBdq3punckWHibJXND7ZQm/GYOFslaNzZ9zSNRqPRaDSaW4lwLMx8BqslO78smCwSVeoQ6nHVeqAFMo1mAzJwMWBi6s6+6aWSgp3bbSxr5Rf12aJkeubWH2sQKGqN1UXopVOCQn5lHzWN5kYp9CZ55Gv97Hy6nbf+8ALn3p5hdqSB3wjJtrvsfLJtgbG9kiADhWEZi8RnwxRk2hwsZ22u10tinVhFc+Nnq4yfrbLnuQ52P9eBjBStm1Mc/dEYE+eqa9IfjUaj0Wg0mnsFs5Ah9cAOUvfvmF9WefVjGscvIKs6Mn890AKZRrOBuGR6fXE4Ymr6ThfIDLZvsTGvEXhVqUqqNUUqeWsjXhxHxP5KqyCZFGSztyFvTXNPkMrbdO3OMnGuyuEfjDE5JyYlsjYtfak4GuyKyy8KJbVZn2TeJpGzsVyDKFCYliDd6tK+JY2bXubxPtfUpeaulY4Z+RIlFZZrYloCKS8rdZe81a7cduxkhd59OfZ8ogMVKoSC0eNlZof0IE6j0Wg0Go3menB620k/vIfMY3vnl3lnR/HOjWiBbJ3QAplGs8FQKhaNGs07138MIJEQbOqzMFdIrwR46D6Hnf+XVv77f1C4NR27hICEuzrRy7IEjq0jyDTrg1+PKI816d2XY8cTbSSysf9Yz74c+z/dhYoU6gqDfK8ScvHDIve92MPjv9JPrtNlZrBOvjvB/k934WasBdtDHAFmJ02cpEm61cFOmZiOoNCbpF4KCBoRgRehrtLlS+NNarM+Wx5s4Znf2srQ0TJCgFcNKY01qEwtrKo5dqrC2MkKu5/twLQMRk6UKY42lzX412g0Go1Go9EsjdVRwO5uvd3duKfQAplGs6FQNJoK31fz0WR3Ko4NHe0GxjV0pUTCIJGADjaux5dlCmz7dvdCc7cyM1znvT8Z4gl7Mwc/182BT3fhNSKKIw0Of3+M4JMdePXLylWzFnL+/Rne++Yg/ffleejLfYReRKMcMHmuyuxQnf77CvPbu2mT7U+0cf+LPaRaHTItDrmuBJZj8Ev/9wNEgaJe9Dn2k3EOf39sQd8mzlU58bMJ3LTFgc92s/eFLiIv4vz7sxx/eWKRQFadjv3GyhNN2rakeO9bg5TG9AynRqPRaDQazfUgLBO7I4/VnrvdXbmn0AKZRrPBqNYU4V1QLNGxBe2t5jUFsjsBwwDzLjgOza0naEZ88KfDCAGT55euH9Yoh5x/Z4YokOTnhKvAk8wONxg/XaE4UidoSEpjTQBkqChPNPnwL0YYPVEm0+4iDEG9FDBxNk7PvPhRkamBeH9RqChPeFw8VMRJLi1EB82I0mhz0fJmOWTgg1m8WkTrpiS2axKFkqmBGrUZb9H2UaBoVAJqsz5u2mLkeJl68RZX4NBoNBqNRqO5wzFbc1itOYyEe7u7ck+hBTKNZgOhFNTrkuguSEeybUEuZ1zT4+hOQHBtryaNZilCX3LkB2MrbqMiRW3W5/jLE0uuvySMLfiMhIkzVSbOLG1+P3ykdLkPnmT4SGnBsuuhMuFRmZhc1bamY5DM2Vi2wcD7MxRHm4T+Ks3+NBqNRqPRaDQAOH3tWC05hH4JuaVogUyj2WB4viK6w98nDSMWyFxH39A1mrsdYYCdMBGGoNCToHdfDjdt8fH3RvGqOnpMo9FoNBqN5npx+jswWzK3uxv3HFog02g0a45pxgKZRqO5uxEGuBmL3n15kjmLnU+3s+XBFsbPVDjxswnknV2MV6PRaDQajea24PR1YLVkb3c37jm0QKbRaNYcwxBYG9dzX6PRrBGGZZBtd/nk39pOviuBVw05+9YUH/7ZiBbHNBqNRqPRaK4XAWYmid2Rx0gnbndv7jm0QKbRaG4rM7MRk1MR9cbG9V0bGgkZm9Bv+xrN1chQUpnwePXfnMdJmviNiPJEk5nB+u3u2iIeesLlmU8l6d28eOhTqyje/FmDl7+38fqt0VwPbR0mn/9qmv0POkuuP/Sux3e/VaNavsO9HDQajeZuxTBwNndhZFOIu6Ha2R2GFsg0Gs2aI6VadaGBU2cCfvRKg7MDG9erqFqVnL94F5QW1WjWGCWhWQ0588bU7e7KNenps3j82QR771tcDWp2OmJsOITv3YaOaTRrSCotuO8Rl0+9mFpyfRjAj/+iztLlPTQazVohXBurkMFsy2HlMxipBEbSQVgWGAIUqDBCeT5RrUFUrBFOlwiLFVRz446Jr0QkHOz2PFZbDjOXxkgnMFw79loBiCQqCJENj6jeJCrViYoVwlIN1VhcCXttOycwkg5Wex4zl8bMpjBSCYRrIywDYZmAAClRkYQwQvoBsu4ha834OynXCItVCG7hJLkAw3VI7N6EmU7euv1q5tECmUajWXOiCPwgrsoJK1eAHBwJefm1Bm++u84PSo1Go9FoNBrN+mKbpA5sQzh2XAb8ElLhnR8lKlZR4XUIDqaB3d2K09+x5GrVDPBHpwmniiCvLxvB3daD1ZYDc2GUTjAyRTBRRHnXKVSZBmY2hd1ZwO5qwe5tx+ltx+ooYOUyGJkEwrEQphELZH44JxxVCSaKBCNT+MOTBGMzBONFomqd9azcZWSS2N2t8Tm4gqhYIxifISouIaWbBkY6gdPVit3Xjru5C6e3Dau9gJlPxyKgHUsMKoxQzWBebAomSwTjs3PHN0MwNkM0W1nbY0q5mC1Z7PY8dmcLdl8HdnseszUbi3hJF2FbGI4JQqAiiQoiCEKipocs1wlLNaJilWC6NHceakSVOlGxiqw2ru/6XbajAuHYGAkHI+nO/y2SLlYhTer+HRiZpQUyZ1MnqYd2EVVuPOo9nC4TjM0gq40bbuNuRQtkGo1mzZESgiCOIosnkZZXyBxHV7vUaDQajUajueMRYKQSdP71L2J1tSxID1NhxMTv/gW1904SlVYfw2imE+See4DWbzy/5PpgYpbid9+i9JP3UU1/9X01BPnPP0H22fswHPvycqWY/uYrlH/8PqFXWl1bQiBcG7s9T2LfFrJPH8Dd1ouZTqw4SywsEyPlxp/b0QdKEdWaeOdHqPz8CM0TFwmmSrFQp9beisTpa6fw+SfJPnvfguX1j89S/P471N45vrC/toXZmiW5ZxPZTzxIct/m+Nwtc4zCNMF1MPNp6G0nuTdeLps+zTNDFL/7FrX3T8UvDjeLaWBmUrjbe0g/tIvU/Tuw+9oRK83SX+rj3PdvkoHutssrlUJJiT82g3d2hMaxC3jnhgkmS8gbEKeEbcUiWMLGSLhYLdlYSO1qwe5swepswWrPY+XTK7aTe/4Bcs8/cN37v5LKG0cofvdNmicHb6qduxEtkGk0mnUhCBSzRUlbq7FiBFkqKcikdX69RqPRaDQazR2NAuUFBJMlzEIGkbwipV0IrM4WjKRDtErdCYhT5K6KcLoS4To4mzoRpsn1SEhmNoWZTc5HO11JNFO+LhHPSLqkHtxJ4fNPkNjdH5d4vsG5XyOdIHlgO8n9W2kcG6D4/Xeof3wW1bgO8e8mMVIuRmqxHYGzpYvcCw+Tfe5+DNe54WMUro2RdNcmEmsOu7OFwheeJP3oHqzWXJzGuhYYBk5vO05PG9mnDxJMFqm+dYzpP/jRdTflbu0m+9z9JA9uw2rLx+moAkDEf19DzNPcGrRAptFo1gUvUExMRbQUDFbyl8xmDPJ5LZBpNBqNRqPR3PFIhT8yhbOpA2OBQAZ2ZwGRWLqAxHJY7QXs1uyy642Ejbu5E2Fd31gyFusSiyKMwpky0XWk0dk9bWSff5DME/uwOwpxRNKNIsS8XgImiZ39tP1yGndTF+WffUg4dR3K4k1gJBMLvzsg9fBucp96iNSBbRiug7gZAUopokod7/zoTUePCdfG3dJN6zeex93eg5lJxSmsa8Gl72Pu3wiFiuQNpzZa7XmcLV3Y3W0Iy7y5c6hZN/RbqUajWRd8H8YmomtaJ7TkDdpb9a1Io9FoNBqN5o5HSoLRaeSidEeB3dmCcd0CWR6zdYUIMtvCas9jpBOsOCN7FXZnASO5uC/BRJFoNb5MhsDuayf/C4+RfeYATm/bqo5NyThtT61CGDKSLk5/O5ln7yP/4hNYnYW1i4xaab8p97JAZpkkD2ydE8e2YuZSNy3syGqDYHyWqHxzlaOFY+Fu7qL1G8+T2LMZM5eZM99fHjWXNimDMDbnv87U1Wi6TPPUjaUlCsvEcB0Mx9Li2AZGR5BpNJp1odGQXBwK56pZLv8QaG016eq4idk2jUaj0Wg0Gs2GQKk4gkxenRIowO7IL4pMWhFDYLXlsFqWjyAThoGRcLE7Wwhnq6uujmh3tizZl2B8Fllrrvxh08BqyZJ/4WEyj+/Dai8sKXhIP4jN6ceLhFNFZMNHeQFKSoQR+5YZCRerLYfd2YJZSMepi1cen2Xh9LRhPLUfwpDSj96LKyuup3l/MhbIhGNhd7eS+/Qjc+LYZW8spRSy3iQqVolKNaJ6ExVEqCBEGAbCNuN2MkmsXBqzJQOGgRCCcKZCMDR509FjdmcLmacPkLp/B5jGkn5jYbFCMFkimi4TVevIph/3M5IIUyBME+HE3mBGOoGZTcXVR+cM/a8kqjXxRybxL07cUH9lwyOYLC6ZvroAIbDymbji5hLRcFG5hmx4scB3g4SzFZQf3vDn72a0QKbRaNaFekNx+lxAdI0I9XzOoKvTJJsRVKprb0Cq0Wg0Go1Go7lFSDUXQeahlFogWpi5dBzpZZmwihRGI53EasnOCwpKqcuVKg1xuW1D4PR34F0cJ7ppgWwGWVs5gszMpUg/uofc8w9i5NILxDGlFCiIihX8oUma50bwzo7gXRgjKteRDS8Wt0wDI+FgZlM4mzpxd/SS2N6Ls6kzriopLh+fMA2sjgK5Tz9KMFWm9t6JpStMrhHCsTFSLlZHC5knD5B5dM/8uZJ+SFSpEU4U8cemCUam5ys9Ss9HNgOEaSASNlY2PS/+2X3tsfCUT+MPTeJdHL+5PtoW7rYeMk8eWBQ1ppRCeQH+8CTN00M0z47gD00STpXiKpTBFcLQpe8hl8ZszWK35bB72rC727DacrFglk9jpBIEYzN458eQ9WsIqMsQjM9Q/+BUnFq60rFZJpnH92H3tCLMxVGJzXMj+ANjRPXVXetL4Q9NEpVqN/z5uxktkGk0mnWhVlecPBMQhmrRAOlKHFvQ2W6yY6vNR0dunQGpRqPRaDQajWaNUSqu8ldrxhFCc55cQgiwzFgkSSdW9XJud7diZlOXq2HORS0BiIRz2WDfMHD6OzASLhGVa/dRgN1RWCCQqblUu2BshmiFCDLh2rhbe2j5ynMY2avSDefaiMo1qm8fp/LaIZpnhi+LelcSSWStiaw1CcZmqL13EmdLF9lnDpJ97n6s1hwKLotkhoGZS9H6S88STpdoHD2/bhFAwhBYhQzp+7eTf/FxRGJOHPMCgrFp6ofOUn7lEP7w5IpC5wL5xrZI7Owjdf92wqly/NmbwGrL4Wzuwu4oLFqn/BDv4gTTf/gTmqcHV65ueuX3MDrNpW/+Uupucs8mkvftwN3WTePkRZrnRm64z/7gJP7gtY9bJBycnra42IC7WCBrHBmg8tohwunyDfdFszxaINNoNOtCtSY5dsKn3lTkcysXZulsN3nwPkcLZBqNRqPRaDR3OlEUm93XmlhXpOUBWK1ZzGxqVQKZ09uOmU1d0a7EH5xARRKntx1jrrqlMOMIsqU8xRYh4tRGszWLcO2F66QimCwiV4jMcTZ1kn3qQCxeLDW29QNmv/0q1XdPEE6XlhbHlkIp/AvjFItV/IsTdPy1L8TRdlcOoA2B1VUg89SB2OT+zPDq2r4Bkge24m7vXXD+6x+fpfTj92l8fDYuYnA9/l1BSPPkRbwzw7EYeZMVLO2eNpzNXUuu84cnKb70Jo1j5284FVUFIcHYDMFkkcobRzELaZQfIiur8KfT3NFoZ2yNRrMuRBGUKpKPj/jXTJ3s7bZ4+vHELerZnYPi8ozmNdFenxqNRqPRaDYI4WRxyWp/ZksOI5NcVRtXC2QqkvgjU/iDE0TVK9o2DOze9lX5m5k0WHMAAQAASURBVAnLxOluQ9jWwqFTJAkmZuMUyGW8sYRrk9jeS+qhXbGH2NUVMItVit97m9r7JwlnyqsXx+YPUBGV69SPnGfmm68sqlophEAYBumHdpHY1X/dFUGvByOZwGrJxvsUgvIrH1H83ts0jw/EKYrXaW4PgFTxZ29SHAPmUh9Ti5YrKQknizQOn7t5n7Y5IU/5AeF0mahcQ13LO0Zzx6MFMo1Gs254nuKNd5oUSys/TPJ5g/17HPbvsXHW71l/xyEl+P61ByC2JbAtrZBpNBqNRqPZGASTJeQSVQqtluzCqLAVsHvbFohpSkr8kek5gWxhJI+ZnhN0riGSCdvE6WuP0zOvELhUGOEPT6G8YNnPups6Sezqx8ynF62Tno8/NEn5lUME0+UbF2ekJCpVqb59jOaZ4SUrapr5NMndm3C3dN/YPlaBMA2EZaLCiMapi1TfPIp3ZmjF6LpbiZF0MFKLJ9eVHxJVG0TlNfbXiuT1C56aOxItkGk0mnXD9xU/+3mT8clorprl0ji2oL/X5KtfTJPN6NvSJcJQUaura07SuQmBex1FoTQajUaj0WjWk+UiyOIUy2tEkAkRVz9szWFcGSUVSYKRKbzBiQWpbkLE1QitzpZrti0sC7u3HWFfZeweRviDE0h/BYFsey/u9p7LnmhXEE6VqR8+iz+0si/XqpCKcKpE/cPTBGMzi4/BMHC395DY1beyh8lNopRCNjwqrxyieXZkw4hjEJ+DpSo8xmGBAp1asXFwbNi5wyJxhyQL6TdRjUazbgQhHDrqcepsQLmy8kxaIW/yjS+n2bXdJpnQDzWAMIy93K5FLmNoYVGj0Wg0Gs2GIZwuEVXqi6wizHwGM5NaUdgRloHd04aRcudFEKUUKogIxmcJRqfjtq+K0rI7WzBzi6O7FrRtm9h9bQhroRV3HEE2uazxvUi6OP0d2F2ti9YpKfFHp6h9cPrGUg+XoXboLP7QROz3dRV2Zwvu5q5Vp6veCMoP8Eenqb17csNVPFRhtLAa5RzCtjBzScyWzG3oleZqbAu6uky+9MUEra3mtT+wAdBvVBqNZl3xfXjtzSZnzgcr+mklXMHuHTZf/1KabVsslpicu+cIQkWlKrnWUKu706S7U9dc0Wg0Go1GszEIZytE5fqiaCoznYirP15tkH8FwrJIbO3GcBdGj8l6M263VCMq12K/sCuwu1YjkFk4V0WQKaVigWxoArVMBJnT04bVWVgY0Xbp835AOFHEvzix4r6vl2imjD86Q7iEOCVsC6ujQGLb+qVZRuU69Q9OEdUaayr8rQVRvUlUXVxtVBgGdkcL6Qd3Iaw7Q5C5m8lkBQ89aPPLX0/R3nZnvNzdGb3UaDR3NN9/ucGhIz7eNfy0DAN+61czfPaTSXq69EPN8xST0xHXUsi2brbYukmfL41Go9FoNBsEqYhKVcJSddEqM5vEasku/1nbxNnavUBEk56PPzo97+0VzlYIZysLP7aqCDILp6dtoXiiFMrzCUZnUcHS6ZHO5k6swtJRScHYTJxauYy5/83gD00SDE8uuc4sZHDW0YcsqtSpHz6/ZATb7SacLhNMzC65zultp/Di4yQPbFvXQgaaa1PIGzzwgI15B72m6JADjUaz7kxPR7z2VpO9uxyefXLlBPRsxuCv/HoW2xb8l+9UuTh06x/KrgM7t9ucuxDSaNy+GbNyRXLydMhnn2fFB8v2LTYH97m0t9aZmln7wZlGo9FoNBrN9RIVq4QzFez2woLlZjaF1ZIlGJ1e8nPCMnG3dGNcIZCpZkAwOo2aE6Gi2QrRbAU2dV5ut5DGyqcQtrV0+p1rY7bmYuHtSoN+LyCYLMbRY8tEStndrcsWFwhnKosqTq4V4VSJcLq85Dozm8Lpa1+X/SoZR+z5QxPrIvzdLP7INN7AGPKpAxj2VZKGbWL3tdP+m5+jdugM9fdO4l0Y21AeautBV6fBU086PP2US0+PQTJhLLBiO38+5A//c51DHwdEEXz9q0m2bjX5+HDA0FDEV38pyY7tFo4juDgY8uprPj/4URylZ9uwf5/N44857Ntr09FuYFpQLEo+OhTw+s89jh2//Jt74VMuzz3rsn+vxe5dFq2tJv/kH+ep1uLf1+RkxA9/3OSl7zXx5r4W14GtWyy+8PkE+/bapDOCclny8eGAl3/mcfLk0unPa40WyDQazboTRvDWex5bN9fZtcOiq2PpW09cShp2bbf51a+kyecMvvuDOu9+5LHeVZXTKcHWzRYH9sbVNHdtd/i//eMZBi6Et61oTbEsOXrSv+b+02mDRx50efHTKf7gm9WNFgWv0Wx4FCsHaroJQU+fSc8mm/ZOk3yLQTojcFyBZQqCQOF5Cq+pqFUkU5MREyMRYyMhlZIkvDVjukUIAbYjaO80aG03aW03aWk1yeSNueIeAseJ77tSKsIQvKaiUZdUypLZacnURMTkWMT05MaLIFgJISCVFvT0W/RttmhtN8kVDFIpA8sRmCZEocL3FLWaolKSFGciJscjxkdCSkVJuLxX95phmJDJGmzeZtHTH/czmzdIJOPqxGEEviepVRXF6YiJsYihgZCJ8XDJ/slrXcwazS0kLFaJlhB3zGwKc7kIMsPATCexu1riSpNzzEeQzQ2KloogM2wLs5DFzKeXFKyMpIvdkQchEFcIZLLhEYzNrGgFYrcXMNJLT/JGpRphcXGk3FoQFavLtm2kEljthTgFY41FLNn0CWersai0Ae8pstrAuzBO8/QQqf1bF6wTQiBcB3drN0baxe3vwDs/RvPcCN7AKOFkacOljN4siQR88QsJnnzCJQwUhw8HJFMGzz/n0ttjcvhIwPsf+ExOyvlLZfNmkycfd+jtMWk0FKYJE1MRyYQgkuBcGXynYPs2iwfut1EKRsciDBO2bDb54hcStLUZTE7VmJyMGy+XJRcvhqRTgr5+k0ygOH0mnF9fLEkmJi73xbbhoQcdvvbVJHt2WwwORVTGJNmswbNPu2zZYvGvf6/KhQsRwTo/m7VAptFobgkXh0J+9nqTvTttvvHlDJbFgsHJlViW4MBeh5a8SXenyeZNFsdPBVwcCihXrl3V8VoYRiyItbeadLSbdLSZ9PeZ7NvlcP8Bh727bFoKBv/0t4sMCG7bwKBSVZw6E1CpSqy8gWkufb6EgN07LL7x5TSDwyHvfeRRb9z8edJo7hVkBOqqdwshoL3TZNM2iy3bbbbtsunbYtHRZVFoNchkjVggsyDwY3HMayoqZcnkeMTYcMjIxZCBsyEDZwPGhkMa9fX/UZomFFpNOrriP509Jt39Fu2dJm0dJq1tJtmCQSIhcBNzAtncu1UYxMdQr0nKRcXMdCyOjQ6HDF8IGBkMGboQUi7KdZ+0yOUNHns2QTotEMble1+jLjnyocfEWLSkQGQY0NljsmW7zdYdNlt22GzaZtHWYVJoMUilDew5gSycE8iqVUW5KJmdjhgfjRgbChkdChm8EDJ0IWBmcu2jJxxX0Nltsn23zdadNtt22vRujr+nXN4gkTKwbYjCON2+WpHMTkWMjURcPBdw7lTA+TMBIxdDyqXL/Qt8tWLVaI3mVhJHkC0WyIy5CLKlEK6N1ZHHSCcWVCmUnr8ggmwpgQwhsFqyWG355QWyzpZFy2XDJxiZXl40MQRmIY2RWLpkeFSpr5uJfVStzxckuLpqo2GbmJkERtpFVptrKvqohh8f00YdTEpJMDRB9c2jOD1tmLn0klUt7Y4W7PYC7o4+Ehf7aZ4Zxrs4Tjg+SzBVJKo0br7q6Aagr9fkk8+7cQbON5u88aaHbQkadcXnX0xw8lTAj37sMX1VpklHh0kiIXj/w4BXXvUYn4iw7XiCZmb28rZRBGPjEe+86zM8EjExEYGARx5y+MqXkzz9pMvPXvGYmvJRCk6dChkaijh/PqK72yCVEHznzxocPxHPGEaholZX8xOI/X1x/595yuUnP23yk596zM5KursNPvNCgueedhkdifgPv19jtri+16QWyDQazS1BKThywuf3/7jKvt0O+3bbOM7yIplhCPr7LH7tqxmefzrJSz+u89qbDc4OhJTKknpD0WwqgkARRmp+BsIQ8WcNI35RsiyBY4PrClwn/pPJGPR0mezdZbN/j8O+3Q5bN1tk0sZ6Vsu+bjxPMTwacuyEz8MPuGTSy3eukDd58lGXf/Bf5fnt3ytz+mzA1ExEvaFW/SJrmvH5sm1wbIFjCxpNRb0uWSJTQaO5awhDRRhcHnC5rqBnk8WjT7k880KK+x52yRWWt211EwJ3LrCgoxu2747/LSM4c9LnndcbvPNak1PHfGam5ZqL7oYBiaQg32rQ0Wmxc5/Nvvtc9h502LrTwnHFsvfaS5gm2LYgmYoFtt5Nl9eFoaJUlHzwVpM3f9bg+Mc+o8Mh9er6DVI7e0z+q/+2QE+/hW1f7vvYSMhv/5NZXv9xg+oV35kQ8fewaavF488lefaFJPvvd0iml//eHFPguJDJQXfvwnXTkxGvv1znpW/VmJlc27ScfIvB1h02jz2b4LnPJNmz30UYSxf1M5w4CjCTNejutdh3f7x8fDTk7VebvPHTBkcPeUyOR8gImg1JGG7QF1rNPUdUqhHOlFFKLbgHmdkUVuvSApmZcnH6Oxdsr5RCNXyCsZn5CLKoVCOaraDCaIGfmNWaxWrPw8nFbRtJF7trKYHMi6PTlhKDBAjXwUi6y5q+R7VmbGS/DigvQNY9VBAizKv8tISIzfoLWfy6B2sojqswXFQEYaMRTpepv38Sd0sXqQd2YrVkl/6OhMAqZLAKGZIHthGVqjSOXaBx/ALexXGimTJRtTEXLXdn3j+3brVobzP56JDPa697TE3FL0avvu7xxOMO+ZxBJiOYnln4uXRaMDWl+J3frTI2LpcNRJQK3nzL5823/AXLL1yI2LzJ5FOfTLB9m8Xb78QCWbmiKFcUra0RjUYshE1OSkZGln4pOXjA5sEHbaamJf/rv6wyNSWJJHx8GMIA7r/P5qtfSfKdP2swW1xfQVMLZBqN5pZRqyne/dDjf/gns/zT/6mNTX0WpqlWfHGzbcHmfou//Vdy/JVfz3BuIOSDjz2Ongg4fyFgbCKiVJY0mgolFa4rSCYNUklBKiko5A26uyw291ls6rPY1Geypd+irdVcNiJrI1GuSP7w21U291ukUyu/5BbyJp/7VJIHDjh853s1vv+TBkeO+8yWZPy8v+qZLwTxwA+wrVg4bG0x6Ggz6O606O4yOXbS58PDPmPjd/7smkazHL6n8OeKiDgObN1l8df/XoGHn3TJ5W/cWdYwYfd+h117HZ75VIpv/0GFP//jKo3a2kV4GgZk8wa79zl8+kspnvlUirYOA8tau/ubZQna2k0++4tpnn0hyesvN/izP6ry3ptNolssnlsmtLVbmNYV4b0iFgh37Xf4W/8gz4EHXdKZm6tD1dYRp6M6zto+JxwXnn0hyVf+UoaDD7k3/Bzq6rH48q9meORpl5dfqvOH/6bMzKSkUVcEPosECY3mdhBVG4TFaizuOJf9xMxMErOQiQciV90MjVQCp78znvGcb2iuguV0eX575YdE5Ti66spoNLMli92eX7I/cYrlQoFMKXUNgUxgZpKIZcxglVKoIER565f3pcIQ6QVLVtAUpomZSyHGDFS0dtGuKoyWrei5kQgmS0z9hx/Q+g2P9OP74u/eNJa9/wnTwGrNkX32PrLPHCSYKtE4NkDtvZM0jp5HNnxUFHHb/FVuENsWc5MsAsHlCRch4idlJJfOwi2XJQMXIkZGr33tGEb8DDbNOPJcEEeWNZvxftIrTORfi01z72anzwRUa4pE8nJbnq8YG4/4zAtxVPk6ZBQvQAtkGo3mllKpKl5/u8k//mdF/t7fyrF/j7PqqC3XEezcbrO53+ILn41nI6K56LFLYxohFv4xDDF/M7cssOb+Nu6QGr61uuLPv1/n17+WoafLwl06un8eIeJw6d/4Rpav/WKaUkkyPhkxMyup1eOXctOMI8SSKUEmLcikDXIZA2cu7Sh+AMb//rf/qcKFi6EWyDR3NYEfR6OmM4KDD7n8nf+uhc3bLJKpNRIYBPRvtfjLfyvHpi02v/+7JcaG1+Y3tXWnzYu/lOYXfyVDMiVIJATGOlaLchOCZ19Ixl5mWYOfvFRfv50tgWkJ2jrNBYVLCgWDR59J8L//hwU6u03cxNp8byODcXrsWpHOCn7jb+R44Qsp+rfYa/Ic6uqx+MLXMmzeZvPP/8dZxkdDPC9+Ptr2tT+v0awrSiGrTcLJIk5fx+XlpoGRSmAWMrHR/hUYKRd3U8eCkMqo2iCYWuwbFVUbBBOzCwQyqyWD1ZZbsjtG0sHqLCxcKCWy1oxTMpfSRISIhSljmfuKVLFKsJ6RR5FcXqwyRJz6ucaCuIok6nYZaF4PcwLnzLdfpXFqkNxz95O6bzsitXJRsEtYrTkyj+8jdf8OwpkK9Q9OUX3vBP7FiSULPWxUDh8OGB+POHjQ4vMvJnjp+w1sW/CLX0yQzwneGAwZn1isKjWbilJ5dWrT3j0Wn3jO5dGHHXp7TTKZ2KahpWAwOXVzY5pkEnq6DXbuSPDE4wuFYMcRZDOxAJhMxe9xvr9MQ2uAFsg0Gs0tRSmo1hTf/0kDIeA3fjnDU48lsFcR7SBEnC7p2PfOrLiUMFOU/OG3qmSzBg8edFccAwkRC4K5rCCXNWhrUfT1Wvh+nGqpmBMORfyiaV1Kq7RiMfFqkkljXV+2NTFGPkPbb36Z8o/ewB8YQXk39+RPPrwfM58hGBrHO31hjXp59+J7CtsW3Pewy1/9u3m27bJx3eVTwK8XIeLZ3fZOk099PsnQxYCf/aC+JiJZcSaiWIwotBqY5tr1eTkMIxbX997n8NXfyDA1GXHyiE/zFlX8tSxBW4c5F0EGre0GTz2f5Nf+Wpa+zdaanYPSbOy9NnOTg/5LdHab/MJXUnz2y2l6+uK017XAsgSFVoMHHnX5O/9dgX/3v5YJA0WzoRakpmo0t4uo1iAYn10gkAkh5qK5CgsFMiEw0knsnraFAlmlTjgxu7jtap1gfIbkns2Xm3BszHw6Ft+uMLcXjhUXB8gkr2qjQTBTWtGHStjmsvcVFYRrGrm15D6iaHmxRgiEbS6oVrh2O16HNtcDFZv2N46cJ5wsUj90ltSDO0netx3DtRHLzUYIgTAFIukiEg5GJomZTZHYvwXv7Aj1Q2dpHD2PugM8yiYnI771Jw2++pUkf/2vpvnCiwl8X2EYgr94qclPXvYI/MVfqFKri8b6xHOx11hfr8mRowGvvOZRr8eTi1/8QpID+29OVgqC2Lj/wkXFD37YXHIbKWFkeP09ULVAptFobjlKxVVSfvByA89TzMxKPvFUgtYWrcQshZTwo1ca9PfFaZa7dywOsV8OyxJYliC9dGVyzQbBcGwS9+2i9u4RMMduuj2rowWroxVZvbXRPXcqCti+y2bffQ4HH3Sx7IUiSxQp6jXFyGDI9GRErSLxmoowVNiOIJkyaOsw6O6LqxAuJ0yYlqCj2+IXfinN1EREudigXru5N5BySXLhTMi5UwG79i0fMhQEcaXG2ZmI4rSkXJR4nsT3LkWWitjHrMWgs9uis9ckkVjelzGdMdh3n8vXfiPDv/r/Fhkbjm6JdYtpxcUTLAvSGcGjTyf4wtfT7NrvzEUOL/QtCvzYT6xWjb+zIIiP13EEqbRBvsUgkzMWpVIODoSMD0cEazBL3dpuxP38Woa+zdaK6a/1mmRyLGJkMKRakTTqMp4ccgWpjKCl1aRvs0U2fzmN1jQFuYLBk88nmRyP2LzNXlR0QqO5Xch6k2B8ZtFyI+HEXmGnBi8vS7lYrTmM1MJw+ahcwx9bLJDJSoPgquXCMDAySezOlgUCmZGO0zqv9qiKyvW4quGyzPlRLIdS6+9bpVh5H8tFt91jyGoDby4a0B+dpnHiIontvbjberDacxju8uNnMefnZnQWsNpyON2tOL3tuNt7qH90Bn9kal3TaG8WP4jTKH1fMTwc8fobHoEPk1MRR4+FDA5GN6V3PvqIw769NmfPhfz5d5sMj8TeYpm04LFHnWUFMqmYi2gWK07wj09EjI9LPF/x0vebNJuLrSgUMD0TaYFMo9HcvYxNRLz04waT05LpmYinH0+wdbNFYhWG0uuJlOq6zO1vBUMjEX/+/TqJhOBrXxRs3Ry/CGuLGY3m5im0mjzwmEuh1cS+QijxPcXURMT5MwGD5wMGzgZMjEZUSrFwEQSxoX8qI+jqtdiy3WLHHoftu236t1jL3sf23e/w8JMJLpwLOH3s5gbcYQCDAwFvvdJg597L94UwUFSrkunJiJnJiMlxydR4yORExPRExOy0pNmUeI04Td2yIJU2aG036N1ks32PzY49Nn2brSV92ISAVEbw7KdTvPxSnUq5SbW8/gpZHEFmYNmC/Q+4fOrFFA88mlgQAVsuRYyPRIyPhExPRYwNRVTK8Xfm+4CKU0XT2dhbre1Shc92k45Ok1yLwdmTPmMjN59eY9uw54DDp7+YYseepV/OlIqrh54/HXD2VMC5kwEXzgWUZiPqNYUw4v5mswZtnSZbd9hs3m6zY7dNZ4+JmzAwDEEmK3jhCylMIy4+oNFsBGStSTC+WNyaF8iuwMylsTsLiyJ+olJtSZEtqjYIxmdQUsWeqnP3XDOTxO5ppXmF+Gbmlq6cGZVrS1a8vMw1QmzMZSpsrCWGiPezHHeYX9a6ohRRqUbj8DmaJy7Q3NFHYvcm3C3d2D2t2G352P/OWP5dQ5gG1tx27s5erPYCtfdP4p0dXrdqpWvB3j0WqaTglVc9fvf3amvq05XNGFgWlMqSyUlJFEJrq8ED99ts3Wou+87ke4rpaUkyKdiz26JUkjTnJuYadUWlGv/75MmQk6dCHnrQ5sB+ixMnQypViQCSKYN0SuD7iqmptTum5dACmUajua2UK5Kfvt7gxGmfr38pzZc/n2b7FouWvEEiceuEMqniqpiVqmRmVnJhML4xb6RiNh8d8WPPtQi+/uU0vd0mji2WTI3UbCCEwEglMDIphB0/dlUkkZUast5cMPAWro3V3sKlkYb0AqJi+XLqh2lgJOfampsFV0GIrDWuGS1mtuTANFH1RrzfS33Lpuerc6lIohpNovIGLu2+DvT2Lx4ONeqSi+dD3nqlwY9fqnPy8LVCiTxsG7bssHnhCym+8PUMHV1LR5MZhuC+hxxOHnE5eyK46UHsxFjEW682+aVfz2CagnpNMj0RceFcyNFDHscPeZw9FVJf9T2tQUubwVOfTPKZX0zxwCMJsvnFL2emKcjmBE99MsnQhZBqef1n100LWttNenotPvOlFI88lcBxBUopwgCmJiJOHIkrh37wVpPBgZDwGt1KZwX9W+IIwvsfcdm1z+HoRz4Tozc/S9LRbfHIUwkefy655HopFc264uRRnz/9oyrvvN5kauLa+92y3eKzX0rz7KeTbN1pk5qr1tnVo4f2mo2FrHsE47OLRCwj4Swy0zfzaeyOwoJlKpKxiDVZXKLtJsFUCeUFiMTlCFojncTublvYdjaFeUMC2Vwa5TI3T2GZyxr4rxXCNObHD4uQCuWHd0465C1EBRHNExdpnriI2ZojsauP1MHtJHb3Y2ZTGOkkRsJe9vsTpolVyFL4hcdwulso/fh96ofOxNUuNyDZrEEqLcjlBfcdsAmlQsk4gqtSlZSKcQDAjXDmbMh9B2327LL5wucTzMxI2tsNDuy36Oo0l/UxK5UVh48GfOHzkhd/IUFfn8nsrKTeUJw4EXLseEAYwvGTAa//3GPXTpO/+dczvPGWx+SkRAhoaTHIZQ2GhkNGx6L5okrrhX6KajSa246UMDwa8S9+p8x3vlvnV76S5qu/mObgXhvbvrISy9oJQZcGOpci4/1AcexUwA9frvO9Hzd47yNvQ+oDh48HDI6UeOdDj//n/7mFLZssLnmzrtX5uXIQuBHPwZ2GSLgkHz1I5tmHsXvawTSJpktUfvwGjQ+PE5Uup4A4m3tIPXoQZ3MPSIV/fojZb/6QcHIGwgizkCV5/x4yzz+G1V5AKQhGJ6m/+RHVV9+L4+uX6oNlkfviJzDzWRrvH6P2zmFQEuHaZD75GMkH9mC15okqNZofnaD8/Z8jG8178gK4dP2fOOLzB79T5uc/bay6UmMQwJkTAaPDZQYHQv72PyzQ3be0d82OvQ57Dji8nDGorNIgdzmaDcXFcwHv/ryJ7Qjef6PJW680uHAuvOGvcHZa8tK3alw8G/Drf0PxmV+M87SXOpaHn0zwsx/UOXty/QUyw4jTCb/+m1l2H7AptJrz4tjEWMhv/5Mi777epDi7+nNaqyhOHvE5eSQWqbp6TColSb1+89f/Y88keOzZBO4SnmNKxV5hJ474/M//aJrhi+Gqr7UL50L+zf9S4tQxn1/7azkeeSoOGdOVKzUbDdnwCKfLKD+IK1leGtMlnNhM/4qCtGYuvSiqLKo1CGerS4sSUqFqcQqn098Rl9hjLoKsu3XBpmZ2cQSZUipOsZwqLn8AShE1vPj5qtSiaDFhGAjTiKO81iuSyzQxlhPIlEQ2/XvyeX09RDNlam+Xqb1zAiOdIP3QLtJP7Ce5exNmIT3/vS53D009sBOEAUpRfevYrez6qhACjh0PePRhm//m72f5b/5+fK37vmJiUvKzVzy++e06b79z+TktZTwfu5pJur94qYlhwC9/Pck//AcZbFtw6lTIf/j9Gh8fDjmw30YucQ1OT0t+8MMmfb0mn/+FBM887SCE4PjxgN/9vRonT8UCmefBj19ucmEw5H/3l2MPte4uk0jCxHjEoY8DfvCjAO8WaJNaINNoNBuKkfGQ3/tPFb77ozoH9jp88pkETz7msnOrTWKNKpNBXB3y4lDI4WM+h4/5HDriMzAYMFuUVGuL8943EuWK5KevNfiVUwHPPOHyCy+keOIRl97utbmlKwWeDwMXA84NBJRuQdrU3Uxi3zacvk6aR04z82//BACrs5VgfJqovtCI1N3aT/XnH1D61o8wO1rIPPcwmecepvLyO0RTs6imjz8wTGmmRDhdRDg26acexN2zjXB0kuaJ85cbm7uIzdY8uS9+AiOZoPbzD2meHAApMdJJsp97Bqu9QPUnb+EPjWP3dpB56kEyzz9K7c1DcfTaPUYYwsnDPv/+t8scere5asHiSuo1xas/qrP3oMOnXkzR3bf4t2ma0Nljsm2Xzcfv3/yIb3oq4p//j7MooFlXNOprEwF7+mTAt/6gws59Dv2bLewlsgR7+i1a20xshzXx7LoWQsDjzyXmje5rFcXRjzx+5/9XYuBsQK1y44KjUjA5ESHXoChda7vBwYcctu1cOrUy8OH0cZ9/8T/PMj4SXfe1piS8/2Z8D0lnCuw+YLPOgSwazQ0hPZ9gZAq7vxPhxPdDw7XnBDJx+XmVTS0SyMKpEtHM8s8i6QX4g+PYPa3zkdVG0okj0WwL5sztjUwSM59e8FkVRnEEWXmFCGypkJX6ikbtwrUxXAfZWJ+3d2GZiMQyKdphHGGn1jKf7m5GKWStSe29k9SPnsfubiW1fxvpR/fgbutmpZtoYnc/UbmKPzSJPzR5Czt9bf7W30jzzNMOZ86G/Ml3mlSr8fXguIID+23uu8/mr/xWhuMnipTnxvX/4fdrfOvbDRqriCqrVCR/+ucNfvozD8eJf7a+D6WSRBjwZ38h8D21pNhWrSr+/X+M92XbgADfg2JRLqhGGQRw+nTI/+efVkglBaYFqDiJwvMU5XKc7bPeaIFMs6GoNxR/7x9NkUquLISMjUerLkm7URgZC/l3f1Thtbcay25zqcLj8ZO34A1jgxKGMDMrKZUl4xMRx076fPPPTPp6Lbb0W2zut+jtNmlvM2ktGGQzBglXYNsC07xsUOn5Ct9T1JuKclkyNSOZnIqYnI4Ym4gYHQ8Zn4iYKUpmZyUzxYh6Y+kb+0ZDyvg6OXM+oFSRfHzUZ8smi62bbTb3x+ept9sknzdIJQySCUEicfn8hKHC8xS1hqJSkZQrkulZydRUxMRUfH6GxyJKpYjzF0ImpzeQGdudiFIY6SQi4SJsi2BonKhUiVMirhpwe+cH8c4OEgyPYzU9/MFxnP4ujIRDBMimRzA6RTg+jWx6YBg4W3pxd2zCbG8BFgpkVlcbdm9nLI69dQj/3BCqEb9QG8kE6ccOUnnlXbzTFwlniig/wO/rJnFgJ43Dp+45gUxKRbkY8V/+fZljhzxq1RsbiCkZizY/eanOzr0OXb3WIosaIQSt7SabtlprIpBFIYyvQUrg1XgNxcWzIT/6sxq/+lez5J3FLw+OI+jutWhpNZkYW9/7RXweBelMfEK9puLYYY//+DtlTh318f2bn+C4EVF0KR541GXLDht3mcmdi+cDXn4pjrzzvBvrdK2qOHbI5zv/qcLf+7+2kErrKDLNxkP5Id7wZBzVNSeQxZYBLmY+E/s6GQIzl1okYoVTJcKZyhKtxsimj3dxgtTDe+CS955hYKRc7M6W2LssjDAzSazcwraj2Uq872tUoVRBRFRtIP0Qw11cDMXIJDFyqXURyETSwUwnFhUXiDumUGFIWKxqH7LrQan4u2p4yGqTcKpM4+RFEjv7SD+2D3dTB0ZysZGj4dq423pJP7Z3wwhkhgG5nMHnPptgeDjiBz/0+OiQTzAXKGaaMD4e0dVl0NNt0NpiUK1GSAmzs4rZ2dU9s6WEcllRLi+3/fLX32r3pVQsuk1O3t6XMS2QaTYUYQg/eHl5AelOplpTfHzU5+Oj9674dT1EEcwUJTNFybGTAcmkoKPNpLPdpL3NIJ+LxbFUUuDY8SyDYQiUVAQBBGFcrczzFbW6olSWlEqSYjlu85JJ5J2MUjAxGTExGXH0RECh4NHVYdLVbtLWZpBOxeKh48R/TCN+SIVRfG6anqJej/0IypVYlJwtSmaLsXB4J4iFdwLB8AReyyDOpm5ST96PrDXwB0bwL46grvJsCoYniIoViCTKC5ClCsbOzfEIiDhV0mor4GzuRiTiwZu7rR8jlYhTV67AbMlh93UhHBvv1AD+hZHLPmWmEVf06mjB3d6PkU5CECISLnZPB1ZXG8JeviLi3Uq5KHnvjSbvv+lRLt78D+DMcZ/zZwJ2H7DJFxa/3BRaDfq2bPyhWKUkef0nDb74jTTZvLHI91AIaGk3yOWNdRfIrubcKZ+ffq/OoXe9GxaZ1osHH0vQ079YHAVoNiVnTvi88dMG3k3OiM9OR7z/VpNTR332HHRIpbVAdlsRBomOHpL927CSlwQZhYpCZj58A+k1l/2olcmR6N5Esqv/iqWK+tB5ahdOr2u31xMVhPhDk6gHds4vE0IgLAu7o4CsNTHSCcxcelEqYSyQLT9Zozwfb3CCK13ChRAIx8bpa4/TJ00DI51YFIUVTpeJiqszXQ9nyshGc0mBzMymsHJpwiWKEdwsZjaFmUsvKlwAIIOQqNKI0083curDBkb5AeHELOFUkWBkimCySObxfST3bVlc1EEIrLYcyf1bKf3w3Q1z3qVU5HMGtaoikxHxpIxQWBa0tpjs3GmRyxkU74AsmY3Axh+VaTQaDdBoxCmRF4fWaGr/LsPzVVwieRXmzppbSzgxQ+OjE8hyDWfnJpytfdhd7QjLxDt9AVm7PCmgmt4Vg3wVzwgbYt4bw+5pJ/ngPsx8BukHoBRmITsvoF2JkYxnnKNSBSOTwsxlUPUmKgjj9gwDgcAs5GJfDRnvV3k+zRPnkPW7c7JiOZSKDd5/+Od1irPRmgjE9Zpi8HzA1Hi0pECWzRl0dG38oZjnKQbOBkxPSto7wU0s3iaVNkikbq0wU69JDr3rrYnItJYIAZmcYMdem5bWpdN1JkcjTh3zuThw88+0KIKZqYg3ftqgd7M1b9ivuT0IIbDSWZI9m3EKbZipNHa2ADKidOzDFQUyw3FxWztIbdmFME2clnZMx2X63VfubIHMD/AHJxalKQrLxO4s4A9NYrVm4+ixKxRlFUmC6RLh7AoRZH5IMDKN9AIMqRBzAr7hWDh97TSOnsdIuvFE0lWVIMOpEuEVPqArEYzPElUaWIXFRv9mPr1kAYC1wCpk46qLSyDrXlxgQM9o3jxSEU6Xqb5xFFmpg1KkH927SBA1EnH6rt3Thn9hPB5T3UakhFpN8eZbHrt2WnziOZfNm0z8QGFZgkLeYMcOi1pN8urrPtPTG6sA2UZk44/KNBqNRqO5k7FMonKV+vtHqX90HLujlZa//CUS+7YRFcv4VwpkamGRhAWYBu6OTaQe2U/xT35C8/AplFRkPvEI7u6tizYPp4v4F0YIhsZp+c0vkbx/D/UgJJyYhjCKK1/W6lRffY/G4dPIytxLgmEgDGNFv5W7kTBQTIxGfPhW85pVD6+H8ZGQ6cmIHXsWr3MTgkz2zoj2CUPFyGDI5m0WbmKx6JNIxpGqt5LBgZDjR3xGhzbWtWrZsH2XTVuHOe+TdjVnTwacOhqg1ui91msq3n69yed+KU1nt9JplrcRJSMaIxcIqiXMZJr05p0U7nsc012csnU1QblI+cRH1IcHMJwE7U++QLKr7xb0en1Rfog/PIX042qQ89enaWB1FBCWgdWaw7oqvVI2PaLZKrK6woRNGBEVK0TlGmY+M+9xJmwLp68DYZmYuTRmerGyH0yX4xTLVeCPTBEt41Vmt+WxOwuraud6sTryi6p9XiKq1PFHptZlv/csUlL/+BxGMoGzqQt3c+eiTYRr427uIhieuu0CGcSTJP/bv67x4ucSPPm4w2c/kyCVEoQhTE1Jjp8MeOVVj7ff8bU4tgq0QKbRaDQazTpid7eDiNMzVL1JVKog6/W5kverj/QQhgGWFVfUmi2hpMLqaMHZ2o/d1YZ3+sKC7VUQIis1/AsjFP/wJVp+7fMo36f2dgNZriEbTeofHid5/x5ktUHz+FkAzEIWI5MiGJmMI9ruEaYmIk6f8KlW1nb0ODstl03XtG1BInmHRPsoKJckwTLl1d2kWFYMWi8+eqfJ6WMbz7bAtgV7DrgkU8t/t0MXAi6eXzslNghiw/9SURKFsUinuX1EXoNoMhZ1TDeJ3OutSiBTYUBQLhKUiwAUDj6Kau9ez67eElQYEU4UY98nKeeN0IUZC2OYJlZrDvMqj7BgdIaosoKB/qX2pYqj0DoKGJcEMsfC7m2LBbJ8GiO1WCCLpssLKkmvhH9hjGiZSDarqwW7b66K5hpPLjl9HTh97Uuui0o1/Avja7o/DaAU/sgUjSPnlhbITCOufGms3zNPKYVawdfraoaGIv7Nv63xe/+utiitP5583RDZoHcEWiDTaDQajWYdsTpaSD64D7u3Yz4yK5wt0zx2lmBkYtXtqDDEPz+E19dJy1/+EioIiKZLyKaHd+rC8p/zA7yzg1ReeZfEnm0oKam9/iGy3qD8vddIPXE/6WcfIvf558AQRJUajfePEk7MXMfQ7M5nejLi/Kk1DB2bw/PigiFLYZhgO7GYsZZRa+uBIk5pXO7dzzQFhnlrBLJLg/wLZwPGhm//7P3VWLZg+x6b5DIpp/WaZHQ4YnqNU+KjEIYvBGzfZdParstZbhxu4k56F92ElZQE4zPYHQXMTBIAYZpYrVmEZWAWMhjZ1ILP+CNTqxLIkBJ/aJLk3i0wJ7IJy8LubAHbir3NUgsFyqjhEZYqqzbWD2cq+KPThMUq1lUpj8IysTvyJLb30jw1uKr2VoPVUcDpbsWYO19XosKIcKqENzC2ZvvTXEY2vOVTe4WIvfLWMVJXecGyhReEbSKWqLapRbC1QQtkGo1Go9GsI/7FMWTDw8ymY6+wSBKVKgSjkygvjn6JyjWmf+/beGcH40ERIGsNGkfPEIxNEU3NgoJgaJzqy+9gtbcACllvIhtNVBChwstCQePjU3Hly3ItrnLl+TQ+PEEwMoms1OJtI0k4NUv9vaP454YwkgkQID2fcGwa2dx4kTnrSakoGV0Hj0Pfi4tiLIUQAtOMq/CGy2yzkYhCtWxK4K2NHVPMTkumJiPqtY133iwLNm21lo2om56MKM1G81XG1pKx4YhqRd6VApmRSJHs6iPZuwUrlY0LiUhJ5DUIKkWaY8N4k6PIwEMYJm5HDy0PPc3sh2/gtHaQ6OgB06Q5Nkzl1Mek+reR2rQDw03gTY5SPXecsLrQDN6wXZzWDlJbduLkWjBsBxkGBKVZGmOD1IfOz/s3aq6BgnBsBrmjb14gYy6CTFgWViFzefkcweg0snJtP8xLEWTyyqhnQ2AkHax8Bqs9tyiCLJwsIqvN1Vd/jCT+wBj+xYnFApkQOL3tpB/dS/P00JqpFOmHduNs6lxSDAkmi/iD40TVVQiImutHiOUjxKQiavrrp0YphfT8Zb3l4oITOkx4vdACmUaj0Wg060g0XSSaLq64jfJ86m8fXrgsCAnHpgjHLvuLyHoTf2AYf2B4xfbC0cXlx6OZEtFMaeFCqQhHJ5fc/l6jUpKMj679i66Mru2fbBjxWPzOmPndGJ0cGw6plDZmtV3LEnT1riyQ1arrcx6nJyMaG1A0vFmsTI7U5p3kdt+PlcmhwgCEQBgGwjBRUYQwbYLSDDLwwDCwcwXy+x8h8pqYbgKnpQMrlSbR0QsqIr1lN3auBSubJ9HZC0JQPPTW/D7NZJpk7xZyu+/Haeu4LKQYBonOPhI9m7DSWWoDp4gaq/OxurdR+KPTCyK2hGlgtmax8mmMTPJyNea5m6E/Or06ASiS+MOTcdtKxdfGXDEaqz2H3V7ASC6MIAvGZojqyxdMWIrmwCjumWESezYtMm83C1mSB7aS2NWPd3705rypDAO7s0DqwR1YnS2L1yuFd340FuNWK/BprgszncBuLyy5TkURUakWW2WsB0ohq41lvWCt9nw86apZF7RAptFoNBqN5p5GKahXJTNTd3ckiOOAmzRIJOIy8LYdpwOalsA0Y6HOMEQs2F3xb8OIt9u01cbdIJ5pk+MRzcbGezEUBjgJQb7FwFpmlD07JalX10fZK85Imo0NqBreJG57D7m9D5Lq20r5xEdzkWIBhu1gZXPY2QLS9xYVORGmQXrLLmoXTlEbOEmyexOpzTsRpkVQKVK7cAq3vYdk31ayuw5S/PjtOYHFINHVR37/wyR7t1K7cApvcjQW2xIpEt19pPu34+RaCGsVGiMXYtFOszwqFqUWpDSaBmYuhd3ThplOzFegVEqhmj7hZAnZWEU0s1KEkyWiSiwqCHvuxycEdnseqz2/pEAm69fnsxlOFmmeGcIfnCCxc2HxBMOxcHpayb3wMMWX3iQYnbkxkcw0sFqyZJ+9D3d775LFBcJSjeapQbx71H9MJBwMx0ZFMq64vcaPAuFY2N2tuNt6Fq1TSqH8kGBsZs395q7YCcFkCeUvff04fR3YXQUaJ9fe806jBTKNRqPRaDT3OEoqPE9tSMHlRhEiTvVzE7F5vuMIWjtMunotunpM2jtNcgWDbN4glTLiKpSuwHbAdgxsR+A44DgC+9Ifmw1THbFek+uSonizWBZksgaWJZY9V8XZiEZ9fa61SjnCW8bz7k7GzhVw2zoIK0UmX/s+kddYGHI5H0l21QulAhX6lI9/RHN8iPyBR0ht2UWiu5+JV75Lc3yI9LY9WNk8dq6AsGxUEGAmkqQ37yLZu5Xq+ROM/+Q7C9p227sRTwlyex4gtWl7bKxf1NUEV0SpeVHqUiVLIQTCtnG39Sww6FeRxB+bQdYa1w7BvfSZICScLhPVm1j5uRRIIbA6W7HachhXpaT5o9PI64wgQyq8gVGqbx2NUx8da8Hv3MymyD3/AOFsmeqbxwhGp69PJLPiYgWp+3dQ+MWnFqWFKqVAKhpHztM8M4ysXWf/7xLsjgLO5k6IJM1zI/E15YexfcRNRnVdqn6a3L8Vd/tigYwwIizV8AbGFlhbrCUqUviDE0RX/FauxOlrx93ei338YizU3Rnh53cMWiDTaDQajUZzTxMEy/uE3akkUoIt220eeSrB/Y+47NxrU2iJhS8hmHs5nfMYFnMeYnNj8OX+vZFo1BVRuPG+M8sSZHJiRe/mZmP9rrdmQ7FO72y3FRUGqCDESCRxO3pojA2igisii6RELSGkKCXxZyaRvjfn6+MRVksgDMJqCRWFSN8jajawM3kMN0EUhSQ6e3Hbu4jqVSqnj6Ku8hkL61VqF86Q3XUfic4+ahfOaIFsFYQzlThlMozAvvwamti3BbM1e8WGEd6FMaR/fSp4MD5DVKovEMgSu/qxWrJxKOyV247NXncEGcRRZLUPz5C6bzuJfVsRzlWv05ZJy5eewe5qpfzyBzSOX4RodVE+zqZOcp94gNwnH8RIJRffe5UiqtSovH4Y79zodff9bsHMpcg+cx/JA9sIp0rUD52hcWyA5tmRuCrpTYhk7s4+Ci8+TuqhXUua8IelGt65EdR6+rTKuZThan1B1dd5hCD96F5k02f2O68jq9f26dOsHi2Q3SEYwmRn/2fIJLswTQelJLXGBMcv/MXt7toiOgp7acvtwAsqnB999XZ3R6PRaDSaFQn8+M/dwKatFk98IsnDT7hs2WGTzRmkMwaJlMCyNk4E2M3ie2q175y3FMME1zVWFMgCXxFF6yOQec2NKRzeLI3xIarnjtPy0DP0fO7rsUH+4HnqwwP4sxPLRxkpiLzmvHimlEQGsbm2ulRxQsrYLFCAMOIXUSvXgpnO4rR30f3Cl4i8zy5oVhgmZiKJMC3MRBLD0obZq0IpoukyUaWO1ZqbX+z0tiGsyyKACkL8gfH5ojWrJZyYjYvTXEKA09eGsC5HesVpeU2iUvXGUiBVLMTNfPtVOv5qBru3DeOSd9qcmaRwbdIP7cLpbY+9wk5epHl+lGi2GvuehVFcRCDhYuZSuNu6SezahLujD6evDSMdF8258n6tlELWPWa+9SrNcyOojRhCe6sQAmGaGCkXu6eNbC5F+pE9yFqDYGIWf2SaYGKWcLpMOFUiqjbiwkNhtCDaSiQdzFwauz2P099BYlc/zqYu7K4CRsJZ9LxUkcS/OE7150fW/RCVH9I4fgG7qwWnr+OqwxdYhQzZp+/D7ihQe/8k3rnROC3TWziYEY6NkXAwUi5GOoGRTmLmUgQj03MRnfdmFOJKaIHsDkEpxUz5PA2vSC7dRz7di0h23u5uLYljp0knOzBNPVjQaDQazcYnDO9sUcEwoKXN4JkXUjzylMvOPQ7dfRaZ3MpCzZ3MRjTnBzBEnIq6Er6vuDoTcK0IQ7Vhz83NEJRmKZ88ROR7pDfvJNm9Gbeti8y2PTQnR6kPnqU+PLBERUmFiiLmTYqUiqPNlLy8iMurYwSm62LYDirwCSrFOVHtqj6VZ2lOjODNTBDVq+tw1HcnwVSJqFRbIJAZrrNgG3Upguw6BbJgfKFAJoRALNF2MDodCwk3mJqmPJ/muRFm//wNCi8+jrOla14kuySqmNkURtLFas/jbu8hPVNBNn2UH6AiGffNsTBcB7Mlg9WWw8ylL4ttV+5PKcLpMtXXP6b2/imiUm2j1Eu5rcyfQycLLVmUlNh97bg7+5DVJrLhxdW+vSA2vI9kfD+4VODDthCujZlKYObTWK05jLS7ZNVQAO/CGLUPT+MNTaz/wSlF/fA53G092F2tCwRkAGGZWG05Uqmd2J0thLMVZK0ZR11KCcJAmEb8OcvEsK34eB0L4TpUXv2IqFLXAtkSaIHsDkEhmS6dwTAsgqiB62Qwhf76NBqNRqO5WZS6cy08HAc2b7N59tNJPvn5FNt32SRWYaR/6ZgbdYnXUHi+IvAUvq/mBEOIQgij+N9SKjZvt2lrN5etzqgBRBxFthLx+Vyf3Ut5517LK6HCgObkKEG1jD89TqKzD6etE6elHae9C6etE2FaNEYuIP2rX/iW+IFf8xzF13hYK1M+8TFBeXmfn8hrEpRnb+i47kXCqRJhuYa7zHolJbLhxSLWMibly3FJfFORRJhL3wdVEOINTiBvpsqkAtXwqb17AiPpkHnqIIntPYsKAQjLxCpksAoZ2DH3Uam4dAEKYxX36igiGJ+l9v4pyj/7iHCqtHFnCG4zwjAw00nMdHLJ9WouFftShdNVRVTP/e69ixNU3zpG/dDZ9U2vvAJ/cIL6x2exO1tI7OhdlPIpTAMzk8Tc1T/fVyVlnGIqBJjGnE3C4uNsHDmLsK/xsLpH0QrLHYRCEkmfKPKQMsI09den0Wg0Gs29imnC5u02n/tSml/69QyF1uUH/FIqGnVFtSyplCWNevz/s9MRlVJEvaao1yT1WlywIPDjNMbAV/iBQkaKr/6lLA8+5uK4elC9Euoa766XfN/WZd+X373vPqQkqlWonD5C5ewx3LYu0pt3ktmxj+z2vRimRVCexZ+5+YgI6TVRgY9SCr84Rf3iWe7eE3trCabLROX6suuVH8ZeZeX6dQtBstogLFWRDQ8zs4xIEoT4gxM3ll559f7qTSqvfoxsBig/wN3Wg5WfKzawzL04rtS5uhuAbHgE4zNU3ztJ5bWPCYa1zx3EImMcBaqWPc9LIQxjVaLk5f1IlBcQTBQpv/oRtXdOEIxO30iXbwjlBdQPncVIJTDSCezOFjCWLwBzKfUU/Yi+KbTCclcjMA0LQ1hx3XHim4mUIVJdEW4OmIaLEAZSBki18IFhGDaGMFEqFugWtW9YQNy+lCFiI7r5ajQajUZzl1FoNfnsl9J87S9nyBUWj4jjKDGF7ymqFcW5Uz5HPvQ5+pHHwJmAsZGIwF/dS79lwTMvpO66YgZrjZLXNsm3HbHIc3mtuI537zsQwfzYVUq8yVG8qXGaU2P0ff5XSW/ZhZlYWhS5XvzyLEG1jNvWSaKrj8bw+blUzRX6pFkV0XSJqFxbsjofxKKTPzQRV2y8kfZnq4TT5VUIZGtjYijrTSqvHcIfmST/wiNkHt+LcJ04OkesIGYsg1IKwgjph3jnRij/5H1qH53RRuxXoBoeslwnqjUQtn3D53rZ9qVEhRGy7uEPT1L67pvUj124Ld9BOFmk+sYRiCIKX3omvq4vVU+9mePVt61l0QLZXUzSLdDVcpC2/A6SbgGlFLXmFCNTH1GsDOCHcY6+aTjs7P8U6WQnQxPvMTF7bEE7ve0P0p7fRaU+xtnhl69qfz8dLftwnSxh2GBi9gSGYV02PtVoNBqNRrMu/MIvpXjuM0kyueVnxGsVxU+/X+d7f1Jj4ExAvSbnUyh1ls7aI2Vswr/Su73tgGWuj4qVSBhYd+Ho3nASCNMkatSuWqPmDPe5YUFlKZrjQ3hTY6Q3bSe35wGqZ44SlGYXVrMUAjORQoY+KgzvztzWdSCq1OM0SC9AJJxF62Xdwx+auuHzGc6WCadLuFu6llx/KcVyLSLI5okk3tkRpsdnqb5xmOynHiZ1YBtmIXPdgrVseHjnRqm8doj64fNEs5X4+tLM410YZ/q//JTaR6dJP7KH5IFtWC2ZxdUeb5Botkrz9BC1D05Re/8kst6MPcxuE+F0mfLPPsI7O0LuM4+Sun97XJn1Zribo41vkrvwEaoRwsC1c+zo+xQJp0DTKzFbGUBgkEl1saXrKRJOjonZYzT9EkIITMPFNpNz0WALMQ0b20xiGpdNIy0zQX/HY7Rkt+CHdaZLZ1BKkk52knJbsK0UXlC+lYet0Wg0Gs09gRCwdYfNQ08k6N9iYRiL38CiUHHudMCf/lGVt19rMDEa0WysLNxobp4whGplZeXRdQ3Wq45RIiWw7LsthEyQ23M/ub0P4s1MEJSLyGYdhMDOtZDs2YzhulTPHltCQLsxpNekdv4EdjZPducBel78FeqD5wgqRQDMRAo7m8ft6GHy5z+kMXIBFcaG8sKysPNtGLaDYdu4nb0YtgvCINW/jaBcQIYh0msQ1ipI35s7TIGVymKmsxiWjWHbWJksmBZ2vpXU5p2oMECFIWG1TNSsLxTs7hQUVF49ROP4hSXT3aTnE06XIboxBb95aoipqTKzf/rzJddLz49N7m+w/WWJJFG5TuPUEMFUmfLPPsTt78TZ0oXT3YrZmsPMJmMTfkOAVEg/IKo1iWYrcfXFwUn8oUmC8Zm44mWtsfb9vAJ/cIKZb/6M0o/eW7ROej7RbGXd9n1TSEk4W6H+8Tm8gTHMH7yL2ZLB7mnD7ihgFTIY2TRWPoVIuHMG9bFZvTANkAoVhEg/RDZ9ZLlGOF0mmCoRjEwRjM0QzsSpwAuqot4u5iqYNs+PEn77FSo/P4y7qRNnUyd2VwtWWx6RcDDcy9F0l6IQZa1JVG0QlWuEMxXC6RLB+CzN00OE06XbfWQbEi2Q3YWYhkt360FyqV6mSmeYLJ7E88sgBMlqgS3dT9Oa244XVGjO3NgPo5DZTCGzCS+oMDp9iGo9ruaRTk7Q3/koSbewhkek0Wg0Go3mEsKAR59JsHnb8ob8F84F/OSlOj/7fp2J8WhNZoptO67SqFmeMFRUyhIZLW+Pk8sbJBKr98G5HhIpgX3XCWRxJUph2aT6twMKZISKJAiBikLKxz6gfOIQYXWNXuiVojk5SvHwu0SNOsneLaS37o73rUARV8OUXhMZBPPRTsI0sbMF2h//FGYyBYaJnclhJlMI06Tw4NNxEQEp8aYnqJw+QmNkAADDTZDZsZfMjgOxV5Jp4rZ1YVg2yZ7NmG4SJSOUlFROHaZ28TRh5c58wQ2nSrHZ/Dogqw3825WOqBSq6cciy5zgZZ24EFenTCdiAcOcEzBUfF1LL0A1PKJKg7BYmY+uuxXIuodfn4ShyVuyvzUlkshqA1ltEDAdV6M8OxKLkEkX4ToYCSeu3GgasWG9YcTipFKoSMZ/ghDV9GMhqdYkKlWRtdsbMbYkSsV+aCPThJMl/MGJOSEwhZlOgG0hLDM+RkFcrTeUKD9AekEsBNY9ZK0RV69seLGZv2YRWiC7C7FMh86WfUQyYKZyntnKAJdGxvXmFPlMHx2FveRSvUwWT97AHgSFzCZM06FcOs1U6QxSxjfyujdLIbOZlNu2Zsej0Wg0Go3mMqYJDz/h0taxtMjSbEgOf+Dxyg/qTIyt0SBfQCol0PWBVkZG0GwoqhVJMiUwrcViVUu7QSqzPiJWNmfclVVGG2ODYBjY+RbMRAphmKgoRM5VkGyMDeJNjc0LVUpK/NIMxY/fnqtsGUdpBeVZyqcOxxEZQeyrG1bL1C6cxp+djLebswmRXpPGyAWCaonU1ChOvg3DTcTrfI+oUcOfmSQoTl32J1PEnr3NOkrGaXFhZZbG6IVFxyS9xsIIsLk+RfXLIl/w/2fvv6PsSNP7zvP7hrve5E3vACS8q0J5X9Xd1d1kN8mmN6IoSqRWO2cljbTSntVIWo3OamZHZqU5I2pE7ohD0YiUKJItks323dW+uzxQBaDgfSK9ud6Ff/ePSCSQyEwgAWQCBeD9nFN1qjLvjYj3Zua9Eb943+epllZ8PaTvqovbDzs/ICjVCEpqRc3dIB0P39m44PXDRHr+hobMDzt1mvMA0jSDVKKLYvUCntfk+tvGjfYcndntWGYKU08QhM7NNyqW/mc8liMIPVyvsRiORUIcr4bnr96dRlEURVGU2yM0SCQFm7ebpDIrB2SzUwEnj7qcP71+sxAEkM7qD+DspPXnezA7HZDr0EisEJB1duuk0hszg6yrRyeZevB+Rm5pFrc0u/YnhAHO7CTT3/jzJV925qZw5qaWfM2rzFOprNwdUAY+Xnmeanlt3QNlGOBVSsx8+/NrP9Yrh+zY1E4epnby8C0/V1EURVkfG/PprNxDAg0dTZiEobvQrXKpIIi+rgkDXVteHHP5Fq8/0RIYejy6QyaXF42MumSqYpKKoiiKst5MU9Dbb5BMauirFHo/f9pj7NL6fg5ruiDXoWFaD174st6CQDI55uM6K8/w6e7VyeS0O2pAtprefmPV4FRRHioCNFNHu1KT6UGzMD49YWIkTTTrAR2notxlagbZA0cSyoAgdNE1C00s7+ZhGDE0zSCUPkHoLJlftjwMA12PLSnQDxLPtzH1JJpYoai/bqGJDao+qyiKoigPMcOAjk79hs26inMB1fL6FXY2LegfMujo1DBvfl/toed5kgtnXB5/JkauY/n301mNvgGdjk6N0vz6FuDuHdRJq4BMUbDyCQZe3YGma0y/fpHWxIO1HC3Rm6H3hREGXt2OmY4x/YOLjH3l5AM3TkW521RA9gAKpEetNUUiXiBmZRBNERUTXZBJ9KFrJo5Xx/VbaELHD2x0zVyYUaYB0QmbJgziVh5DTyw+XwK2WyaT7CVuZdA1iyCM6jhc6aBpmUma9l0ctKIoiqI8BISAWEIgbpCBNBsh7db6BS+JhMbeRy3iCQ2hZijclO/CmeMu7dbKM8g0TTC4yWBoi0Fp3l2Xfeo69PQZ9A4YJBLqZ6QofsNl9q1RhACn+CHoRLjO3HKb2bdHcatthn54N3rMQNNVOK4od0oFZPcNgSZ0NE1H12Nomo4QOqaRJAwDQukjZQhIgsBhuniUzX3P05XbCQjadgmEIBXvJp/dgu1WqDUnkDJAImi0Z+jMbSefGcb2qrTtMrpmkUsPkop3oi05E5eUa5foSG8hn96EXahRa04BIZlkP+lEz4ozyxRFURRFuTNSgu/JK7XIV34M69K0clE2r/HyJxMkkip4WQvPk5w95VEpB/i+gbFCHbKtO02277Y4eshdlx+WFRPsf8Ii36Gt2BhAUR42oRc80LOpAsePxicl3c9sQqqmDYqyLlSKcR/QhEEy3kk2NYChx8gk+4ibOTRNZ7DrcYLQxw9saq1Jmu05gsBlvnKWVKKbdKKHvsJ+HC/qiJOIdUTfr56l2pwAQMqASmOcjuYEiViBgc4DtN0qAkHMTOP5LTRt6VqOanOCYu0ChewIfYVHyCT7CEMP00gRhN7i/hRFURRFWT9hGM0QkzeYIJZICuLx9QlJ0hnBtt0mjz8TJ7ZO23zQhSHMzwRcvuCzeatJR+fy9bADwya79ll09+rM3WGnUSEgndF48dUE2ZyaQaI83PS4QaI3Q3pTB5ql055r0LhYwqsvbUrW8/wWnHILoQni3WmEJvAaDrWz83g1OwqcBOgJk+y2LmL5BJqpEwYhbrlF7UIRvxkF3EbKItGbIdGXwUiYyFDi1WwaYxXsucZiCN7zwhacYguhX7PPukPt3DX7BLSYQWZLgVhnEt3S8Vse7ek6jbEKN7w7cg2ha1gdCXLbu6idL0bHAdGYYgadjw/RHK/QmqwiAxWuKcoVKiC7D+i6RSbZT3/nAQw9BkAQugQh9Bb2A+D5baQMabbnkEhcv8Hl6Tfpyu+iI7OFTLIfkLSdMrPlk1Qb47h+NN1YImnZ80zMvU9XbgeZVB+51BCe32K+cpYgdMkk+3D9xuIxBaHLVPEInt+ikNtGNjWI79sUa+dxvDrpRM+a38AVRVEURVmbIJBUyyGBL5FSrrjksbNLJ5u/86DEMGFkh8krn0xS6LpB0TNlGSnh6CGbHXtXDsjSGY2dey2efiHO1z7fJLiDngqJpGDLdpNnX0qQzqqAbD0J00RPpZGBT9BsRunnjeg6ejIJCIJWE4Kl4acwLfR0Gi1mIYOQsNUiaDaWbkPT0GIx9HQGoeuErkvYbBI6qnbJWhgJk9zObgZ/aBep4TzlD6a48MeHlwVku//Gs1TOzBG0PdJbCuiWTuAGXPqzo5SOTuHVbPSFoGrLT+7H6kiimRqhF1K/WMIptQjaHjKQxDoSdB4YoOuZTVjpGBKJ33SZ+s55pr9/IQrSgN1/4zkqp2eX7/NPj1D6YAqv5qDHDdKbCwx/ejeJvgx6zMBvulROzzH+1VPYxSasYbaYZmok+zPs+GtPc+FPDjPz+kVCN0AzdJKDeXb88pOMfuEE9myD4E7egBTlAaMCsvuA57eYKh5mqnj4lp7neHUm5g4yMXdwTY+vNEapNEZX/N506YNlX7PdCuNz7zI+9+6y783c0pEqiqIoirIWvhfNTmq3JWHIisX6N28zGRg2eO8tZ/k310pENa1e+FiCT/1k6va38xB793WbZ19JsHu/tWKQuXWXyad+KsWhN23mZ4Prs5Q1EQIGNxn8+M+nyHWs3tlUuT1WTy+551/Cr5Spvv0mQb12w8cbmSzpx59EaBr19w7il0tXvykEVl8fuRdfJjGyjaBRp/7eIaqvf2/JNrREgsTW7eQ/+nHMjg7sixeovfMmrdOnNmKIDxyn3GbitTMUj0yy7S89jjBXCY01QcfeXkY/f4wzv/sORtpi799+id6XRnArbcrHpol3pej7yDYQghO//gMal8tYHQliuQTtuebizCuv4VI8PMH8+xM0xyqYuRh7/9aLFB4doDVVo3RkMtqnWNjnX0T7NDOxaJ8vb8WptKkcnyE5kGPLTz+CZuqc/o9v05qq0fPCFgY+th2k5OKfHiVoezd9HQLbp3x8BrfukBrOk+jN0ByroCcMep7dRHOiSmuySuCocExRrqVuMymKoiiKotwnpATXkVw869GorTybZdNWk70HYgwM3/590C3bDH72r2b40Z9JY6jbqbdldjrg+GGH0QsrX4DGYoJd+yz+7j/poKffQLuNSXo79pp85ufTvPTxJLr6Od1zfq1K7a03qL75A/xqZek3pcSdmqT4pc9T/vY3cKenVtxG2GrROn2KmT/4XRrvH8Kv3TiUU25f8f0Jyh9M4TVdvLpL8f0JzFQMIxm16w3cAK9mk97cQeHRAeLdabyKTWO0TOhe/bt2azbN8QrN8QoyCPEqNvULJQLHw8rGl+2ztLhPh/n3xzHTC/sUEOtM0rG/j/GvnqI1VcNvudQvFKmdL9L5xCCaeQtvFFIy9/Yo8c4U6c1RS109btLz3Gaqp2dpz6qSOIpyPfVRqiiKoiiKch8JQjj+vsPOvRa5juUXS5YlePqFONVyyJ//YZ256WBNVQ80HTJZjaeej/PRH07yyJMxunp11bnyNgU+HHzDYfNWk6HNy4v1a5ogm9N46oU4f/sf5fn6XzT54JBDuXTzDqT5Do0nX4jzyicTPP5MnFRG3fP+UAhDwnZr1W9L3yeo1wkaDUJvlZk7UiJdB991CNpt9ERi5ccpd8wuNnHK7WjJYhjiN1w0XUMszMR0q21m3riE0DWyO7rI7+2lNVmj+P44paOTi9uxsnFyO7vJ7+3FTFlICbmd3bjVNuK6zpJ2sYlbifYpA7m4T03T0CwDKxsn0Z1m688dwPuRPchQYiRMYp1JNEO/YQfjZSTMvztGfncP6eE8pWycRE+GeHeK2rl5nNLqv6uK8rBSAZnyUBMCYpZg85DBpiGTni6djpxGKqVhmQJJ1C2s0QqpVENm5wPGJnxGxzzazo27iN1NyYSgp0tnaMCgt9sgn9PIpjViMYFhCATg+5K2LanVQ+ZLAVMzPuNTPlMzd1YceCOkkoLeboPBfoPebp18TiOT0ogvjAfA8yW2LanWovFMzvhMTPlMz374xnMzgmgmwdCAweYhg+4unY6cTjqlYZmg6wI/kLguNNshtVpIuRIwPRf9HEvlEMf9kPwyKoqy4WQIB9+0eeblBP3DBpa1NHgRAgaGDV79kSTxhODoIZvLF3zmZwOa9RB/4brcMCEWF+Q7dLp7dQaGDbbvttjzqMWOPRaZnIYQIKXE8+DoIYeR7Sad3aoe2Vpdvuhx8A2b7bstHnkituz7uiHIFzRe/FiCXE5j/+MxLp7zmJ7wadRC2m2JAAxTkEhGgVrvgMGmEYO9B2Js3bm0xtnoeS/6mRY04gkVmm0Es6eXWF8/oefSPnsG6fto8QRWXz+xwSGEaeDNzdG+eIGw1bzXh6vcQOiFhH4USEsZvdchYOFfhE5A83KZqe+cJ7u1QGooWqrY99JW/IZD/VIZKSWdTwxSeKQfr+bQuFwBJMm+DNJffm4WusHiPkFG4ZwQ0S6ljGrT+SGNsQpupU0YhIsP9ZsugX1rSyJbU1XsuSZGOkZ+by+JnjSN0TLtuSahc/+dMyvKRlMBmfJAGBow2LbFpPu6QriVasC5ix6XxpZ+mGgCCh06WzcbbB+xeGSvxe7tFsODBj1dOrmMTiwWfTg6rqRWi8Kx8UmP0+c9jp5wOHfR4+Jlj7licNOarRvB0KGnW2fzkMnWzSbbR0y2j1hLApZkQmCZAiHA9STNVkixFDI543PxsseZ8y4nz7pR6DfuU6+Ha6n7uSFME3q6DLYMGwvjsdg+YrJpcOl4TCMaj+NeHc/E9NXxnDrrcnlhPI1meFdCzJglePGZOLns0vovQSA5ctxhYjrAcZYfiKZBV0Fny3D089u7K/o9HBqIfg/z2SjkNA0RBYJOFHAWSwGz8wGj4z4XRj1Gx6Lf8dFxj5k5dbKjKA86KeH8aY+j7zkMjxgMbzGXPca0BJu3GvT2p9nziMWZEy6TYz7VcojrRBeBVkyQTAq6e3UGNxts3maybaeFYbI4a0xKaDYkxw87fOFPGvz0L2XIdWjLZkMpK7NbkmPvO3zzS016+3U6e/RldcKEEKTSgmdfSbDv8RiTYz6XznlUSgHNRvTZEYsJUhlBoUtn81aT3gEDKxZ9HgKEgaRRD/nO11r0DRo89nRMBWTrSAIIMLt7SO7YhdXbiz0+xuIPQNfQkkms/gFi/QM4kxO4szMqIPuwu8k5ojA0zLRFe6ZOc6yMlYsz+PGd9LwwQmZbJ43xKiKUdOztJTWU59x/PkTpyCRGyiI13IGVX2X23yr7Db0Atxot1ywfn2b+/QncShshQLMMNEO75ZphoRdSOTlDdmc3Pc9uQtM1Zt64tKxpgaIoERWQKQ+E556M8zf/Wo6Pvphc8vWjJxx+43cq/Mf/crV+g2VBX7fBi88k+NnPpPn4K0lSCYGmrXyybxqCdFJjoM/gsf0xfgyoNQK+90abP/9Kg+++0WZyZuUAZCPoOqRTGsMDBh95PsFnPpXiiUfidK6wzOZahiFIJjS6O2H3jqi2gudJZosBX/t2k89/rcmR4w5z8wFt++6lZIYOmbTG5mGDjzyf5Mc/leKxfTHyuZuPJ5XU6OmCPTuj8biuZGrW5+vfbvEXX2tw7KTLXCnA3uDxZDIa/8s/7uSRPTGS11yQNFsh/+h/mefPvtRYNrMtZkF/r8Erzyf4yU+n+diLCTJpbdWlTLouiMcgn9XZNLj0Ynh2PuDbr7f4/T+p8dVvqenyivIwCAJ4/Vtt+gcNCl06qfTyMETTBMmU4Inn4jzxXFQHR4YQymgGtK5zw+WTUkpaTcnpD1x+79drHDvs8PgzcbbvNsnm1SyytZoaD/jea20GNxl8/EdT5PIa+ioB45Xuljv3Wmve/pVw7L23bL78p00efdJiaLNB74A6zV8f0fI7I5MlsX0nZmcX9ugl6u+9u9ixPWw2aZ04hjczTe6Fl1AF4e4dI2lipGMk+zIYaQvN0In3pPEaDv5C3a+1MtMW+d29+O3oeVfeL91qG7/tgZQITRA6IaEboCfMxYL4qcFcNCPtVkiw5xrMvztGz/ObCWyf1lQNYWgYCRPph1ROzyL9ECNlYaYtEn0ZjKSFDCSJ3gyB4+E1XfyGu7jZyqlZUsN5up8exqs5nP+j9/Fb7g0ORFEeXurdW3mg9ffq9Fy3FGTbZpP/+3/XwU//aJpC/vburmZSGj/6yRQvPJPgG99r8a/+XYmjJ927Mlups0PnU68m+Xv/XZ79u2Nod3CD2DBgoFfnV/9Slp/+0TR/9qUGv/2HNd46ePdaiXd16nzmh1P87V/Ns2+XxZ2UujFN2DRo8Df+Spaf/fE0f/y5Or/7RzUOHr43d8mEiGbFxVZY/rR9xOQf/p0CP/yx5E3DzZvp7tQY7DNIJ9VsAUV5mJw+5vL1zzfJ5TU++qnkzZ8AIKJZ1GsR+HDkoMPv/UaVw+9E76OjFz1mpwMVkN2iics+//HXqsQSGi99PEGhc/1ev1ZLcvyIy//6z8oUZwN6B3WK82o28XqREmQQkHvhZQCap07QPHaUD02dDWWJrqc2MfTDu8hs7cTqSCCEoPBIP63JGtPfO8/FPz265m0ZSYvCgQEGPrYdMxNDhpLG5QpT3z3P7JujyIWlknMHLxPvTnLgH76KDCS1s3M0LpdveTkkQHOyxsU/Pcrmn9zP9r/6VLRUM5TUzxcZ/eJxxNmoBEzviyMM/tBO0gsz1aSUdD05RONymanvnmfsiycWt2nPNXAr7aiBQM2mPVNf7MCpKMpSKiBTHmgdOZ3uTp1EXBAEkicfi/MP/nYHLzyVIJddfbbOzVx5Xi6j8clXkvT16PyLXyvx1iGbemPjPnCeeTzOL/1Mhh/7oRS93TqaduO7/zdz7XMzKY2f/HSabZtN/vRLDf7P36+yWv3Y9fL8U3H+6s9n+dTHkvR066vO4lura8eTTWv83I9n2DFi8dkv1Pm9P6pt+Hiupwno7tSXBGSppOCpx+L8j3+/wIF9sTv6PbxCCMHUjM/RE2q6vKI8bI697+D7USmAH/mpFLpx488FcU19nRspzgV840tNvva5FudOXZ1pcPmCz9x0wPbd63DwDxEpoVYN+a1/W2HsgscP/XiK7butWyu4vYKJyx7f/Xqbz/3XOqW5gCCA4mxASS23XzdaLEb6wONoyQT2hfPRskkVjn1ozR8ao3pmFs3SEboWlfYKJKEf4Devvpcd+qdfwas7eI3o3CmwfWbfuETp6CReLbpR3J5tcPGzRxj/ysmoLgaS0AvwG+5iOAZQOTlDc7yK8V/ei7bl+IRugJSS0A2u2eeXl+zTb/vMvHGJ4jX7JJS41TaX/vwDxr92Gs3UQF7tqBl60fZm3rhE6YMpNFNH06PQjEASeAF+Y4XzQQFOscXcwTHkvaqnoij3ARWQKQ80wxB0duhs22ISjwn+wd/q4KVnEnTkNbR16Mql64J8TuOJR+P8479b4F//Rpk3D9pUa+tflOzjLyf4pZ/J8upLCQb7jTsOk66n64JCXufJA3HSKY1cRud3/muVmbm1dT+7FYYOH38lyS//bJZXnk/Q33vn4dj1dD362T/9eIxUSpDPRuMpVe5OXTIAoQl6urTFAtq5rMZzT8b5f/7NDp5+LE4qJdbl97BaD7g84TM2dZcTQEVR7rl2S3L6uItj1xm75PHsSwl27DXJ5vRbnpHr+5J6NeTwOzbv/MDmyEGH8VEfu331TXP0vMfstHqvuR1BADOTAa99scnkmM9TL0ZLX4e3mFGN7lv4ec1N+xw+6PDuws/p8kWfcOE6fH42oKRmkK2fIMQrl3A+uIzV1UN8y1a8chm/VLzXR6aswG+6S4Kw1TTHq0u/ICVe42p4BSD9EKfUumm3x8D2CezGuuwTokDPLbdxy+1Vt+U3nJWDsBWkhvOkhzvw2x7FwxM3rb2mKA8zFZApD7zeboNXX06yc6vJqy8ll4QSYRgVPp+cjrofVushti3xfIlpQDKp0VXQGeo36OrUMVeoGSKEIJWAl55NMDMf0G5L3jpkr1tXwURcsG+3xa/8pSwffzlJb/fqf7auJylXAi6P+1RqIc1WiOvJxe0k4xq9PToDfQa5jLasUDBE9c3274mRy+o0WyGf+0qD0fH1uxhKJQWP7Yvx1/9ylo++kKSrsPoyE8eVlBbGU62FtNrReAQQj0c11foXxpPJaOgrhGzZjM5j+2JkMzqNVsjnv9pgYvruXDhoArq7ooYPyYTgyQMxfuUvZfnIC4lls/+klAQhzM0H1BvR76HjScIwqpuXSmhRd9KMRjy2dMrB2ERUrL/dVmc8irKa86ddvvDZJm99b/kS8nZL8sF7GzMDs1oOePM7barllW+cTI75eO6ddUVuNSSnj7nMTgeMnvfZvd9ieMSgp0+n0KWTyWpYMYFpCTQtmvwSLHQCbjcltUpIaT5gZsrn8kWfUx+4nDnhUlvhhsL8bMB3v96mXFw6nssXPMZHvdsfxHXKxYA/+y91sjltxRsoRw46VEv3Zwg0ORZQKbcZH/U5e8Jj6y6TgWGD7h6dXIdGKq1hxQW6DmEInitpt6KfU3EuYHrC58JZj+OHHS6c8aiUlv4s6rWQd35go2nVZfs+c8Kl3boHnYXuYzL0CearNI8fIxzZijUwSGrvfuqH3iVsq7qfyoeTZuok+zMUDgySGsyhxw3KH0zRnr15kKcoDzMVkCkPvJFNJj/16TT791ikklE4FgSSciXk4pjHuYsep866nLvoMlcMqTdDHFcSs6KC6MMDBvt2WezfE2PHiMnwoAGIJXd6hYhOZH/skylGx3xm5nxOnbvzCwXLgq2bTf6vv5Tj06+m6Fil5kuzFTI57XPuosfZiy4fnHSZmQuoVK8W3M+kNXIZjW1bTHZtt9i51WTLJpOhAQNNLA1rYpZg2xaDv/FXctTqAV/6RovZdbgbHbMEO7Za/PW/nOOHP5ois0JRaYBGM2Riaul4ZucDqrVoPEJE48mmNXaMmOzeYbFjq8WWYYPBfmPhTvzV8cTjGru2mfzf/lqOSjXgte+2mC9t/AWCpkFPp0E8Jti13eInP53mMz+UWhJMNppRh9TJaZ9iOeDiZY/5UhSStW1JEEThZj6n0ddt0N9r0NOt05nX6O4yyGc1zl30OHdp/S5MFeVBdPq4x+njd//vpFwK+c7X2nzna6vPBFgPQQDzMwHf+WqLQ2/aDG4y2LLNZGCTQWe3TjIpiCUEhhGFLq4LrUZItRwyP+MzMeYzdtFnfNS/YVjn2JIffLPND765seMpzoX84W/VN3Qf91KrITn5gcuZky75gs6OPSabRkx6+3XyBY1kSsMwBYEfvebVSsDcTMDEqM+50y5T4z7eKpNkfA/ee8vhvbfUsvt1IUF6LmG7TfPkCYRpERseJqhVaZ46gXRd9GwOI5vD7O5Gz+cRmk5802a0RIKgVsOvlEEIrJ5etEQCq68fI5cDJPGt2wntNn6pSGjbaPE4Zlc3wophFjrRYjGs/kFCxyFotfDmZtUST+WmhC4wcwlyO7sQhk7pyCTzB8e4Z+3qFeU+oQIy5YG3bYvJti1Xu/4FgWRmLuB7b7X5r39e56vfauLfZIKUoUedH3/ppzP80s9l6enUMVao85JMaPz4D6cYn/K4MFrFvcNrsd5ugx/6SJJf/cXcqsX4642QY6cc/uxLDf7sSw0ujd18tpdpwL7dMX7ux9P8wk9k6O/VsUyW3KUXQrB3p8Uv/nSWSi3ki6818e5wPAN9Op/6WJJf/rnsiuORUlJvSI6ecPjs5xt8/msNLk+sYTym4LF9Fj/34xl+9sfS9PUaWKZc8vPRdcH+3TF++eeyVOshr32nteE1yYSImhD0dhvs3x0FZIm4Fs0WC6BaCzl+2uEb32vxlW+1OH7KwfVufN6bTgm2bjZ5+rE4rzyf4PFHYhw+7nD+ogrIFEWJ1Kshpz5wOfWB6lL2YRf4Uc2w4mzAW9+9ew1y7neaGUOYJkLTow/bMCT0PULPiRLgdSL9gKDZIGi3IQwJmg1ap08gNI30gcewRy/h+z6xoSFSe/ZjdnejJaLC8Nmnn8WrVGidOkHjcBk0jdT+R4kNDKJnc2iWhZHPY3X14ExPUT/4Nu70FEZHB5mnn8Hq7EZLpRCahp7NEhsaxhm7TLVYRAZqmbNyY4HtU/5givIHU/f6UBTlviJu1n5WCKFiZuVD72c/k+Zv/rUcH33x5l28iuWAX/vNCn/w2RqTMz7BGidGaVpUQ+qFpxP82/+5i5FN5orLPsJQ8t++0OBf/fsSR47f/sWJYUQz0v7N/7ubkU1RwLdSfZLf/5Ma/+cfVDl01Ma7Sbhy/XjSKY29Oyz+/b/sZs9Oi0R8eWrlB5Lf/5Ma/9t/KHPyzO2HMIYR/Zz++T/uYvPQyuMJAsnv/VGN3/yDKh+ccPD8WxtPNqNxYG+Mf/8vexbrzi0bjy/5zT+o8uu/XeHM+fUJlbo6dT7/+/08sidGMnH1NZQyWjb1pdeaDA0YHNgXQ9MEUkomZ3z+7X+o8BdfbTI+6eEHaz+n17ToH10XDPUb1BshpUpw06BXURRFUe57uk5+zxOkR/YQK/QgdB2/WaMxeo7qyUN4tfL6zbASIvrAlbBY5G3ha0II5JUPXk1DRLUTlj5fSmQYXv2A1/Xo5t21j5Mg5cJjpAQhELoOiKX9NKRESsmaT1wVRVGUZaSUN6z4eYe9cxTl/iGlxPcl//tvlfnTL9WZml17OAbReUu1FvL9t9r8xu9UOXV25fBL0wQH9sf49MdTd3S8j+2L8cMfSzK0uGRw6ffrjZDPfr7Of/hPVY4cd3DdWzsfDMNoGx+ccvh//fMibx20advLExpDF3zk+QQ/82OZVWexrcXTj8X55CtJBnpXHk+5EvDHf9Hg//i9KidOuzedSbXSeGq1kPePOfwP/9Mc7x21sZ0VxmMIPvFKks/8cOqOxrM2AiEELz+XYNd2C00TtNshh4+5/D/+6Tyf/XyDsUkP17u1G95hCL4PjiO5POFRLKtwTFEURXnwabEEnU++QmbbfvxWncrxg5SOvElr/CKpoREKj71IvGdw/XZ4JZAKg2Vfk9d+8IYh0veRnrf0H99f+gG/8Lylj/GifVw56ZEyeoy/wrZUOKYoirKh1BJL5aHhuvDGu22+9f02ly57txUohCHU6iGf+2qDfbsterqNFYvMD/UbPPN4nP5enenZW+8CaZrw9ONxPvJ8crED4rXadsjp8y6/8bsVjp1yaN1mcXYpodmSvHnI5rNfaJBOaTz9eHzZ4wb7DZ57Ms7jj8R476hzy+OxTHjuqTgvPptYcTytdsjx0y6//jtlTp51sZ3bG08oo9Dv9Xdt/uQv6iQTgsf2Lx/P5kGD559M8M29bQ4f27gaLVdCwHwu+h1xXcnZix7/5jdKfPv1FuVqeMcrQe502auiKIqi3C800yK7/RFqZ4/SmriE36yBlGhWDKc0Q27PE1i5AvbM+L0+VEV54CTTvcSTBQLfplq6uHE7EoJEokBH9y7iyQK+26JavkS1dGHj9qkoC9QMMuWhIGUUwvzJ5xucu+Th3GFZltExn299v8WJMytvKJXU2DJs8uSjcYzbiKG3DJs8ti/Glk3mit+fmgn44mtN3jpk02zd+TKCRjPk699p8vq7bUqV5Xcn4zGNnVtNPv1q6pba0F8xstnksf0xNg+uPJ6xCZ8vfbPJO+85tx2OXSEXQrIvf7PF2+/ZlKsrjCeusWenxSc/cvMluevp8oTH577a4IuvNSlV7jwcUxRFUZSHidA0jHSW9tRl7JkxvGoJr1bGmZ+hfuEUUkqEsfK5hqIoKxGYsQy5jhEQN44GpAyRYUAYbvBMxoVlx0HgEovnyOQ3kUz3bOw+FWWBCsiUh4LvS2bmA77xvdaKAdDteONdm/eO2jjuyoFOZ0HnlecTmMatJ0pPHYize6dFbIXZVq4rOX3e5U+/2FjXZXUXL/u8dcjm5CqhX3+vwasvJ+jIabe8NPG5J+Ps3GqtOHvMcSXHT7t8/quNdW3KdP6SxxsH7VXrjA31G3z0hQTZzK2P53a07ZD3PnD4oz+v02xJ1YBKURRFUdZA6DrCMKN/NB2vWsRIZTBSOTQrjmbF0JMpYoUe/HqVoN2814esKPcN3bBIZ/ro7n8E7SYBWbs5R3n+DPXK5Q0+KondLjMzfpDizAkcu7LB+1OUq9QSS+WhUGuEHDnuMFf01y1Uujzhc/qcy8ycz6YVZkZ15DSefSKOZYpbWgIpBDz1WGxJ581rzZcCjp9yOXF6/buTHTnu8Ma7Ns8/HUdboUPn1k3RTLC337NpNNc2JiHg2ScSbBle+e1mbj7g2CmHU2fXf63goSMO77xv88zjsWUdR9Mpja2bTR7bZ/HuYYe2vbGJ1fiUz6EjDqfPqTWRiqIoirJWZq4TIxHVddVMi+b4RXK7H8fKd2PPTUIYoKdz5HY+Smv8PG61dI+PWFGWEkJD12NRIwcEIAnDgCBwQYZLHqdpBppucqVDQxj6hIGHlFdv8Gu6iaaZCKFF2wr8aFtE57KaZqAbMQLfQdMthNCQMiQMPcLg6nmorlskUt2kc0NY8RxmLEMYeMv2efX49YXt+ITBarWYTTT9yrFFM8GibXrXjNFE043FMcqF1+LaMSrKvaICMuWhUK4EvHXIXvdC5pfHfU6cdlcMyJIJwZZNBoUOnUYrXPO+cxmNHSMWPZ3La5sBXLjsceT4xrSCHx3zOHHawW5Lksnls72SCY2PvZjk+GmXRvPmH2JCRJ0/d24z6exYeTxnL7gcP7X+YR/AhUsep866tG1JMrF8PJm0xkcXxrPRAdl7Rx3ePNje0H0oiqIoyoOm6+mPkd35aPQ/AoSmg9BIb9kVdX+Ehc6PBon+TXjNOm5p9t4dsKJcQwidRLqL4a0fJZXpj4Irz6ZSOs/k5Texm8XFxyZSXXT27qWzZy9WLIOUIeXiOWYnD1NbqPmlaSa9g0/S2bObWKKA77UpF88yNfoWntsEJIWe3Qxve5Wx89+mf9OzxOI57FaJ+eljzEy8h5QBuhFnYPNzdPbuI57oQNNMHnn6/4JEUi1dYG7yMNXSRYTQSKS6Gdr6Cpn8MJ7TZH76GJOjry8bq2EmKPTsobvvURKpToTQaTVnmZ08zNzk4YUxdtPVu49Cz26sWIZQBtQrY0xdfptaZXT9OtAqym1SAZnyUGi2JGcvuATB+r7pjk35nDzr8qlXl3esFEIQszR27zCZLwXU6jcvOKVpsG+3RaFDQ9NWXpp56bLHByc3JlByXZiY9vnglMuzTywvbp9ICJ5/Os7v/pEG3DwgMww4sNdaWJa58njOX/JWreV2p1xXMj7pc+KMy1MHlo8nndJ47qk4v/2HGrBxBcGkhIujHmfOb8w4FUVRFOVBNf/ut6kcf3dtD5YStzK/sQekKLcgnuig0L0bTeiMnnkN32tjmHFC6eM7rcXHJdO9dPc9QiLdzeToGzh2FU23CAMPp10GonCsb/hpUpk+SnNnaDVmsOI5uvseIRg4wPz0cRy7gtAM4ok8HV07mLz0OmHokytsJVcYwfNaFGdOEAQus5NHsNsVOjp3EEtkuXzuO4Shh++18Zw6EM0As9tlxi98l0LPHlKZvoXZX0tZsQz5zh30Dz/D3NRRJkfnkQsz2tyFbQEEvkOtcplmcxbfbWEYMfo3PUe+cxue16LdUOG2cm+pgEx5KLTaIRdHPYJ1zkDmiwHjk6tPDTMM2LrZ5NARh1p91Yct0jTYtd0im9FWLIYfhpLZuYDLE+s8FW6BBMqVkLMXVg7ILFOwd2eMTFogxM1v8hi6YM/OGOnUyuMJAsnUrM/41MaNZ74UcOGSt2JAFo9H40kl1zae21WuBkzO+JQrqiq/oiiKotwKtzS7bEaYFoujmTGErnP9CUboqZtRyoeI0NCNOLFEHikDmo0ZpAwQQiMIrnZST+cGseI5mvVpyvNn8dwWQtPRhEa4MFNS0026+h6hUjxPpXiBdnOOWCJHKt1LrrCVWvlyFJARLc1sNaapVS7j+zZC6HT27CXfuY3izAmQIU67TMtMkEz1oOkG9erlJUswrwgDl1ZjlkSqm1g8t+IwY/E82cJm2q1idGyteZAymvF5Dc9tLiynDBeWgJp0dO/CNJNYsbQKyJR7TgVkygMvDCWttmRyOlj3roG1esjsfEAQSDSNZXWuDF2wadAkHltboX4hYOsmk3Rq5SKZjWZIsRxQb2xc0FJrhIyOrxxY6bqgq6DT3WkQj3k3XZZo6LBti0kycaPxhBs6nmo95PIqIaahC7oLOj2dOpfH/TvuoLmayWmf+WKAr0orKIqiKMptE4ZJcmALsUIPmmkhVzi9al46gz07cfcPTlFW4HtNGtVxEskC2cII8WSBdqtIuzGH712dQZZIFkBAvTqxsFQSZOhfXa+xELQlUl3YrRL5zm1k8sPohoVhpUikutENa3F7YeBRK48R+A4yDLDbZVy3QSY/jBACuc53hU0rSTzRwdzUURy7ggyjc28ZLD35FZpOLJ4jlsijaVEUYZhJAt9B11QHWuXeUwGZ8sDzg2gGWW0DQpi2LanUApptSSa1/CxN02CgV1+xe+NKNCEYHjBWrJcFMFcMKVXCdQ/6rtVohoxPrlxIXojon6F+g3RKo23fOPHRdMGmQYN4fOXxzMwFVCrBhpYbqNUDJlaZoSYEaDoMDZicPOtuWEA2MxtQXcMSW0VRFEVRVqfHEnQ+/ZFo9o3dJvTdK3XJF7WnNrrDnqKsnec2Kc+fJfAdOrp20NG1nWywmWrpIvPTHyyGYUKLitavNIMLQCDQdAMhBJn8EPFkx9UafIDdKuL7V2ekSSkJQ3/xz0PKEClDNG3lmsB3SggdTTMIfPeGSzLSuUHyha3EEvnFv91EqlvNHFM+NFRApjzwXFfeUhfJW9VuS2bnfdJJc9kyQl2Dzg4d01j7DLKuLp3YKoHafNGnWtvYaUjNlmRq5sb76OrUVg3xrqVr0NOtY5mrBX7BhgSX12o0JDOzq49HAD3d2qoh3rocQyvE2aDwTVmdENpC5yapOiMpirKhjLgOEnw3WBbYKOtH6DqxQg8TX/1j7OnxxVkq15IbeRdRUW5DGPpUiueoFM9hxXP0Dz9LZ88ePLfB/PRxQOJ7bUwrjRXLcKXTZST6bykDfLdFGHiMX/w+xZkT18xAu3IOe/XNR1uYqWW3igSAbsTQdRPPbV73FiUBubAK5vbPhYPQxfdt4gszw65dPnplDELo9A4+gW7EmLz0OtXSRUAwsutTaLq1ypYV5e5SAZnywPM8Sau9cSdLQRCFZCsRmiCX0zHW+JcmRBSoxVZZkmk7Esfd2DNvz5c0Wzd+vQp5fU3LRoUGXYXVA7K2LXE3eDyuf+Of/+JrvsZZfrej1Za4nrpiuts68zvJZYZotuaYnj9yrw9HUZQH2Av//aMEfsj7//k0rfmN6TStQGC3mH/rW+R2PUZqeBt+o4YMl94AaU1ewi3N3aMjVJSlTDNFLNmBa1ej+luejec2CAIXIa6WIGnUJkimuunq20uzPkW7WUQ3TAwzQRj6eE6DMPAozp2Oiu27TSrz55BSYsXTGEYCu10m8KP3H8NM0DPwGK3mPLgNMrkhEqluqqULS2Z4hYGHlAGxeB7DiOOG18xgu4UlHk67SrM2Re/QEzTqU9QrY8jQxzATaLqJ3SqhadEsszBwcd0mQugk091Rd8yFmXSKcq+pgEx54LmexL5Jraw7EYQSx5Er3jAWAhJxsWoHx5WkkgJDX/nxjivxVp55vW58X960tlgqqWGsEnpdSwhBKqmhrzKb23Ek3sbU51/ke5K2fePAL5XUMNY4y+92uG6I76uA7G7TNQPTSKCru5KKomyweC5G4Aa39Hmv3DrNsEht3oGRzqI3kujx1JJlZgBOaQ5QAZny4WCYCfKd28nmhwGBJESGIY3aJNXSKFdmfTWqE+h6jI6uHWze+UNoQkcS0qxNUp47g+c0CEKPqctv0dmzh67effQMPoEQGqHvUp4/g+s2FgOyMPRpt+YZ3voKhplACEGzPhkV6L/mqsWxa9Qr42Tzm9m+/6ei2mWVS5Tnz9FuzKJpJj0Dj5HK9JHK9mPFs4S+SyLZhWNXmJ08jN0q4rQrFGdOoBsxegefpH/TcwjAsSuU589ht0oECzPp8p07GNn1aQLfxnPqtJpz0XLpBZpu0jf0NIlUF+nsAFYsQzo3SDo7QLtZZG766GJnT0VZbyoge8DltnaQ6EriVG3Kp4v3+nDuiVCyocXRgyCa2bVSQiYAy4K1ni8LEXWK1Fauab8QkG1s0HJlPGF4tebY9WKWwFhDCQNNgGXdaDwh3gYHR34QBXE3Gk88JtA38KImDKPfQ0VRFEVR7oCuYxV6qJ05glOcQXrustMvr165F0emKCvyvBb1yhiBby+WffC8Ju3GHK5TW3yc77WplUfxvTbxZCe6biJliN0q4Tr16EEypNWYRSBIpLowrRRCCALfpdmYIbimBlkQuFTLo1hWBt0w8T2bVnMO+7pgKQxcGrVJpi6/jZXIgZS0W/MEXjvapQxpt+YJQ49Wcy7qSiklQeDiu63FfYahR6sxy+zE+yTS3RhGAiGiGmx2q7h4/JX5c7hOg1g8h5QhntvAc1sg5eI4ZRjSaszhe21ajVk0TY+6XgYerlNfMk5FWW8qILtLhC5ID2YJvYDmVOOu7VczNIy4gd/emIKM94M7W1F/c1JCEKySfgii4OUWDiC6+7zyEwI/mrG2ka6MR8qVwySIulle37FzNVHutPJjfR/C1V67dSIlBCGrj0csjGeVEE9ZC0E8licZ74hOiNAIQo+2XaRlF5EyxNDjxKxMNH3fa5FKdKHrMTyvRcuex3Yq0ZaETjJeIB7LY+gxQhlgO1Va7XmC0F3cn66ZpJO9WFYaTej4gU3bLtOyb3wjIJXswTKSuF6LZvsBLAira2Sf2YmetGhfmMG+NHPTekjJPUMYuRTeXBV7dBbp34X6PUKQ3DtErK9j2bdapydwJoq3XMdJS1ik9g6jxUza56dx52rcqKOJMHTiW3qw+jrwKw2c8SJ+RS3xUG6flTbp3JGn79EuNF3QKtqULtVoFW2QoFsaWz8yyOypMo3pFoEXolsamb4U2YEUc6fLtMsORkIn3Z0g2ZWgXXZI9yZI5GJ4bZ/KWIPyxeiiuv+xLnRDw6655IczaKaG23ApXazRmGkRPogzl2VI0G4Qug7S9wh9d1k3vuuXXCrKveR7Laql81RL52/6WM9tUC01omWQq5EhzfoUzfrUDbclwwCnXaZavHDTOqye26A4e2Ll7chgoVbYzYWhR6M2QaO2ehdZu11eFtKttM9K8eya9qko600FZHeJlYkx+MIw7VLrrgZk5TNFymcezpljVwjBhoYfYiFgWc2t5FlSQhhGxTJXCpU0jVVnY60XIaKQ7kb7kXLlGXPLH3elfMHK49E1Nnw5SjSeG7xuEmSIKqp8m4TQsIwUPYW9ZFL9xMwUQui4fpP58mlsp0ogXWKxLF35nWRSA1Rqo3TktmCZKVrtIrOlk4sBWSrRRVfHbrKpAXQ9hpQBbafE1NwRmq0ZgtBD1y2yqQF6ux4hbuUQQscP2tQak0zPH8Fx66z0A43HOugp7CNmZajURmm254EHq5izZur0/+qrxPoLTP/h97Avz0UJ8Wp0QeePPkVq9xDVN08z99/ewK/ehZBIF+Re2EPuhd0ITSAMHT0TLQGZ+M2v4kyVb3zc1xNgdmXo+2uvYmQTTP/n7+K/cYqwtfpdZi1ukn9lH/mP7qd5bJTiVw6pgGyDaNk0WiqOP1e+4ZRuYZlo6SRaMgFIwkaboFa/b6bgpnuSbHmxn/ymDHpMp122Ofv1McbemcGpuVgpk1f+wRO8+RtHufCdCYJq9LXBp7rZ8clNvP0fjtEuOyRyMYae7mXklUEm35slvyVLdiBFu+xw8XuTlC/VQML+n9pGsjPOzPESPXsLmAmD0A85940xLn5/gsZM+16/JOtO+j7tmTEyW/cQuCME7dayQKx66jDtZv0eHaGiKIpyP1MB2R0SmkBcN0NIBhJ55WROgKZrdGwvkB7OEXgBmhldqctQIq+ZPbO4Hbn0v2W4dHuL+7yyPwkyCJdeDy7sd8VtXHvsukAGEnFNwHP9cd3vhMaalgPeLl0nKqq/Us4joy6a8hau8zwvmvSwUt2uWExgrqH2153Q9WjJ4Y0miLmeXPNMNteThBJWyhBjMYG5we9Cug4xS7vheBwv3PCZeQ8q00jSVdjNQM8TXJ56g/nyaYLAwTDiUV2MazqMmWaSTKqfVrvI2UtfwfXb6Jq5ZHtDfc+hCZ2p+SOUKueIx3Ls2Pwp+roeZWruMPXmJMl4gS2Dr9Bsz3N29Gs4bo3O/A76uh5F03TGpt7CDxaKZC/8WHUtxuaBFzH0GLPF48yVT/PQp6JCoMUtYoOdmD05zM4MRiF9dwKyIKT29hm8mQp6Oo7ZlSX/0f2I23xDELqGnkkQ39wDAqzuHHomccOATLl7Ui88RvLJfRR/67NRSLZK4Wejp0D6ladIPL4HgNabR6h97QeEzfsj6InnY7QrDm/+xlE0U+Olv/8Ym1/ow2v5jL5x49ke1zPiOr37CtQmGxz9ozOUR+volo5uaUua23VsyVI8X+Xr//QtfNvn+b/1KP2PdWFXHc6+Nrb+g7zHZBjgVkp4tcqqjwnt1qrfU5SHgZSSUM2kVJTbogKyO2AkDAZe3MTwR7eQHsyiGYLWXJOLXz7LzMFJ3IZHeiDD/l85QG5bJ4muJAPPDTHy6R34bY/x745y+VsXsUttkr0peg700bGrk/KZIgMvbCKzKUtzqsHlb13k8jeiqba5kQ4GX95E7xP9xPIJpB8wf2KeC184TflcEULQTI3sphy7/tJ+ciMdtOeajH13lEtfPbfk+Df/0DY2fWIrl75ylpEf2UG8kMAu20y+Psboa+dxaw/GhYWpC2LWxk270jURBUorfE9KsO21h0kAjVaI768SkFkCcwOLyUM0Gy4ev/E+Wm25pqLzoZQ0GpLAh5XqpMdiYk3F/u+EYQjisRs/ptWKjlG5daaRpDO3nbnSSSq1UTyviUQSuj6IqBjtVQLfbzM28xa+30bKcDFAEwhMM0U21c/U3GHKtYsEoYvtVJmcPcRQ3zMk4wWa7TnisQ5SiW7OXX6NtlMiDANqzQnisSx9XY8yOXNoMSCThFhmiu2bPxkFb7PvU22M89CHYwBSErZdnLE59ISFO13Gm6vepX1D69Q47fNTCF3H6s2Te3EPt5uYSz8kqLVpX5jGSMdxpkoEVXWRfL/xpuepfuHbOGdHSTyx714fzi0rXahy+e0Z3JaPEDD6+jQjLw/QsSVzywFZdEcUTn3xEqWLNQIvJHADrr8bN3+2wqUfTOLUoqWGM8eLbHq+j3jHTT747lOh61I7dfjqyyAEArGkUL/c6G5GivIhV5o9Sa08iuvUljWxUBTlxlRAdge6HumlsLOT5lQ9Cp80QbwQpzFeI3ACZBDSLrY4+7lTDDw3TOe+bmqXqky+OYYMQpozTbxGVFNHMzQS3Un6nh4k8AImX7+M/62A0A9oz169mx84PpVzJVozTfy2j5kw2PLpHfQ80Y/XcGlM1gn9aNvn/+I0Q69sItmTxkovTyestEVhZyf2fIvRr58ncAO6HumhsKsTt2oz+o0brH+/j1iWIJnYuBDGMKIuiCsJpaRWDwnWeBNHSihXQlxPRrPSrpOIa8RX+Pp6Mg1I3eT1qtSCqDHBTcgQipWAzb6BZS3fZjKhEVvh6+vJMgXJVX4+EMUk5WqAs8HNDx5UumYSi+WYr5zFD2yu9HOVyGWzRGQY4HktPO/aGUpXZsfqWGYaITQ8v41/pQuTDGg5JQw9jqHHMPQYphEtv3Lc2mLA5vs2rtckZuXQtKsfbTErSzY1iGEkmS+fwvHq19QyUwglc597Gz2dwC/VCVp377WRro9cCFKDVOyW2smvxJuvMfkfv45m6Nhj84Suuki+7/gBYb1FUG0g78Ofn9v0aJeiemNSQmveRjMEsczNOuku/xyUYYhddWlXHAI3usC9WrLgKqfm0phtL64ScFvRe6JuPKiFNSWh55DevIPk0DasfBdC1/BbTVqTozQvncJ37Ht9kIpyTwWBSxCocx1FuR0qILsDZsokXkjg1h1ql6s0J+vE8nG8lofv+CDBb3rMH50l2ZMi0Z2icqHM1FvjK25PM3TMjEX5dJHZ96dxGy6avnQ5pV228VtzhH6I1/Iw4iZ9zw6S7E4SLyRoTNZBgtdwmT82S3owg5EwV9wfgqhpwHSDqbcnorBOQv9zQ+R3dj5QAVkqpaFrt1bSZi2EiJYjFvIrL+ELQyhVgjV3apQSZud9bEeSSS//fkdeI5Pe2JPeRFyju+vGbw3FUrimgCwIYXYuwHElqeTy7xc6dNKpjR1PMiHoKqy+xlZKmC8FOGsYj7KcXCjipgmNm3WjkDIklKtP1QtlNDtCXJkRsHAhqAkDiURKiZQhUoYIBGJxn1EHhqg7VLj4vIWd4noNyrWLJOIFUoluXK+B598fS7buBvvCzL0+hHUR2h6t4w/ekrIHhRazsDYPknh8L8LUCaoN3NFJvLHpWwpHtWyazMefo/nWkYWaZj4iEcca7MEc6qV18Dhho4WWTmL0dqJ3ZAmKFazNA2iZFGG9iXtxAnd0ct3HKDSBdk09Ac0QUW3Ra04+ZLjQMWbhYUIXWClzyble9Diim603eWlC/8rMsitPlBvfnegeEoZJcnAL6ZE9aKaF324CEqFppDfvACSty+dUJ0tFURTltqiA7A7Ux2s0Juuk+tMMvbSJxlSd+ngNv+3dVt1nKSV+y2fuyAxOJbr7tdKyLysXJ15IoJkaQgg0Q0OPG+ixWy+05dZdZt+fwmu4hH5Ie76F23DXcLfz/mHoglRCkElrVOvhnU5SWMKyBNmMvmpoFQQwPRfgumsNyCTjkz6tdggs/3l2dep05HWEuOPJFqtKpwVD/Su/NVzZ5/SsT7O1hiWWoeTyhIdtx1f8fk+XTi6rbeh4shmNgb7VxyMlTM0EC6+5cquC0KVpz5NO9VJrjOP7bUIZoAkdTdPxA5e1LGeUMsR1G3h+i5iVJR7LYTtVDD1GNjW4EGq18AMH12vghy6ZZB9B4BGEDnEzSyJWoNmeXVL3zAvatNpFpueOMDL0MfLZLQShR7l2iTC8/2aooAn0ZAyrv4CRS0Y1u8KQoNHGm6/jV1sLs1dWf81jg53ENncjrutc4U6Xoy6W3hqmvAqBnophdmUxOtJolsGVuxCh5xO2XfxqE6+4MBNog/6+k7sGMbuyy1rUts9P4c1Wo/qcd0CLW1h9eWIDBaSUtM9P45cbK75Gei6J2ZnFyCfRYma0xNjx8KstvPlaVNvtIc7htWSC2LZhRMxCWAbWpn70bBppO/izpTVvR8+myH3mo7ijEwSVGtL30ZJxrK1DJJ95FPv0pcWALLZjM/G923FOnkfvyKKlkgSJOH5xY5YSJwtxcsMZqmMNhCbo2JIl9ENapahkhZQSt+GRyFlYKXPhv2N0bsui3eaMr4ftV0qzYuT2PEnotKlfPIUzP40MA4xUhszIHlLD2/EbNRWQKYqiKLdFBWR3oHK2RGD79D09SO9TAwx/YoTi8TlGv36B8pl5AufaO3o3354MQryGc8MT+sKuTvqeGiSzKYcwNECS31qgeGJu2QXCWoR+iFN1Fi+mZBglBuIGXRnvN0JAPC7o7zWoN901L3dci2xao7tTX7WLZRBILo97a56dFEo4f8mj0Vz5dyCf1SnkNRJxQau9MafF2ZTGpsHVAiWJ48LkdECzdfMLT9+Hsxe8VcOnjpxOIa8Tjwna9saMJ5fRGB5YfTy2LZmY8jfs9XzQeV6LUuU8g71Pkc9sRgidIPQWljlK6s3pm7YXj0j8oE25doF4LE8hv51qY5yYmaIzv51aY5KWU4q6WtplKrVLdBV2IwHXa5BLD5GIF5gpnliyhFLKED9wcLw6Y9Nvs3nwRTrz23G9JvXmFPfV5aUQGLkUqT1D5D/6CIltfWhxi9B2cSZLNI9eovrW6eixNxhW6tEtdP/0c+gJC4SGnrRA1yh//TDTf/CdmxfpF2AW0iR3DZJ+chupXYPoqTjCNJBBQNC08ebrtM9OUvrmkSio8jcmgO549VEyT21Hi5kIQ0NLRnWXJv/DV6l89zhB8/aXWglDJz7SQ+HjB8i9vBdvvsb0H3yb5jGH4LqAzOhIkT4wQuaJbSS296FnUwhdENTbtM9PUz94jsaRS3jF2n31K7eudA2EoPKnX4cgJP3Rp7G2DBK2bRrfentDdqnFLaz+btwzl6h9/Q2Cah1hGstma60HGUqSXQl69xVozrbQLZ3+A120im1KF6JALvQlc6fK5Ddn6dvfSSVr0bktR2Frbt2P50GlGSbJoa1Mfu2PaU+OIhfuJHvVMm5pjoFP/yJGKnOPj1JRFEW5X6mA7A7Vx2rUx2pc+NIZMptyPPn3nif4SEDg+JTPFNd1X5qpsfPn9hG4Aac/e5z5ozOgCZ74O8/e/snelSk0D7hkQmNks8H5S+sbkBXyGn29q8/c8wO4NObRXmtAFsLp8y61+soXk0JEs8gG+gzOXdyY2S/ZrMbI5pWX5Xp+NJ5aI1jT6+gHkpNnXRrNlccvRDSLrL/X4MLoxownn9PZPLTyW53jSi6NedQbIaGaQHZbPL/FbPEEmjDo7drP5sGX0TSDtl1iYuYQzdYcwZoCssjY1Fv0dz9OX9cBtg59DD9wmC+fZnruCG2nDEDbKXFx/LtsHnyFHZs/hWnEaLWLzBSPMzV7aGGp5nLN9gxTs4fp73mcod5nOHf5a/fVUkstbpJ9fhe9v/ASRkeasO3gTJSQfkCsP09y23Mkdw+hxU1u9AvdOjXO/Ofexsgl0VJx8i/sxiissKZ7teOwTDo++Ridn34CI5skaDq4U0WkH6JnEhgdaWJDXaT2baJ28BzeXG09hr+i6puncCZLGNkEZk+e/It7YJ1qL1n9HXR++klyL+zGna4w9XvfpHH0UlQ37RrC0Oj+mRfIvbgHI5ciqLXwpqNOjVZ/B7nndpHaO0z19VNM/advIZ37cObiOgiqdVoHjxG2bAhDnLOj6B05rJEhYGMCMhCEnkft228jFzphSs/fkIwy8EJK56v4dsCn/tULxLMxJt6b5eL3p5j+IDof9Ns+7//n0zzxK3t46e8/BsD82SqnvnSJrR8b2oCjejAJXUf6HnJJlz5J6LkIIaL25YqiKIpyG1RAdgcym7IgwS618W0fe76FW3cglMsCK7fuYiYNEp0J9JhB4PgIXSCDW6i7YWoYMQOnYuNUbTRLJ7spR+e+7qj2mLKqTEpj/64Y3/5BG9axGPvQoMHenSsvR5USPE9y8oxLaw2zrSC6pj1+ymWuGOD7EuO6jpVCwMiwySN7YhsSkBk6DPQaHNi3cvcr2w55+5C9puWVEM0gO3rCoVhefTzbtpjs3WltSEBmGDA0YLB/z8rjabYkb79nr6memrK6UHrMlo5Tqp1H0wwEglAGeH6bYGEZY7tdZHzmbTRx448dP3CZnj/CfPk0QtNBSvzAWQiyFma6yhDHq3Nx/DuM6W+AEIRhgB/YS8KxYuUsldoowTV1z2qNcVr2PACef38Vck4fGCH77E6EZdA8dpnZP/kB3ly0jFDPJknt20T3TzyLnklEs3VW4YwX8eZr0eeUppHc1oeeW6FI4CoSOwdJbu9HhpLy904w/+dvENp+9KanC/RUHKs7i9mVw5ksrW3J5m2KOmFOI3SN2HAX2ae2o63UMvdWaAKrt4Oen3+J9IEttM9PU/zyQZrHLyO9peGYnkmQe2E32ad3EDRtyl8/TO3dswQNG5DomSQdnzhA9sltpB/dTOcPP07xywc3bEbdh5n0A4JW9LoAhI4LYYiWWKduiyvMopd+QFhvrn8B0hW8/ZvHEJogcALOf2scoQv8to9ddRfP9cJAUrxY4we/dhgzHt1c890Qr+lx6fuTtErRe1Jzvs2Zr44y+sYUzdnVu7G++etHkRA1Blgw8d4c82cq+O7G/d3dSzLwaU9dJrN9f9QpfHYCZIiRTJPb9xSB08ZvqXNiRVEU5faogOwOpAez9BzoI9EVXVhIKQkcn+KJOZpTSz+cK+dLVC9W6NjVydP/4AWcmsP0OxPMH5td7GR5M4ETMPPeJIXdXez/1cfx6g5O3aU2WlmyDTNlMvyxETJDWQq7O0l0p8htK5DsS9OebzH62nns4v0za2I95LIaTx6ILQQ06xeGDA+Y7N6x8sWY7YSMTfrMFQO81euSL1NrhJw57/HEo8GKtcBGNpkc2Bfjz7/cuN3DXtVAn8HObRb57MoX16225Ptvt1ddAno9KaFWDzl11mXvTov+3uXj2bHVYt9uiy++dpNlXbdhqN9gx4hJLrPyeBrNkB+83VbLK9eBH9j4weqBUygDXG8tP2OJ57dvOrNLyhDXq3OjRnd+4OAHzpKvBaFL4N5/nZ2EqZPY3k9yWz9+pUnxywdpnZ4gbEdjEfN1pOuTGOkl++xONHP1j3fp+QTXvCndaoBl5JPomQRh08a+MIU9Orf0bVXXcCZL6AlrISjaOKHtgR39EujZ5MKs6FvfjgyBMFpWafXm6f6Z50k/shnn8jzl7x6jcfji4mu9SICRT9Hx8Ucx8imKXzxI5QcncCZLVwOZuRra9w2MbILMk9vJPruD8reORks/H7K3HaFpaJbJlcYawjBAE8tCxzVZLHQfhWJC19ESK9W6lNHP4i7MlG/OXX3PalecVR8XOAGN6eWhl129+vsV+hK76i752koas8vfJ72Wj9e6jdf0PhE4NuUjb5LbdYDuZ14lDPyoUYxhIoH6uWM4c1P3+jAVRVGU+5QKyO5Aa7ZJdbSC1/bQdI3QD2mM1yiemMWpLT05skttJt8Yo11sEcvF8dsebv1qvTG3HnWddBsuvrPyxYoMJBML20j2pAm9gPZ8i9n3p0CyGMrJUOJUbfSYHh2boSEDidfycCr24p3r4sn5qzXIFtqDt+dbzBycRI8/WL8a6ZTG3l0WA306F0fDG15Ur1Vvt86OEZPBVQrAV2shh485tG15S+fmYQiHjtg883h8xYCsp1tn/26LLcMGo2Pru1Rk7y6Lpx+Lr1hTzfMk86WANw+211R/7IowhLfft3nyQGzFgKyvR2ffLotNgwaXJ9b3pP7RfTEefyS24nhcTzIzF/DmIRvbfvhmcyj3F6OQxurNo8VNvPM1GkcuEtrX1FrzA7z5GvVD50g/NoKeXKdZOSsI2w6h62F2Z7H6O7AGCrgz1WhNOUSF+psOYXP1kOBDJwhACGJDnXR8/FGyz+zAGS9S+f5xGu+dj5ofXEeLW8T6OkiM9OHXW7TOTOBeG44BBCHtC9M440Vyz+/G6itgdmYIHW9DZ9Z9GGmpBLHtw3jTc+AHmP3daIk4/sytlaOQQUhQb2J2FXATkwSej96Zw9rUf1u1WJX7i/Q92pOX0EyLeM8gRjINQuC3GjjFaVpj5/GbagaZoiiKcnserBTkLqueL1M9X17bgyUUT8xFxfRX4NYc5o7MMHdk5oabqV2sULtYueFj/LbPxPcv3/SQisdmKR6bXfK11myT1uz6z+S51ywrKtL/8rMJSuWQueKdX5g88UiMR/fFSCVXnp1ULAd8/602nn/rEdahow4nzro8/XiMRHzp9pMJjV3bLD71aorf/i/VW5qddiOFDo2nH4vzxKMrX1hXaiFHTzhcuOTd8j7fec/m4y8neWxfjPh140klNfbtivGJV5L87h/V1u1Gf1dB47kn4jy6d+XxlCoBH5x0uDjqPQxl+JT7nNWVQ8/ECW0Pb75GUF8+Myt0POxLa+xCeQeciRLO2DzxTT1knthG2HJpnZ7AnavilxoEjfZ9t4RQBiFmV4bUI5vpePVR/GqL8neOUT94Dq+48sW2nopjDRQQMQNZDolv7l51+2ZXFohmAppdWdzZ6sMVkEmJ0DWMrg7ie7chNI3YtmFC18M5c2nxYUZvJ3oujTUyiFHIEsZMYrtGCMo1/GKFsNZAOi728XOYw30kXI+g3sDs7UTEHpzu28qNhZ5L/dwxmpfPoscSoOmETovAfrhWRyiKoijrTwVkykMjGRf8wk9mOHLcoVwN8O8gWEqnBK++nOTx/SuHL74vmZ4JeP2d9m3t58Kox5FjNpdfSLBr+/KT/i3DBr/4Uxm+8s0mk9P+HYdkhgEvPJXghWcSK87yCsOoG+eXXmveVpODcxc9jhxzeOHpODtGlo9n+4jJz/9ENJ7Z4toaANyIYcDLzyV57qkEfT0rj+fCJY+vfbupwjHlvqBnEmgxi9Bx8Wsr1ySSQYhfaSI3uOOEO1Wmdug8Rj5N6pFNdH3mGcJPODROjFF/7wLtMxNRiNd07psmMFrcJP3oFjJPbEOzDBqHztM4fGHVcOzKc8yF5gZWT46eX3g5Wvq3CukFSNdHWNHSwodJ2GjhXJzAOTNK+uWn0LMpvJki7YPHsE9fXHxcfO924ntGMAp5RCKOns+S+aEM/uQ8zXeO4tQahPUm9a+/TvqTL5B++UlkEOCNT9N65wPi+3cszmSUfkDYbONXavfN76GydpoVQzMXzidkiDAstDiErnPDJiWKoiiKciMqIFMeGpYl+MjzCX7oo0mK5YALo7efKn364ylefjZBb8/KHSynZnzeP2ZzecK/rfNyKeHNgzb7drVWDMgSCcG+3Rb/6O908C/+XZmxydsfixAw1G/yyz+f4fknV6rhAm1bcuqcy5e/2brR9d+qpITvvdVmz05rxYAslRQ8ts/iH/3dDv75r5WZnb/9hEzXYdOAya/+YpYnV5kN17Ilx0+7fP076m6zcn8Qho7QosYuq848CiWh69+VMKDx/gWc0TlSj26h4+OPkto5SO65XWSf3o4zWab6xknmv/AuYcu5YWj0YZF+bAQAPZ2AICR9YAvVN0/hztZWv9jWNYQVdfz1ay3c6UoUCt5A0LQJau27UjT+w6T55hGabx+FMKR15FT0wSNl9Npe8/vR+O67NL5/EITgSoQoJVcfS1RDzx2bpvSfPnd1SWUYdeRuvP7eYkAWzJdpfPcgje8furr8V3kw6DrZnQdIj+wh1tmD0HX8Ro3m5XNUTh7Cq5ZUKKooiqLcFhWQKQ8NIQS6Dn/jr+QIJfzXP6tzaezWgqVEXHBgn8Xf+pUce3ZaaKvUO/ngpMtXvtm6o/Ozsxc9vvWDFi89G+ex/UuDKyEE2bTGT/9ommpd8gefrXHijHvL+7NMweYhg//pf+jkpWcSJJMrj+ft92w+95UGzTUW51/JqbMu3/5Bi+eeiPPIdcsehRB05HV+7sczVOuS//zfapy9cOtLH+MxwfYtJv/sH3byzONxkomVx/ODt9p86bXmLdVSU5R7SfoBcqFDsjBW6VAprnzvLsxOCiVeuUH9nTO0z0xg9XWQ2reJ9IERYv0dFD5+gPiWXqZ+5xt4s5UPf0F6TaN1Ygz78hzpR7cQG+yk8KknkKGkdWp85eeEErkwRdidKDL/xYO0L964TAJBiF9tEToPbhH1FYUhXHm7DW8QVl3zuBv+yki5cuh1/Vv6tfvdYFu2fgIpAyYn3sFzH7xSFR8WWixB4bHnSfRvxqtXaE9dQoYheiJFcmgELRajevJ97JlV/m4V5T6j53OkHnuU9BNPIGWIPzdP5Rvfwpu+yeeNoii3RQVkykNnqD9antjXbfCVbzX57httbFve8GRc02B4wOATryT5mR9L89j+GKlVwqTRcY+3DrU5cvzOClTbtuS9Dxx+/7N1RjZZpFNiSbF5XRd0dRr8zI+l6e3W+cq3mnz/rTZTMze/U67rsGnQ4JXnk/zoJ1K88nyCjryGvsKyn4uXPb75vRavv2Pf0USQti15532bP/zzOv9o2CSTEmjX7M8wBD1dOr/wE2n6e3W+/M0mb75jMz23tvGMbDL5yAsJfuTj0XhyGW3J9q84d8nlte+2eOs9W91gVu4bQdNGuh5azETPJFZ8jNAFeiaJuFvL94KQoGETNGzc+RrudJnWqXHSj28l98Ju0o9uIbV7kHrbiWZNfYg5o7PU3j5D8+QY9ugcvb/4Cql9m/CKdYKWg3N5ef3Q0PHwK1EQoiVj0SyyydLdPnTlQyKeKCCljyZWnlm+YYRGPJ4nkx1ifvYYUj7YN3400yKzfT+100doTY7iN6MltJoVwy3OkNv7BFauoAIy5YEhDAMj30Fs8zAyCBC6jrBUzUVF2SgqIFMeeLV6SKsd0t2po2mgaYK9O2MU8jpbhk0e2WMxOu4zOe1TrYW0bYnrSQw9KohfyOsMDxo8utfipWcTPPN4HCHEis2ybCfkO6+3+PbrbcrVOz9JnZ7x+eo3m+zdYfETn07T2bE89Nm62aQjr7FpyODRPTFOn3cZm/SpVkOa7RDXjcK/eEyQiGv0dOkMDRjs3Wnx7BNxnn48jqFHs7iuJaWkUgv50mtNXvtui5k1BFU3Mz7l85VvNtm1zeInP50ie12IJYRg+4hFIa+zadDksX1tzl7wGJuIfjatdojjSQQQj2skYoKebp3hAYN9u2M8+0TUZGCl8YRhNJ7Pf7XJt37QYu4OlnEqyt3mzdcIGnZU96ozg5aMEbadJdNshGUSG+pEGHf5Ah2QtoczXsSdrhC6PvHNPaT2DRMb6qJ1ZvJDH5B5xTrOZBFnrIhfaRIbKNDx0UfIPLmNoNGmXGsthmFXBE0bd6qM9ALMrixmVxYtYRG23VX2oijrzzDipDP95Du2Upw78cAHZELTMFJZ2tNj2DNjyMWipQKvXiW753GEYd7TY1QUZR3pOmZvN9bgIGG9jn3uwuLsbUXZCCogUx54UzM+Zy64bN1ssmubhWFEZUv6ew1+5JM6n/hIgjPnPU6ddZma9anVo5DMNAUdWY3hQZN9uy1Ghk1isZVnZkgpkRKOHHf5/NeavP/Bnc0eu8Lz4dKYz//+WxXyeZ1XnkvQ1aktW9rZkdP56AtJnnsyzvRswJHjDlMzPuVKFJKBIJOOlmVu22KyZ4dFf6+BYaw8niCUtNqSb/+gzR//RZ0jJ9ZpPF5UsP83fqdCZ0HnhafjdOSXj6fQofOJV5K8+EycyemAoydspmYCKgshGQiyaUE2o7F9xGTPzhi9Xfrq4wkk9UbIN77X4o8+V+fEaXUBq9xfvFIdd65G6IdYvXmSe4ZoHr+MtL3oAbqGmU+ReXwrWnxjLw71TAKEIHRc5HVLBWUYEjoeQSMKxISuseLdhA8rKQnqNqWvv4/ZmSHz5Hayz+3CK9apvnEK6V4db9hycSaKOJfniG3qJrV3GHeqRPv8DPK6zinC1NHiFghBsEqTBeX+p2kW8UQn8WQnAoHvt7HbFXx/4e9B6GTzm2i3inhuAylDhNCxrBRmLIPdKuL7NiDQdYtEsoBuxBFoSBngeS1su0wYeAihEY93kM4OkM+PkEh2kusYQYbR4xy7urjf+53QDRDR0nKh6biVIkYqi5HOEditqEuqYWLlOvHrVYK2WuKqKA8KPZkguXsX6eefxR0bxxkbVwGZsqFUQKY88OZKAd/+QZuvfKvF//j3CvR06eh6NANME4J4TPDo3hiP7l25oPvNSCkJAiiWA379tyv84G2btr1+a/ccV3L8jMu//vUS0MEnXkmSTa+8fDAe09gyrLFl+PYvkINAUquHfHDS4Z//WpETZ9w76vh5vbYtOXLc4V/8WpF/8vc7efm5OJnUyuNJxDW2bYlCvdsVBJJKNeTQUZv/6d8UOT/qqXrNyn1HOj7tC9PYl2ZIbOmh+yeeJai28OZryCBET8dJ7hki++wuhGUgV1s/rGsIQ0MILSpVJgToCxeeho6WjKG5XjQzTUpCP1hWUD65exA9GcOdreJOl5FBVCAdAXoqTmJbH4ltfUgvwJkuR4X6ryNMHTQtmumpC7SEtRikCctAT8aQfgALNx/kCs0HlmxDgJ5YWHIiotl0WsKKOnreYBsrv9gSb65G6evvoyVjZB7fSuenn8QencMZm4+O68rjSg1Krx2m+6efJ/vsTqTnI/0Qd7a68JoIhCYwuzJYfR0QSKrvnHnoivQ/LGLxPN29j5LNb0LXTFrNWaYmD1IpnScMPQwjzt5HfpGL577G/NwJfK+NYcQpdO2iu/cAl86/Rq06iqaZpNJ9DG95hXi8A103CXyHSuUik+Nv0W4V0TSLrp59dPXsJZ4ooGkm23b+KEhJpXyRuZkjVCuj9/olWRdmroCRjDrGaoZJa/ISud2PYXV04cxNIsMQI5Ulu/NRWuMXcKtqqbOiPCiMQgGzvw8jm8VPphbDckXZKCogUx548ZigbYf8ty80iMcE//1fzzOyaf1mWIQhTM74/JN/WeS177YoljcmfTlyzOGf/28lZmYDfulnMuRzG7OMqlgKeO27Lf7p/7fI1IyP663/PoIQ3jvq8M/+dZG/+Ss5fvYzaXLZjRnP7HzAl7/R5P/zb0tMz/h46qaTcp9qHL6AWUgTH+oktX8Tm//xz+JMlpBegFFIY6TjtM9MEN/Sg9mVXXEbiS09xDZ1YeSSaDELPW5i9eYRmkZ8ay9dn3lqoYi8R2h7NE+O4YzNL+k0mNwxQO7FPRi5JH69jV9uEjRtNMtYXGqIhOaJMZrHRvGry2dzpPZvxurJoaVi6HELo5COAi8g88Q29EyCsOUibZeg7VF/7xx+qXF1A5ogtXcYszePno6jx0zM7hwiZoIQZJ7citmRJmi0CR2XwPapv3sGv9Jac3e71tkpqt8/gZGKk9g5wMBf/wRj//6LeHO1xW0EjTblbx3F7M6Se2kvhR96nOyzu3Cny/iNNkYqjpFPoWeThC2H2ttnqB08i1Qh/QPJslL4fotjR34fTehs2fZJOrt2E4YeldL5NW8nkSzQ2b2bMHA5eeyP8dwGViyLpum4Th2AILCZGHuDWnWMzu49xBN5zp36AmHoEcoQGT44H3Zdz3yM7M5HF/9faFE4nh7ZHYXgEIXRuk6ifzN+s4Zbmr1HR6soynoyOgsYnZ33+jCUh4gKyJQHXjwmSCU1KrWQP/5cnUot4Jd/NstzT8ZJxO/sLkS9EfLO+za//V+qfPP7bcrVYMMKv/sBnLng8X/8XpXT51z+8k9neOaJ+Iozr26H64a8877Dn32pwVe/1WRiyt/QmVZ+AKfOufy736pw8ozLL/xkhqcfj9/8iWvkuCFvvGvzZ19q8Np3WkxNb+x4FGWjBQ2b2punCRo2+Zf2EN/cQ2JLD6Ht4cyUqb11mtpbp+n5+ZfQ0ysX8k/t20TuxT2YnRnQBELT0LMJ0ASx/gJGLhXV9AklMpTw38KoztY1SwubJ8fRs0mSuwYx8ymMLamFAwwJ2g6t0xM0j49Re+f0Qpi0/DjyL+0luXswWg6qaQhDR+hRQJbc3k98qAsZhBCGhEGIMz6/JCATukbuhd0kdw+hp+OgaWiGvlh/LbljgPhwd7QNKZFhiDM6S1C3r84Au+kLHtI4eikK8fIpEtv76PrxZyl++eDVYvwSQtuj+OVD2JdmST86QmJbH7HBAnHDQHo+oePhjM3TOjNJ/eC56JiUB1K7VaRSvoDr1BAIKqVz5Du2kUz23FJAJsMAKUOSqR5S6V6q5Rbt1jwA4TXBVxj6BIFLGPrIMMD320u+/6CYf+fbVI69u7YHS4lbmd/YA1IU5a4xCgVMFZApd5EKyJQHXswSpJMaYQjTswFf/WaLYjHkYy8lePnZBPv3WFimWFbU/UZa7ZAPTrp8/6023369xTvv2ZQqG3/RYzuSsxdcao2A8Umf556K8+IzCfbssOjI67dc6udKba4jJ1zeOtjmrUM2h485XJ64OyfYbVty+pxLvREyOu7x3FMJXnwmzu7tFrnsrY/H96PloUeOO7y5MJ4jx13Gpx68CwblIRTKqA7ZwXO4s1XMQhrNMpFBgF9p4k6VcabLFL98iPqhc9iX57i+9Wzz1Dh+vX11OeJNtM5OLQt02uenCeptGu9fiJZkWgZoAgJJ6Lj4lRbubAV3urxiOAZQfesUrTMTUY2ym5BS4s5Vl34tCKm9fZbWuSk0c22nMu5c7epsE6IulNU3TmGPzuKV6jgTy5dlXRln0LAxskm8udpifbVreXM16u9fwJkoYXZl0dNxhKEj/QDp+vj1Nl6pHgWGd9IOWPlQu1L7CymRSOx2GdGpYVrJmzxz6Yed49YpF89i6Bb5jhGyuU20W3NUK5dpNqY2bgAfUm5pVs0IU5SHkJZKYnTk0dMpVXdMuWtUQKY88CxLkEhcPfmcmQv4+ndanL/kceK0y5MHYmweNunvMSjkNTIZjURcYOjRc/wA2u2QWiOkVA6ZnvM5f9Hj4BGbtw/ZnLvkEdzFmUl+ABNTATNzTQ6fcDh6wuWx/TG2bjbp79Xp6tTJZTRSSQ3LFOh6tBrI98F2Jc1mSKUWUCyFTM36XBz1OHzM4Z33bSanN2ZJ5c3Gc3nCZ3rW5/Bxh6MnEhzYF42nr8egq6CTy2okEwLLEujaNeNxQhpNuTCegMmZgAvXjOduLam07ZA/+1KDtw7ZWObyVO/Ngzaz69AFVFEIQ/xKc1lHxWs1j43SPLby99pnJmmfmbyjQwhqLdq1Fu1zt3+hXn/33B0dA6Gk/t7aZ+SsRHoBrVPjtE6N3/Bx3lwtCrZuIqi1adfad/S6KA8BKVkoAAhEHZd1w1pyky7wbeq1CcLQI5MdJpHsIpMdxjCSBIGL3S5eu8G7eviKoqwPEbMwOjowCgW0ZAJhmlG47rgEjQZ+sYhfvbKk//b+zoVhYHR1YuRzaMkkwjIRmo70fULbIajX8Uslglr9puUH9FwWa2gQoyNP2GjRPn2G0LZB0zCyWYzODvRMBmFZCF2PZsI6LkG9gV+u4JdKN9yHFo+jpdPo6RRaIoGWTGAUOohtGkYYUW1VoyNP5tmnCR171e04l8dxx8bXXE5BUa6nAjLlgWcYYln3SdeTnDzrcvq8y2e/oPHYfov9u2KMbDbp69HpyOmLz7EdSaUaMDUTcPGyx7FTLkeOO9Qb4T197/V9GB3zGR2r8/mvNRjZZLJ/T4wdIyYD/VGwlE4KTEMgZRSO1eshs8Vo9tm5iy6nznmcOe8SfghW/LgeXBj1uTBa53NfabJtS9Q9dPuIyWCfQWdBJ5WIxhNKcJxotthsMWBswuPcRY9T51zOXfTu+ngaTcn/+v+r3N2dKoqiKB8qppkkHs/TbhcRCOKJAlKGeO6VQFsSBC6GEUfXLQK/jW4kSCQ6o8YZC4TQEUKjUZ+mXpvAsrIMDD1DNjdMqzW3JCCLGnKEaJqJEDqgZlkoyoeaEOiZNNbgIIldO4iNbMEodKDF41En5UYDb3YO+9wF7HPnCV33lpfmC8NAz2Ywe3tJ7NqONTQcBVjJJMIwCF2XoFbDm5rGPn8R+8IlvPk5pLN6l3ezp5vsyy+S3LMbd3IKr1jEL5YwuzqJb99KbNtWrL5etFQKzTSRvk9Qj8biXLpE+9QZ3JlZpLO8cc+V7cd3bI9CuHx+ceaYMKK4QjNNrL5eCj/+ozcce/mrX8edmIBABWTK7VEBmfLA0wSr1ukKQ6jVQ773ps333lz9bsSHXbMlOXbK5dip1T/Y7ieNZrRM8sjxlT9EFUVRFOXDJpHsJNcxQqs1hxA6HYVt+IFDqzUHgJQh7dY8yXQvqWa0ZDCd6SXXMUIYXJ2+bZpJkqkeXKeG57VAgO87+IENLL1QDgKHIPCwYlli8Ryu21ioYeYThmrmsqJ82GjxOKkDj5J56QWs3h6AazouS4xsDiOfJ7F7F/bZczQOvn+LO9AwOjtJPXGA3EdeRsRi0dcX6nFKKdEsC62nJwrQ9u7FuXiRymvfxLl0eU1LGYVpYPZ0o2cy5D7yMrGRLQjTgIXtSykRponR1YnZ3UV853aSjz5C6c8/jzM2jnSXX69YQ4OkDjyC2de7+LUo/5cIXUQ3A6SMju8GMxTk3VzWozyQVECmPBRutZaVoiiKoijKWsnQp9mYIQw89j7ylzGMOK3mHKXpI9QqlwEIAo+x0e/TP/QsW3f+CMiQdqvI7NT7dHTuXNyWYSYpdO6k0LULTTOQMsC2yxTnTlMqLl2e7NgVqpVL5PKb2XfgryDDgNL8aWZnjtKo39lyakVR1l/6uWfIPPMUZnfX4te86WncmTnCdhstZmF0dmEND0bBk2UuNrFZC2ugn8yzT5N+5qnFcCyo1fBmZvGKJfB9tFSK2KYhjFwOYZnEto5Q+KmfpPRnn1s1wLqWFo+T2LWT2PAQRqEAAry5edzJKYJ6Hc0wMHt7MHt60DNphGFg9feTe/WjVL7xLZyLl5Zt07k0inRdtHRq8WtGLk9i906sgX6k7+OXyjQOvbfqLLRoO5dVrU/ljqiATFEURVEURVHuwNjlHyCERuA7VCoX0YSO57Vx7AphGM0OkzKgXpvAu/htDCPqNBsEDp7XpFQ8t7h00rHLTE0epDh/amHppcQPHFynThgsvXCVMqRZn+biudcwzQQSiec2cJz6XR2/oig3F9u2lcTOHRhdXSAEfq1O/fuvY1+6RFBvIIMQoWlo8Rhmbw+ZF5/H7OxCWOaatq9nMyT37yP5yP4oHAsCGu8eonXqNP58Eem60ewuXUdPp0ju30di7x7Mnm7M7i5yn/w4pc9/EW9q+sb1whIJEnt2oScSuDOztD44hn3uPEGjiQwChBCIWIzYpmGSj+4nuXsXGDqxrVuwBgfwZmYJW60l2/Tm5/FrtSVhoNXfj9nfizXQH3XKrtVpfXCcsLl6HdbQdlT9MeWOqIBMURTlNul6jGSyi2xuE5aVRtN0pAxx3QaN+hSVysV7enzxeAe5/GYymYHFr0mgOH+aSvnOCpwriqIoV7WaV7ss2nZ51ccFgUOzMb3s645dveYxLu3WHO2FpZk3E21TNYdQlA+71CN7sfp70SwTv1Kldew4jfcO41cqLOn4JQTe3BzoOtnnnyW2aXhN249v30Z8x3b0fI7QtmmfOkPj3UM44xPLZl15QhC02lFNtHQKLZkkPrKF+MgWwkaToLZ6cxphGOiZDEGlSuPQ+7Q+OIY/X1wWTAXVKiAwe3qimmLJJFZ/H05HHve6gEy6HvK6TmFBNoNc7LYVLa8ManXCRmNNr4ei3A4VkCmKotwOoZFO99Hbd4BcxwhShkgZ1ZCw7SpB4N3zgEzTTaxYhlS6F00zSaV60I0Ynttcc0BmmimsWAaQNBszG3vAiqIoiqIoDxpNQ0smiG3Zgp7JIMMQb75I49B7K3d3lJKw1aZ17DixwUHMnh60RPyGuxCxGImd27H6e6Ni/9Ua9TffXn3JpJR4k1PYZ88TGx4ivm0rIh4jvmMb7sTkDQMyAIKQ9plztE+cwp+bX/khtTrO5cu4Y+MYHXkAjEIBPZeDCbUEXPlwUgGZoijKbTD0GLmOEbp7H8Fzm8zNncR16gghCEOfVmvlk4W7yW6XmZv5gGrlEoaRZMvIq6TSPbe0jVS6l0JhO0HgqoBMURRFURTlFgnDwBroR89moy6Sto0/Px/Vy7rBcsCw3sCdnsavVLASfTfYgcDs6oxqfqVS0faLReyz57hZa3dvfh5ndIz4tq0AxIaH0fO5Gz5HLhTLbx39gKBaueFjw1YLd2KS5CP7otlqqRRaMnHD5yjKvaQCMkVRlNsQi2WJxzsIApfpqfcYH3tzsc7Mh0UYeth2BduuoGkG3uAzSNl18ydeI5nqJpXuW7J8SFEURVEURVkbYUYBmTCjS++gVsebm79peAXgl8r4pTJW/40DMmtoEC2ZjLbfbOJOTK5p+0GjiVcqLf6/UehAT6dA1yBY5flSEjo2zuQkYdu+4fal5xNcUzNMWAbCUBGE8uGl3esDUBRFuR/pRhzDiBGGPo5bR/IgFgQVJBKdxOP5e30giqIoiqIo9yWhG5idnYsF6MNWi6C+tkYaYbO5rKD9MprA7O5GW+haKR0nqmu2BtLzosL2iwcr0GJxNCu2+nMWOkriB6s+5uqDJXJJfTUNIcSajk1R7gUV3yqKoqyBYSbJZocpdO7ANJPE4jmSiU50I87Q8Iv09DyyGJLVKqNMTx/Gda7WbzDNJMlUL5nsAIlEJ6aZQAgNP3Bpt4rUqmPL6oJZVpqOwja6e/YzM32USuUinru0MGkq3Ud3z340Tac4d5Jq9fIdjdO00uRzm8nkhonHc2Syw1hWmq6efSRS3UseW5o/zeTEu/BAhoOKoiiKoijrQNPQkkmEFs1NCV2P0L7xzKsrQtclXKmG2DUEUaH9KzOzjI4OMi88T2LP7ptuX2gaejZ79f+FQJhmNNutvfJzZBAQNJvINcxQU2eIyv1GBWSKoihrIABNaGiaAUJEd8SA6KNfRuGYvPqV66VSvXT37ieTGSSUAVKGCATxRIFMup90ug8hBLXqZYIgOhHSdItkqofOrj3UapPUa+Ncv4jTNFPkcpvQdJN6beLOxykEmm6h62Z0F1FoCLEw2fi6OhnqpEdRFEVRFOXGhBAIy4rOH4kCpqvdGW8iCJD+TR4roiL96NH5mpZIEBsaJDY0eHvHq2ug3WChmZQLhf/VmaDy4FEBmaIoyhoEgUujOYMX2AgEqXQvXd37SCYKlIpnqVQuIsNoCrnrNvG96267CRFtozFFqzmH57WQUhKP58l3jNBR2IaUIa3m7GJAdi8EvkujMYnjVBFCwzSSpBfCt8mJd5Y81nFqqJMjRVEURVGUGxAshmMRecPi/NeSci2PFQhNLOxoYdZZo7nmWWrXC+qNG9cvkzKaPaZOAZUHkArIFEVR1iAMfex2CbtdWvj/gFxuM4GVptmcoVK+sBiQraRWHaNRnyAIfKS8+jghNOx2kXS6j0LndkYvrl7z4W4IAmexW6UQOn39T0R11uwKlfKFe3psiqIoiqIo9xspJdLzFgMloWkIQ1/bk8VNZnNFOyB0vcVQK6g3sE+dxp2cvK3jdcbGCR3n5g9UlAeQCsgURVHugjD0VrwZJ2WI67WwnSrZ7BDazU6CFEVRFEVRlPtHKJGOg5TRiaAwzWhJ5BoIc21dH6VtLxbDD5tN2ucu0Hzv/ds/ZkV5SKmATFEU5a7QSCQLdHRsJZ0dIGZl0Y0YumZimAlisRwLc/Dv9YEqiqIoiqIo60QGPt58ERYCLC2ZwMhk1vRcPZlETyZvvH0p8WbnFmd9afE4RqHjzg5aUR5SKiBTFEXZYELodHXvprtnP/FEAc9t4jhV/KaDDH1i8TwdhW0LIZmiKIqiKIryoJCejzc9vVhsX89kMbo6F5s+3YiRz6Hnb3J+GIY4E5Ok2lH9Wy2dwhoajIr2BzfvNPmhFV5Tf02IaCaduo+sbDC1lkdRFGWDpdK9dHbtIZsdxnObzEwfYWb6MDPT7zM99T7l0jl8//YKqWqafrXLpKIoiqIoivKhIn0fd3KKoNlEBgFaPI7Z1YXV33fD54lYDLO35+azwaTEm5nFm5snaLfRYjGsvl4SO7ZH3TPvU6HrLi4bFbqOnk4htDXWblOU26RmkCmKomywTHaQVLoXz28zO3OU2ZkjS76fSHaiaSu8HUu5WK9CE9p1HZAihhFH0wzkhrQSurJNtfRTURRFURTltgQBfrmCOzGJkcuhZzIY3Z2kHj9A0GgQNJrLukYKwyA+spnY8BB6On3TXYTNJvb585g93cSGhzDyOTIvPI8MJe7EJGG7vWpnSmGaaMkEejqDX61Gjw1Wbzx1t4StdlS7LQxB09AzaczeHkLbRqomAsoGUQGZoijKBjONBLpuYbfLix0ir9A0E8tKY1nLT36kDBZmlklMM4GumUu+L4RGPFHAMJN4XnPdjzvqLL5QUFY1D1AURVEURbk9UtL64DhmdzdaMonR0UH6qSfxiyXsi5cIWq0owBICYZgY+TzZl1/E7O9HBsGazsPaJ09jdnVjdhbQUimSj+5HGAbN9w7jjI8Ttm2QYXT/UwjQNIRpoGcyWIMDJLZtpf7OuziXRglb7Y1/TW4ibDbxK1XCVhs9nUKLx0k//SQEAd7sXBScRYOJXh8hCB1HhWfKHVEBmaIoygbzfZsgcNF0E9NKLfleJjtIoXMHur68m1EQeLh2DYB0dhBr/iTN5pWATWBZaTo6RojH8xsSkEFIENgIoWFZGYTQkfLe31FUFEVRFEW537RPnCK2eRNGoQM9l0PvyNP5cz+NMz6ONzlN0GwiLAuzq5PYli1o8RjO6GUoacRHNt90+0GlSvO99xGWRfbF50DTSOzZRXzndoJqDb9YJGhGQZywzKgWWj6Hlk4tBkytk6fgQ1S6wxkbx7k8RnLvbtB10k89QWx4EHdiGr9SQYYBmmmhpRJoVozm4SM03z9y8w0ryipUQKY8EL75vRZHTzhkUsvf0D1fUq7cxwUqlfterTZGvmMbHYWtDG96iXg8jwwD4skC2ewwsXgHrdYcyWT3kuf5vkO9MU2zMU0y2cWmzR8hn9+K6zWxrDT5/GaEZhAEy++UXQm1LCuNplsYRgwzFoVcyVQ3HYXthKFHEPi4ThXPa68YfjXqM2SzFXK5Tezc9RnqjSmQEl23aDSmKZfObdjr9rCI96bpfnoTmiaY+t4F3Mod3LUVkNvZzcCrO8hs6wKgfn6ek7/5JoSSRH+W3he20P3UMMLQmHv7MhPfOLPqPjv295EZKeCU2sy8fvH2j0tRFEVRHnIyCKi/9Q4yCEg//RRmoQN0HWtgALOrGxmGiIVi9CJmYZ+/QP2NtzA6OrD6ehGWedN9eLNzNN58i6BeI/viC+iZNMIwomL/6TQyXKjpJQToOkLX4crstCCIGgmsshTzXnAuXqSZTmHkc1gD/SAERlcXei4HfoBERmPRNGQQYl9Q5yrKnVEBmfJAKFdDytUPz5u5olyr3SoxN3sMgSSV7qV/4GmkDAhDj1arSKUySjyRXxaQQYjrVBm99F16eh8lkSjQ2b0HGfoEoYdtV6lWLtHdsx9NX3rSZBhxunv309m5EyE0hGaQXKh1lu8YIZ7oQMoQGQbMzhyhVDyH69aXHXulfAHdiNHVtYtsfjPp7CAyDAkChyBwKW/g6/aw8OsulZMzCE0QtL072pbQNQZ/eBe6aTB/aAx7volXdxa7QHl1m/KxKTRDo/vpTcS7Umjm6gVv2zN1AtsnsO/0uATJ/izZ7V1Mfe9C1JlKURRFUR4yfqlM49D7+OUq8e1biQ0OomcziFgMIUPCVgtvdhbn8hjtM+dwxsZIbN+GX69jdhZuun3peXizc4SH3sefnSe2ZRNWXx9GZwdaOo2wLISmIYMAaTv4zQZBpYo3X8SdmsYZvUzounfhlVibsNWmffos0vNI7NqJNTiAkc8h4nFELAZhSOi6hM0WfqmMX63d60NW7nMqIFMURbkNrlOjOH+Ken2CVnPuhm26g8ChUr6A77VIZwYwzCRR+NWg0ZjEcerEEx0Evo3rNq97rktx/jS+b5NMdmOaSYTQ8PwWjfoUreYsvm9jmknarfnF54UyxHXqNBrTi1+rVS+vPBa3uerSyXa7RHHuJK5TI5EooOsxpAzxfZtmc/YWXjFlNX7LpX6+uC7bEpqg8MgAM9+/wPR3z9OarqMZ2mK/Bb/hUj09hwwlmS0FbtbbwZ5rYs/d+fJdMx0js62LwmODTH//woa0lFAURVGUD70wxJ+do1Vv4M3MYPf1oqfTaJaFlCFh2yaoVHAnpvBLpagD5tQ09R+8gZ7NEtRqBLUbh0DS9/GLJfxSGXdqCrOrC70jj55KIgwTdA2CgNBxCVstgloNv1zBm5tHet6K57R+uULz8FG8qWlC18WbmY0eexPSdXEnp6h++7sIIQjqDdzJqVt6yYJKhdbxE3jzRay+XvRMBi0ei2a+BSGh7xG22gT1Ou7E5C1tW1GuJ+QNLuoAhBDqPFZRFEVR1pkWM4h3pYh3pRCa+P+z999BkqZ5Yt/3fV6bPrO87e5q78fP7JjdvbXnAdzhQBAUEZAggFSAAkgqgiL+EENiMEIKiWQEBUlEgIGAh4Q73B32Foc73K273dnd2Zkd1zPd096Vt1np8/XPoz/e6uqu6aqeNtWmep5PRM9ud775vG9WZmXm+3t/hqDu0Z1tIMObwUrDNug5MYK31MbMWDilDABRO6QzU08zuxQ4lSz58TJWzuHZv/s15n90hZUPZghqXcJVj+78xi/TpYP97P2LzxDWfa79m4/xl9s3bxRgZW1yY2XsgosME/xqB2/h9gxDYRm4vTky/XlM1wIhSLwwDaytdNYzx8qHBul9dpT8WJkrv/0hKpGEDR9/uZ1muGmapmmapmnaQ6aUEne6XWeQaZqmadpj4FYyDH9xL6NfP4Rdcln5YIbL//y9DYEou5jhhf/LLzH9J+dwKlnKBwcQhqC70OLyv3yP1pUqiR9TOtDPvr/yPG45g13OMPzl/fS9MI632GTp7Ukmv3Xmro9LGAbZoSITf/EZek6MELUDFn54mau/c+pT2wky/XlGv3KAvhfH00CfadCZqjH3g8vM/eASZsZi+Mv7GfriXnIjJQzb5Oh/9jooqJ6aZe7PLlM/s7D5gWiapmmapmnaI6QDZJqmaZr2GHhLba5/6zSrp+cZ/+UjsNX1LCHof2EXk98+zaV/8nOywyX2/0cvMPaLh7n++x/TmapT/XCW2icLmK7FG//gLzH5rTPM/+gyYcNHxffWn1ElktZkjU/+3puM/MJ+KieGN90uM1hg+Mv7Gf+1Y1z8x+9QP7eIkgrTtZBRmgUXdyKu/d5H1D5ZYOiNvWT685z5f76JSiQylqhYT0XVNE3TNE3Tngw6QKZpmqZpj4MCGSYkXoSKJcLeeqx69dQs9fNL+CtpP7DauQUqR4awMulwBpVIEk+iEglSIcOYuBvdf9N/qdLm/EGMSjbvtJAbLlE+2M/ij69S/2QBv9oBlTbkv7V7gwwTkiBGRgkylsSdMD1OTdM0TdM0TXuCbP1tXNM0TdO0J0J3rkFY81CJQoYJUcPHci2E+fg+xq2ig9uTo3m1StgKUIlCSYWM5D1nrWmapmmapmna46YzyDRN0zTtCZcEMXKtHFEBSAVCbF2W+Uis7f8zhv0AnzktU3s62LuHcfeMIrs+3Q/Ppa9TTdM0TdO0HUJnkGmapmnak07xxAWZ4nZAUPMo7e/HLroIU4AQGLaJ4W68/qZkWvppuhbCeqxRPe0hyh7dT+Uv/SKlX3wdDPNxH46maZqmado90RlkmqZpmvYYGLaJYZtYeQfDufn/rbyDDJP1Rvfbus9b9pMGskzsvEPcsUmiBBWlpZFmJi3fNLM2pmNiZCzsgouSksSPUVLhLbZoXVlh7JeOUL+4ROPCEiqWWDkHhKB9fXV9v7EXkQQxmb4c2aEiUdNHRvKhPU5N0zRN0zRNu1c6QKZpmqZpj8HIL+xn8PUJihO9uP15hBCU9vfRnW0y98PLzP/Z5W3f59g3DjH42gT58TKZ/gJKSnpPjtC6vsrcDy+z9NPrWHmHff/hc1SODJEfL2MVXGSYMPjybjozDa78qw9oT9bwFlvM/fAywjKZ+I2TZPpyIASta6vMfv/ihgCZt9Bi9fQ8lePDvPJ//3VkGLP40+vM/fAyzUsr2/44NU3TNE3TNO1eCfUZvUOEEE9YUYemaZqm7XyZ/jxOTxYra6fN9oVIJz0GMX61Q1DtImyDnmPDdGbqhHUflUiEZeD2ZHF7cnRmG8Sd8OaiAnqOj+AttghWu7dNi8wMFnB7smuljkY6STOWJF6EX+0Q1jyEKciNlrELLoZjIgyxtl06cbMz11yfjiksA7cvR6Y3h+FaCARxN8Rf6RCsdjfs28o75EZKaSaaUgS1LsFKl7gboj0dSr/0BqVf/RLxwgoL/8M/hTh+3IekaZqmaZq2Til1x14fOkCmaZqmaZr2BLOG+nB2DWMN9WJkMwjLRAYhstUlXlolmlsiXqmvb2+PDuAe2oORcfFOXyKaW94wTEFkHJxdw+SeP0pwdYbg8hRJvbVxp6aBPdSHs3sYq78XI58BQEUxSatLNLdEcG0W1fXX73KnAJlRypM5tg93Yoxwdong/DXi5dpD+Xk9CkYmS2ZknPzBo2w1LaP+7k+IatVHe2Capmmapm3pswJkusRS0zRN0zTtSSQE9nA/uVeO4+7fhVnIoRQIa60BvlKE1+foSLkhQGb195B78RhmuUi0sEI0v7xhyINw0wBZ8ZuvIn78AdFSdUOATFgm7uEJsicO4kyMYOSzt0xOFagkwT93jXBq4a5mR5jlApnj+yn8wkuYxQJJqwvGzp4TZbgZMmO76PnClxFbPJb2hTNE9dW7m/SqaZqm3ROnYFMaL1IcKzD7zjxhO3rch6Q9BXSATNM0TdM07QkkLJPcS8cpfPEFZMfHv3CNeDHNSDLLBezRQZSUaRnsdjEE9sgApW++hrNnlKTeJLg0RTS3BArMShFrsBcVhijf33QJdUvYzMhnyRzbT+H157H6KrR/9D6dt06R1Jrbd8yapmnaPbNzNkoqYn9nlsPn+rNMfHU3e7+xh9UrdaJuOkRI0x6EDpBp2jYThkAYpD17kgd/kzZMgWEJhBAopZCx2pZ1tyTSfQLIWH/IaJqmPTaGgXt0L8KxaX/vbVrffRvkLX3lhABzezOxhG1T/PoXcPaNE16bpfm9t/FPX/rURiKtKtz0RETdzFYzDLInD1L4yktpcOzHH9D8k5+gop15MqZpmva0MCyDgeP9RN2I5U925rAcpdJzlcRPEIKtqt017Z7oAJmmbbO9L/cxeKBIY8Hj3PcXHmitfJ/L3lf6eOkv7SFbtvGbER98a5qP/t0Md1XXch/6duc58MYgwoCP/nAGr6HTlTVN0x4Phex4YBhYfRWsvvLGvl1KQZxs3+6EwMhmcI/uA6XwzlwmuHB9k8NSW38GSYWKIkCR/8IJCl99BcN1aP3wPdo/eEcHxzRN054A5d1F9n19D/XrjR0bIGvNtjjz2+e48O1LeKs+6mEmEGifGzpApmnbbPFyi8aCR+Q/+ElL/948x74xwszpGnOfNIj8hNXpzkMLjgG0VgIu/3QJBIRdfSKjaZr2uKg4ofvuGezBHnLPH8HqrxBemSG4Mk0wOY/yg23tbyVsC2ugBzOfIVqoEq/UUOG9XSRRaxluuWcPU/iFlxCmSfe9T+j87CNkd/OSTE3TNO3R6j3YS2EkT2u+/bgP5b7JWBG2QsKWnoatbR8dINO0bdapBnSqwbasle916duT5/3fnWTqoxpJJB9qcAwg7MRUOzowpmma9tglEv/CdYxshszxfdjDA9hDfbgH9xDNL6cTKK/OkFTr27I7YZmYpTwYBkm7gwru/aRDmGm2W/Ebr+LuHSdeqZG0uiS1xrYco6ZpmnZ/cgNZhp8bojhaYOSFISp7y5iuiVOw17dZOb/K4ullukvd9X+zcxYDx/upTJTJVFyUBK/ms3R6meZ0a72HmVN02PXGGDKStBc7ZCsZKnvLWFmLxI+pTzZZPlulu9LdcD7jll36DvZQniiTKbsYliD2E7yqx8rFVZpTrQ190sZeHaXvUA9u0QHSljZn/tU5gsbm519OwaZnX4Xegz1ke7MIA7xVn+rFVerXGgTNm591Y6+M4JYd/HpAHCQMHu/HKTrIMKG92KV6aZXa1TrITXelPQV0gEzTtoEwIFO0GTpUIlu2ibyE2myX6vXOhu16d+fpm8izcrVN/94CdsYkDhLq8x7VyQ5JmL7bjhwtUxrMsPu5XnIVl/59BTIVh/ayz+pUl9ZyehXeMAX9ewsUBzM4WZM4kDQXPZavtdf7hzk5k8JAhnzFoVMPqYxkyRRtwk7M6nSH1enu+na9u/NURnIgoLXks3ipSRxs/AQwbYOB/QWKAxksxyD0EpoLHiuTnfXU5g37rIVURtN9Bp2Y2i371DRN0+5MNtp03v6YaG4J99AenN2j2IM9OHuGcSZGMcsFvI8ubCy9/AyCO/QuE2J9q/shbAuzlEf5AdH8clqyuXeM4Oo00dSDtR3QNE3T7p+VsSiNFejZV6E4WsApOOT6s/Qe7FnfxqsFWBdX07+ItJH/7jfG2fXaKNn+LAgQa58TlYkS1743SfVSjdiLcYsOe7+6Gytr0ZptI0xBrj+L5VqYjsnw8yF23mb2nTm8anouIwzB+KsjjLw0TL4/B6T90QCSICGJJO25jedTbsmhOFqgMlGmNFYk25vh0h9f2TRAZucsRl8aZuwLo5R2FdePXSlFz/4Kcz+fZ+69RYJmet/h5wfpP9JH0Arxaz7F0QJWJj3+JEwonS6SBAnN6dZt+9KeDjpApmnbwDAEhT6XY98cYfdzvQSdiLPfW6B6/dqG7fa92s+rf3Uv7//uFBMv95EtOyipmD61yqlvT7NyvQMC9r7Sx+4X+ugdz5EpWZz81XHiMGH+XJNz35+ntexjWILKaJYTvzzK0MESbsEi8hOWr7Z4/3cnqc/7JJEk3+dy4PUB9n2hn8n3Vxk9XqY8kqW56HP+Bwvrwaps2WHi5X6Ofm2YXNlm8oNVfvgPLtIObn7YWI7BwP4iz/za2HqAL2jHLFxs8uEfTNFa9EliRaHf5cAbA+x9uZ/J96uMnaxQHr59n5qmadpnU0FIcGmK4PI0RiFH5tAeci8dI3N0H4UvvQBK0fr+Oze3VyotvRSAsUkgzDQwcplbgmFr95MS6fmgFGYhh8i493G0Aun5NP7oJwjLIP/F53EP7aHgBTRWf4Rs6/d/TdO0x6G73OXKd65jWAYn/spRhp4bZO7n85z71sX1bcJ2RNhKv/ubjklloszzf+MkYStk+mdzLJ+rYjoGI88Psf+X9qISRdiJqF2ppwsI6NlXIT+UZ+7n81z8t5eJ/IS+gxWO/tZh9n5lN/6qz0x1DgSYrsnh3ziE6RjMvDXHwqlFlEonVPYd7CFoBMTBxsqWa9+fZPqtWQaP93PkNw6y58u7tnzMPft7OPwbB8n1Zpn9+TzzHywiY8nQMwPs/tI4+YE8kRcz87O59fvkh/JU9papXqxx9bvX6VY9yrtL7PvGBLu/OIZf8zk7fWH7nhjtiaIDZJq2DZJYsXy1zR//385w8ldG2fV876bbCZE23t/3aj9/8j+cpbXk88yvj7HvC/0c+foIP/lHl0HBW//sKm/9s6uc/NUxvvK3DvGt/+ZD6rNeWmK5JluyeeN/cwA3b/Lz37nOzEc1xk5UeONvHOD539zNu/96ksa8B4BbsBg7XqE+7/HmP7xEfc7Dcg1M6+bJUWPe4+1/cZXJ96s89+fHMa3bT6pyvQ7f+C+P0pjr8uN/eJmly03Gn+3htb+2H8MQvPu712kupFeE3Hy6z8a8x5v/yyXq82v7NPWIGU3TtPuiFLLVofv+WbofX6Tvr/05cs8fwdk3DrcGyMIIFcUIw8TIuKSRspv1LMK1sQZ6bw+QhTHR4ioqTrAGejFLhXSbe+hzpuKEZLVJ96MLEMdgWxS/9gVyLx4lqTVo/eDnulG/pmnaYxD7Ca25tOeYV/dJggSv5tOYbG66fa4/y/5f3EtuMM+H//g0Uz+ZIeqkfSln35mjZ1+F0ZeGWb1cuxkgA5yCw4VvX+bSv7uy3uNs9u05eg/1UhorUhwrAGn2WKaSwS04VC+tMvvOHEufrKx/XF39zvVNj0sliqgd4dcCws6d+2Tu/6UJiiMFrnznOh/9szPIOD2Xmv35PEmUsO8bE+z7xYkNATI7a1G7UufUP/qYlQtpNt38+4uYrsmBX9pL/+HNz/O0p8P2zgbXNO0ztVcCPvp3M7SWPCIvZuVam+aCT3koc/eLiLSk8/BXhrj8sxUWLzYJuzGrMx2uvb3Cnhf7yJTsDXdJYskHvz/F6nSXyE/wmxHd2t03X7Ycg/JwlvGTFc7/2QKLl5oE3Zilyy3O/2CeQ78wSK7i3DxEIdb2OcnqzM19dup6KqamadpdEQKjVABrk+uZUoJU6Z9P39TqILs+RjGHu38XGDcDYcK1cUYGyB4/gLDM29aUnS7BhesIU5A9sR/3yMSmx4VhbJ6d9ineh+fpvHUKFcUUv/YKmRMH0+w1TdM07YnmFBz6j/TQWWjTnm8TdW9+h1cJ1K7UcQpO2tfrlgvgSRBTv1ans7yxNLK77CEMgZW11tZQdJY7VC+tMnhigOf+xjMc/c1DVCbKCGN7Lqj3HejBrwc0Z1rrwbEbalcbdFc8CsP59fJRgCRKaC92qF3b2DszaIZEXoxTup/sam2n0BlkmvaIxX7C6lSHOJQoBZGX1te7Beez77zGtAwyJZtsyea5v7CLA28MIiOJlTEpDriUBjMbMsBkoug2IjrVYL3PmVKg7qHjv+ka5HpchCForQQE3RgUBJ2YxrxHaSiLnTFvfrgkEq8e0q6GG/b50KcMaJqmPSWE69D7V34Z6QfEK3WSZhsVxRi2jT02gHtoD3GtSXh9bsP94tUG0dwymWP7yZ48SMX7GtFiFSEE1lAfzq5hpOdjqtJt+1RhROtH72GUCzh7xyn/mktwaIKkWkclEiPrYvX3kLS6dH52iqR+5z4ssuPhfXwRI+tS/OarlH7lDRpBSHBl+r6GAGiapmmPhmkb5PpzuGWXF/93z6336YI0+6uyt0KuL5v26LLXLrgoCNshYTda74d8g4zlWuX/zeCXihVnf/cCjetN+o70svcbe9jzlV3UrzeY+dkcK+eq+PX7G34mTIFTcOhWvfXMt1sFzZCoG+GWXTIlB381rYKJ/ZiwHZKEyYbtVSJRUmHoapinmg6QadojJqUi9JKbcSK11i/mHt5rlVKoJA1vNRc8ajPd9fLLhXNpttiNRv4ASiriQN5LlcwmB772wWakH2w3qm6EEAjTQEq1IfalJESBTB+bpmmadu8EiFwGd2wwLaOMYlScgFIY2QxxtY5/9ir+2Ssb7qb8EP/CdcxKMQ2SPXcY1wsgTlBJQtJoE1yeovznv3L7PhNJcHma9o/eJ3vyIPZwP7kXj6GCEJXI9Kq+YRBcmbnrhxGv1Ol+eB6zp0T+1WfJv/EcKo7TNZLksxfQNE3THjml0nOIJEyIg/TPrZbPrrB8doXVy7UN3/eTMA0kbbLi2vnOxpOelfNVgkZA7Vqdnn1lynvK9B3qJT+QW2vqP0/Yur8LKkophJEOVPs0YYj0M02l52c3yEjeFtxbv88t/9WeTjpApmmPwwPGjGSs8JoR9dkuMx/VuPjjxfV+Y5ZrYtoGYWd7e7zEYUK7GuA3I/r25KnPeXiNkFyPw+D+AtXr7fWsMk3TNO3BqSim89NT2ONDWD0lRMZFCJBBSNKcJbw6Q3B1lmS1cdt9w6l5lB8QrzawR/oxshlUGBHNrxBcnlr/93BqHtn1N+43COm8e4ZosUrmwC6skQHMfDbtgRaEJKtNgqszt90vWqzifXyBpNZKr5LcICXxYpXWD36OsO00wOc4CEOgdHxM0zTtkVMyDVbdqZQxCRPaCx3ygzmufvc6q5dqGwJJN/g1nyS65c1ccW/nAwpac21ac21mfz5PcazA7jfGOfoXDxE0QxqTTVbvI0CmEkV3xcMtOrjlzKfbcZLry+AUHaJOhF8PNl7U1+czn1s6QKZp20AYkKs4WK5Jvtclk7fIlW3Ko1lkJOnWQpItrkTcL78V8cmfzjN6vILfjljINNZ6kzkgYPFCk+AegmRu0cLNWZQGMmQKFoaV9hwThiBoR4TdhNaiz6WfLLHnxV4iP2F1usvgwSLjz/Rw4c8W8eq6XEbTNG3bxAndd8/Au2fu677R3DLR3PKWm6z8L7+39f2jmPDKNOGV6bvepXfqPN6p85vepqKYaGaR6j/6N3e9nqZpmvZwRN0IIdI+Y07JQYYJCIFK0uwpJRVBK2Tx4yUO/bmDGKYgaAWErRAl0/JF0zZQKi1JRH72Pm8j0gv7VtZGSYWMEpSEzkKHK9+5xp5f2IVbcnBLzm33E0JgWGI9wGdaRtoHTaoNFTNLp5eZ+OpuevdXKAzlCZoBSqWN+PuO9OEWHZZOLxPcZxmn9vTRATJN2wbZksOX/pODjD/TQ2Uki5MziUPJ4a8OU51s82f/nwusXO989kL3wGtG/PSfXOaF39rN87+xi77/4iiGKajPeXzw+5OsXGvDPezy5K+MceSrw/TvLZAr2yAEo8crrE53+PBb05z97jydWsD3/t55Xv9f7+PL/+lB8r0uzQWPi28u8v7vTxK09WQyTdM0TdM0TXuSNSabJKFk5IVBvNpBqherWBkLb8WjOdMiaIZ4Kx6X/+Q6u784zsn/+Bh9h3tZ/HiJqBPjllx69peRsWTmZ3Msfrz1xZitmLbJ4MlBJr66C78WUL/eIGyH2DmbsVdGKI4WWPx4mdb8LSc0Ig1u2VmbbG8WJ2+DgPxgnrAdEXUjYj9eL5G8/KfX6D3Yw+4vj5PpyTD1kxmSMGH81VHGvzBC7VqDq9+b3K4fq/YU0AEyTdsGfivirX96BSdnYa5dzVAq7QWWhJLWUlqG8sl35rn6zgr1OQ+ZpG/cS1daNJc8DOv24vhLP1li4XyD+pxH8qnJKygI/YSP/2iWi28uYbkGQkASKjr1gKCVBquaCz4f/duZNMOrtfUEybPfnefq2ytYjrHefDKJFUmUrE+7VBK8Rsg7/99rnPr2DIYlSCKJ34oJOvH6FZvGvM9H357mwg8W8Fs6aKZpmqZpmqZpT4qFj5a4/KfX2P3FMQ79+n6E2E/sJ1z+91fw6wFBM0TGks5ih5/+9+8w8ZXd9B/pY+SFIQzbJPZivJrPzM9m8ev+Z+9wE0oqutUuhmkw/too+76xBwTEQULYCjn/B5eY+vEM3eUukGatDT8/xLHfSiddWhkLt+xiWAav/9evkAQJsR8z/dYsH/zDjwHoLHb5+F9+wu43xhl5YYgX/uYzIARBM+D6D6eZfmuWlQur2/Zz1XY+8VkNtIUQugJX0zRN0zRN09ZY5R5KJ5+n/6u/ijA26f4MTP3T/xlv6ioPNiFH0zTt4SgM5ymOFcj2ZDAsgySWNK43aM21ibo3L3AbtkFpvEhhKI9TdBCmQEaSsB3Rnm/TWe4SezFW1mLgaB923mblXJXuirdhf32He8j152jPd6hdra9ng/Xsq5DtzWJlTIQhSGJJ1Ilozd5cG1jPFOs72HN72eUamShac22WTt/MaLNck/xwnuJoYe1+gqgT0prr0F7sbJhw2Xuwh1x/lu6Kx+ql2oa1i6MFSuNFlFTMvbfwYD987bFRSt1xyoIOkGmapmmapmlPNsPAdDOYhRJmLo+ZzWI4LsJ2EKaVBqmMtf4zMgEpUXGMDIP0TxCQeF2SbpvE90DeT8Ocmx40QCYcBytfxCqWMHMFjEwGw3YQppn2AZISkhgZJ8gwIOl2SNot4k4L6XUf6Ni3jRAYTgarVMLKFzFzeYTjrg1gSB8HSqKSBBVFJIFP4q09jlYTGdxf1sl2E7aDmcthZvOY2RxGNpc+F5aFMM30OSEd3a2SBJXEqChMX1O+R9JtE7db6eN5QoOhZi6PVSxjFUsY2RymmwHTWpvgp1BxgoxCpN8lbreIGnUSr6OnzGqa9tT5rACZLrHUNE3TNE3TnjxCpEGLQhpIssu9OH0D2JWetcBSHsPNpgEZ0wTDTINjcRrEkGGYBmS66Z+4WSeqrxI1G+m/rd0mgwDkNgYCbgRJlPrUJDSBmcthlSo4vf04A0M4/YPYlV6sQhHDzSJsGyEMlExQYYiM0scQ1euEq8tE1WXClSWiZp2k00bFW7dOeFiE7WAViunj6OnHGRjE6R3AKpUx8wXMTBZhWmAYICUyjpC+T9xpETfrhNVlwpVFotUV4laTuNVAPcpAjGFiZrLrQTGrVMHu6cUqVbBKZexSBSOTTYNkto1h2etBSxXfCI55xJ0OcatBVK8RVZfS11arSdJqIMPtbfhtuBmscgW71LPh31USE3fahEvzt9/JNNMgbLkHd3AYd3AEp28gfZz5QvpaM0yUUqgoJPG6xO1m+vwszhOuLBHWqsTN+mN5nWmapj0OOkCmaZqmaZqmPTmEgWHbmLkc2T0HyB88SnZ8D1axvGW21vpdTQtMC3Axc3nsysaAAkoho5BwdQVv6hre1DX82UmiRm3bsn/U2n6UlKxHyEwTK1cgN7Gf4onnyYztwcoX7vA4TLAdTMCu9JIZ2QWAjGOi1WVaZ07RvnKecGUJtc3BmC0ZBoaTwR0aIX/gCIVDx3EGBhHiDs+JYWBaFmYmmz4XY7vTxxFFhCuLdC58Quv8aaJGLQ1UqgfL7NuaQFgWhuNg5otkxnaR3bWX7PgEdqUXw9m8XGvDCoYBlgWZDBRLOP03b1NJQlSv0rl2ifb5MwQLcyRed9sCr3ZvP5UXX6Py4msb/j3xurQvnGHh27+98VhtB7vSS+HQcYonX8Dp7cOwN3+MAsCyMLM5nN5+crv3gZKEtSqdS+dpnv6AcGUxDfo9oRlymqZp20UHyDRN0zRN07QnhlUqUzh0jMpLb2CVK2kGjyFYO5V/YMJ20mya/iHKz71M9Sffp/7eW9tauqii8GawxzRxh8fo++LXye3Zj+G4aXbV/Ry7aeL0D9H7pW9QOHKC+gfv0Pz4fVT08INkdrmXysuvUzh0HKtcScso7/M5EZaFOzSK0zdI6flXqL/7Fq0zHxI1Hk6zbMN1ye7eR+HoSfJ7D2LmC2lgzzDSUtAH3oGB3dNPpdxL6diztC+epfb2mwTLCw9cznvH3WYyWKUymOZ6OaThuOQPHqXnC1/CHR5fL9u9NwK70kf5xVfJHz5G/ec/pfnxBySd5vY/CE3TtCeIDpBpmqZpmqZpj52wbfL7j1A8/izZ8QnMQintAbUdAYz1nYg0pCMEwjAIq6vEjdr29sNay1JDSoTjkD9wlMpLr5MZGcdwMw/0eIQQ68fuDAzR8/Ib2KUytZ//mKTT3r7HcAvDccntPUD5xdfIDI+lvcbMBzuFuPE4sG0ss0Tl5ddxBodofvQ+3vXLaansthy8gTs0Ss8rXyQztjstAXWza33Fts/64zEEhpkjf+gYZi5P/d236Fy98NCCZIK0D5xd6SNaXcHM5ig9+xKlky/g9A1i2PZ9LizWH5NdrNDzhS9hl3tonHqXYGFmex+EpmnaE0QHyDRN0zRN07THysjmKJ14nsLhE2RGxjFz+UeyX39mirC6sr0BDKXScjTDoHDgKKXnXiE7tjvNHNtGhu3g9A9QECeQUUjt7Te3vVeUVSiRO3CY8nOvkBkeQzjutgYshRBgmtjlHvL7D2NYNobr0r7wyfaUJyqF9L21vm8D2x4Yu10aWLJyBbK79yEDHyVjulcvPaTdifR10NeP9DppcOzE87gDwwjrwU/zbn1+CkdOoJSkZQj8ueltOHhN07Qnjw6QaZqmaZr2RKhkRslYRbyoSSPY2HQ6b/eSd/pQSJY7VwAoucM4ZpZIBiQypOgOYhkOSkmCpEs3XKUT1bi1U7rAwLXyFJwBMlYBIUwSFeFFDTphlTBJy+wMYdGTHcMyMrSCRbpRfcPxGMIiZ1foze1mtTuFFzVIVIRAYJkZSu4QGauAISykSvDjNu1wmSC+meWTtcrknd6121vknV5cMw9CECcBXtygFSwjVfxwfuBPAiEwszmKx5+j/NwrOAPDd531IqMobZgeR2nz9CRey64yMWw7nXLpONwIWtxKrU0k9GauE9W3u6xPIaOIzMg42YkDZHfv3SQ4lm5zYzrljceAUrB2/GYuh1kopc3ityjJFKaF3dNP8fhz+POz+NPXtq1BvFkoktt3iPJzXyC7e+/WgTGlSNYmbcpuBxmF6XOh0r5dwrYx3AxmvoiZzd3MtvoUK18kt/cgGAYyDOheucinphzcO6WImw3C5QXcgSGsYnnrTaVExRGJ10X6HjIM09eVTFBSpj3MLBsjm8XKFTCzufSOW/xczEyW3MRB4k6HsLpC3Kg92GPZgnAcMkNjWLkCxePP4gzeHhyTQUDcbZN4HVR087Um1gKSZi4dhiGMrTM27XIPhUPHUWFI0u08hN8bTdO0x08HyDRN0zRNeyIM5PfTl9vDcufqbQGyUmaEsdIJEhmtB8j683soZ0aJEg8/blPOjGIbLkIYRInHqjfNXPMMftxaW0WQtcv05yboz+/DMbMIYSJVQjeqUe1cZ6lzmVgGGMJiMH+QUmaI2eYZuo36huNxzRwDhf0c6H2D04t/TBC3SVSMaxXoze5mqHgIx8xhCAulJH7cYrU7yUL7AlHioVAU3H7GyydRCprBIkVngIxdxBAWiYzpRqtM1T+gHVaf2iCZmc2R23uQnld/Abvcc8cMH5UkyNAn6XRIAp+k3SLutteDGTIKEMJIgxiZbFpOly9gOC6mm8HIZDDcTNrTTCniRo1gcf4hlCYKDMumcPw5nN5+TDez9gDSYE/c7ZC0m0T11bWJjkvIwCMJgrQs07IwMjnsnl7cgWGc3n6sck8aXNokUGbYNk5vP+UXvkDcWCVcWeZBA0vCdsju2kvpmRfI7dl32+1KKZCSpNsmbjUIa6tE1WWi+moaKIuCNEBmWekExmIJp28onUJarmDmi5s2xjezubRJvJRpUKlZf+BMMpXEdK9dxhkcSct2hUiPH9JgT+AhPY/E75K020TNGlGjtj7hVEURSiUYtpM+L+UKTt8AzsAQdrkHM5vf8nVrFUvkdu8lWJil+dG7D/Q4tmK6GbJ79qVN9vsG0tc36e9L4nvEjVr6WltJJ20mXnet4X7am83MF7B7+8kMjaaTMss9CMveNFDm9PaTP3iUuNWg8eHP00CopmnaU0QHyDRN0zRN27GyVolyZgQvbDDbPI0ft8k7PQwVDjFSPEosfabqpwCFZTgMFQ4xXn4WP24yVT9FJD0K7gAD+X3s6X2ZSPqsdK8TS59WuELBHaAnM85M42NuDTpk7BI9mTGCpE3TXySSPqbh0JvbzYHeLxFJj9nmGbyoQdYuM5Dfy76+14hkwErnKpFMe15ZhkvRGaToDjLfOstC+zymsOnL7WG4eIQo8ZlufHhbBtvTQFg27vA4/V/7FexKz1rT99spJVFxQtxu4s9N0bl4Dn9umqixioruXFIoLDs9+R8ZJzO6i8zoOE7vAEopOpfPE7dbPHCW0qf3aZppAKVv4JbHoNJyv8Cjc/kszdMf4E9Pfna2l2GQ23OA0nMvkT9wdD1r6dPBC2E7FA8do3nqXaJGPR0S8ADcgSGKx54hv+/QbbfdyL6LW03a50/TOv0+wcrSZ+9TCKxCieKJ5ykeexZ3aBRhWbc9FjOXJ7tnP5UXX6X2zo9J2g/eGL47eZXc3gNkxyfAMFBJnE4zXVrAm5lMp5nOT991sFRYFnbvAJUXX6Nw6Fg6YXWLIJndO0Dh0HGaZz5Yb6S/ncxcnvz+wxv+TSXp70v32iVq7/6EcHnxM39XjGyO/IEj9LzyJdyBYXCcTYNk7uAIxePP0b1+OS1PfmiTRzVN0x49HSDTNE3TNG3HMgybbljjyupb1LxZQFHzplHAaPE4ZXcEwSkU0JPdRU92F0Hc4vzS9+lGdRSS1e4UUdxlT+VFxkvPUPNmiFVCO1jCz4xScPvJ2RW8qIFCIjDIWiXyTh9L7TTjDKDkDtKf24si4ezid+hEq0gVIzDwwhqHB77CrvJzNINFojANkAmRljRdXX2Lle4kUdIFBN2oTtEdpJQZwm5lgfrj+QE/RO7wGOXnXsau9ILYeqpj0u3QuXiO5pkP8Oem18ve7qZvmIojwpVFotUV2udPYzguTm8/mdFddKevEXdan7nGtpCSuFFn6Xt/iD8zSdJto+4mWCIl3tQVosYq4fIivW98DeNGRtqnmRb5vQfTbKHlhfs+VGHZlJ57mdzeQ2w2pVLFMf7MdVZ/+md4s2tBvrvp4aYUcbtJ/b238OdnKD/7MqWTL6QTGD/9ULI5Ki+9RvfaJbzAf+CAn/S7+HMzOIPXMTNZOpfO0r54Lg2yhiEqSe5pMICKY8KVRVZ+8McES/NUXniVzOiuTbc1XBenr5/MyC6C+ZlHknXlL8xSf++ntM+dXh8Y8Vmk59E+9zHB4hy9X/w6hYPHMDPZ2zc0DOzeAcovvs7Kn/171DaV9Gqapj0JdIBM0zRN07Qd60b5YsOfv6UMMSFMOiQqwLFuNnvPO704ZoZ2WF0LXiXr2/txiyDpUHQHMYVNTEA7rNIMlylnR+nP72W2eYZEhmTtMgV3AFAsti8Ty/TkPWuVydglvKhBO1whUdH6+kHSphvV6MnuxjZc1gMPShHLiJo3Qxh3UKQnspH08OMmWbuCsUVm1U5m5otkd+8jt+/gHTLHFFGtSv29t+heuUBUX72//lpSrveXkmFA4nuEq8skgf+ZWTXbQSUxweI8q2/9Gd71KyR+d73c8u7unxA1anQuncPMFej5wpdu63t1I9Mns3sC++qF+w+QCUHhyAkyo7vTbLVP926TCZ0rF6i//xb+zPV7n/6pFCoKCeamaRomwrIonXh+0+Mw3CzF48+RdFoEi/O3b3OPutcuEa4sAYq40ybptNNeXPebQSglMvBpnz+DlS9iuJkNWYM3CCEw3AyZkTHC5fmHHiDzZiZpfvwenYvn7vH5Uag4Jqqu0Hj/bQSCwrFnMD41sVQIgZXPkz9wmOZH7xKuLK79HDVN03Y+HSDTNE3TNO2Jt9XcPKliosRfD1LdoJREKomBuXZvhWNmcaw8JcPiUP9XNmyfsYrknB4s4WAaNiIxiGVAN1wliNsM5Pax2LpAQkjB6SNv99KNGrSCpfVAm2W4ZMwCmHCo/xdQt5x4O2aWnNOHZbiYwkGQZkwpJFHiEyX+enAsPX5FImMMceP4ny6Z0V3kJvZj5Qub3q6SmKjZoP7zH9O+eJaoUdueSZNrAZr4ATOS7kVYXaF19mM6Vy4gfe/+FkkSwtUV2hfOUDh8HLtcQZi3f413egcw88U0I+9eS9/WAjnFo8/g9PZv2u/Mn52ifeE0/vR9BMduIcMAf24aw3XJju3GKlU2lCjeCPjl9x2ie+UCYXX5gYMwcbuZltRuc0lg0mnRuXIeu6cPp7d/06b9huOSGRmn9ckp4OFlXCW+R/faRTqXzpN076+3nkpi/PkZ2pfOYpd7yO7ee9s2wjSximVy+w6RdFrErQcvg9U0TXsSbJ3Prmmapmma9ohtlcshhLEWLNpIquSWTLBb1lGAEmwMLgkEBqZwyNmVDX8MYdIOVljpXt+wnhc1aPqLFN0hsnYJy3DJO33YZpaGN0cs/ZtHLUiDDMIk62xc3zJcumGN5c6V9f5j6XFKpNo8i0nd6QeygxmOS3bXBJmRMTYt4VOKpNuh9ckpmmdOEdVWtyc49hgkgY83O0n7wpn7D46tUVFIWF2ie/0yMtg8yGJmsliFIkZmizLMOxC2k/ZpGxnH2KS0ToYBnSsX8K5feaDg2Pp6fhd/bprO1YtpGeAm7HIP7tDoHadP3jWlHlq/rGBpAX9uirjb2fR2Ydk4/YPwkLNB/YVZvKkHn8yqwgB/ZpLOlfPphNXbMh4FhmlROHQsDchqmqY9JXQGmaZpmqZpTwSpJAKBuK0flcA2Mlhmhii5/xPzWPoESRsvqnOt9h4oeVv8SSEJk+56NldavjnHWPkk5cwoApOc05P2LvOmPrV+SBB3SFTElepbKJVsGt/yohqKm0E49TRGwe7A7hvAHRzBKpQ2vV2FAf7CHI333iLxOuzkKGG0uoI3fZ1wZXFb1lNhSOfSOfJ7D2Hm8rdvsNYI38oXCL3uPa1tZrMUjz2Lkc1t2pw9rK7gz0w+cPDlVtLr0j73MfkDRzDczO37FQJ3ZAxneoCoVt22/W43FYWEq1XC5cVNsyKFaaYTNDfJytuW/a8FsLpXLhCsLLIdvzNRvYY3PUlcr2FvlhlnmmRGd2EVy+kQAD3RUtO0p4AOkGk72o2+JUpKdvIXaE3TNC3tuyWEwDGyWMJZ6+ElsAyHrF3GNfN4D9CsvhOuEsZdDGETxC3C2IP1skaBECKd0HdLqWMsA9rhKl5Ypyc7jm1myVgFvKhB3d/YF8mPmnhRnbzTRxB3CJMOaj0b7cb6bAiOfR7ldu9LG/NvQilFWF2hffajtKxyB1NK4c1OEcxNb9uaMo4JFuaQcYhSatNAlpHNbpoB9lnMTJ78waMYtrPp7Z1LZwm3OUglwwBv6hqJ100Dpps07Hf7h7Z8vTxJkm6bcHWF3MT+2280DEw3s2n55XZRcUywMEvcbGzTgpKoWaN95QI9Pb18uvBICIGwHdzBYYKleeId/vuqaZoGOkCm7WCmk6V/z4sYhkFt7hx+a/lxH5KmaZr2AFr+EmHeoze3m729r1LtTmKZDgO5fZQzo7cEm+7PqjdNzulhtHiC44O/yGL7An7cRgiDjFXEMfOEicdc88wtDf/TwN1y9yrDhSO4VoEw6dIMFjdsA9AMFlnpXqecGeHk8K+w2L5IN6wBCsfKk7XLxEnEfOssYbJ5KdbngTu6C6u0dclcWFuhc/XiIzyih0MlMeHyIuHqyvYtKhOiZj0dVqDUpgEXYdkI696+4huZHE7/IFahuOVEUX9uiqS9/VM/lUwIV5exyz3pYIBPsUplrGIJYZp3N/nzMZG+T9ysb3m7MK20b5wQ9zSk4e52nhDMT6dTWe9hGudnLtvt4s9OoV54lU0q3AHS102+qANkmqY9FXSATNuxZBxSnz+PEBB6j2hMu7ajmRYcfTHP4efzDI472I6g20q4etbjzNttVuajndrmRtOeCq1wmYXWOQbyB+jPT9Cb20UiI7pRnVVvkpxdeaD1o8RnqXWJOAnoy+1htHQSQ5goFFJG69MnP52RHCc+K52rjBaPU3D6WWxfpOnfPiUwliGr3UlQiv78PgbzBzCLNqBIVEIYd1gOrz5woG/HEgIzX8AuVzBcd9NN4nqNcHE+baa+w4Ury8SN2vZPypQJMghQSbJpyZ5hWQjTvqclzXwed2hk04miKkmIO22iRm3LXmEPQilFtFpFjgabBsiEYWLmCpj54h0DUI+bSuIte7MJIVCCNHD5EAJkSkqC5cUte9PdryTwCZbmkYGPMM1NX292bz9mfpNyX03TtB1IB8i0HUvJhKC9jVdltaeaacELXy7xzOsFsgWT0JfEkcK0Bc99sUi+ZHLqxy2mLz+86VKapt1ZLAOq3Un8uE3OrmAaNomM6ISrxDLEMbMY4uaJf7U7jRe1COLbp7W1w2Vmmh+nJ6brJZOKblQjbod4UZOsXcIUNgpFIkP8uEU7rCI/1cg7UTHtcIWrtbexDZdmsEQn3KwPk8KP2yx3rhAkHTJWCctw1taICJMu7WB5rXQU2mGVmcbHCGGu/9sNYeIx3zqbBtwyLpXCQZxMCdstIGVMuzZNrjSCYVp0GnM0q9eAdJhBoTxGrjyC7RZRMsFrL9GsXieObvSkElh2lsrgQdxcD6ZpI2WC312lsXyZKEj7fglhkin0UeqdwMmUEUKQxAHt+iztxixJdG9N54Vh4PQNYmZymwZiAMLaMsHywrZmwTwuUW2FpPtweqipKETJBLg9ECYsC2HdWzN4M5vHGRjafF8yIapV0+DLdmc+rUk6bVS8RSBRCIxMFitfePIDZFs9hjVpgOkhlFlKSVSrPpxgbLdD1KxjuC7CuL381i73YGRuD2xqmqbtRDpApu04hmnj5CpkS4MYpk3YbeA1F4nDjc1ohWGSKfTj5MoYpoNh2utf7r3GIkGnhulkKA8eoFOfxclVsJwcSkoiv0m3Po9MohuLYbsFsqUBLDcPShH5Lfx2lci/eZXbzhSxs2tNh5UiU+hDGCZBp4bfWl4/RmFYZMtDONkShmGRxCFht4bXXEb3Uns4LNvgi79WwetIzr7bZvZqQBQq8iWDYy8XOPJCnkY11gEyTXvM/LiFH7e4m05HDX+Ohj+36W3dqEY3ur3kR6EIkjZB9/ag2p3EMmSm8dFdbKmIpE+1e/0zt/SiOl5U32J/PsudywD0DB+jp/8AtpNDyoR8eQQnU8I0bdxsD06mSLs+g0wi8uVRKoOHcHM9KCURwiBfGkIpSas2RRx2Me0MxZ5d9A4fQ8l4vcG3wKBlTKbn7wrcbJly3z7K/ftJIn+9nC/0WxjNhXvvpGaYOP2DCHvr7Ka4Xnuim7Hfi7hZJwkebHLlVlQSbz3Z09g80+dOzGwWp7d/i30lRPXVh1feqNJeZOoOKdyG42Jskl32JFFKwd38jB5CfEwpRVRf/cwA3X2tvRYgdXr6YJP+dGaugJnJgmHs2GmzmqZpN+gAmbbjGJZDvjJK/96XyJaHaC1fZ+Hij4lXNwbInFyFnvETFHrGMCwbJ1shUxygXZ1i4dJPCP0m2eIAe1/+S8yd/yHZ0iBurgJC4LeqLFz8MV5zESUTnEyB4sB+esaOYWeKoCD0atTnz9NYuLQe+MqWhugZO4YQBnHYpdg/gWlnaCxepDoZEIddhGmTKfYzMPEimUI/huUgY59ObZalKz8n9FsPbQz555lhwO7DGX777y3wwZstouBmIPLqJz7/6X87Rs/AvZWkaJqmPSqWkyPw6qzMfsS+Z3+TXGGA2ctvUurbu5YtViDo1hgYfx7TylBbPEdt6SKOW2Ti+K/QN3yMOOzSCqew7Rylvn0Yps3stZ/RacxhWi6WnSUKWutZQplCP7niMGHQZvrCd0niEDdbRiUx8T1mj8FaBllPP8YWATKlFHGnTdxuPtDP6kkRNxvbXvK27g7X0sQt/71bhpu5Y184UDh9A5uWQD4ww8DKFxCbNOi/Qdg2hrN5Wa4GSEncaqDi7Z8kqaQkbtS3nFJp2DZGJoNhO1uWmGqapu0UOkCm7Thx0KE6/RHN5SuMHv0awtj8Zdy36xncXIWVqY+ozX5CrjzE4S//DRYu/5T6wkVknPbRMEyLntFjzJz5E9rVaYr9Ewzuf5XBfa8w88l3iYMO5eHD9Iwdo7M6zdWf/2sMy2Hk8JepjBwFDKpTH67vN1Pow7BcViY/YO7H/wQQmE4mvfoOuLkKI4e+jGFazH7yPbzWIuXhwwzsfYlBpZi/9FOS8OFccf68C7y0rPLWEwshQElFtyUJPB2Y1DTtyRQFbQKvQRz5eO0Vgs4qYdAmjjxkEmLZWUKjSXlgP8vTp2itTiJlTBR2qM5/wvCeV3AyaQBEypgo6tBbOEa5b4I47OJ3q2lw7BZx5IOAQmmUct9+GtUr+N3a/V/EMQyscjltVL6ZJCHptNbKEne+uNNKm+k/4YRpYbgZzC3K5MxMlvKzL1N+9uVHfGQ3CcPY+nXz8PZ6l3HGtZCkMLYccPCwKRSJ7z2c0mQpiZs1VLz12oaTwXAzOkCmadqOpwNk2lPLyfUQhx5ht4aSMaHXIvSaWE4Wy3II1wJWUiZUp07hNZZIooCgW6dbn6fQuwthmFh2lmxpEKUUy9c/QCYRUsbU58/Tv+d5igMTGwJkIOjW5qjNnF4r0RRIP167Ii+wMwXKQwe4/sEf4LVXSKIQr7FIe3WG8tAhFq/+nAQdINsOxYpJrph+WTUtgw9+1OT5XyjSM2Bx9ROPMFQUKxZf+EaJpdmAix91P2NFTdO0x0OpZK25vwIlkTJiPdqv0rYCtp3HEBaj+99gYPcLabmTEJiWgyGs9b5fUdBiefpDksin3LePyuBhgu4q1flPWF04t75utzHHokzoGTrM0J6XGTvwJeorV6jOnaHTmONeWwIIITBzBdgiUyjxOg+1z9WjJqNoR5ScCcfFcDOP+zDuSAjjnstG75lhYOUKWOUKVrGMmS9gZnMYmWyaJWU7YFoYlpkG60xzbTJl+r+GbT+cDLu7oUCF4R3LVO97aSVJfO+Ow0UMZ+3no2matsPpAJn21EpiH8OyMe0sCAPTcjBtFxmFyFvTxJXEb6+QxAGgkElMEocYlo1AYDjZ9H5JROitlX0oRdhtoKRMe47dMpFIJiFR0CZezwJT67cZpoVlZ7EzRYYOvE7/7udRSmJYDk62hGln0yuQ2rb44q9VeOUbaU84IQTlfot8yeTEKwVatQQpFbZjMDBqU6/G1JZirn6ig5Oapj2hbgkcqVs+W27cliQBSklqSxdorFxd+1xbu1lKOs25tU0lUdCmtniebnOBTK6XQmWcvpETxJFHqzaFkglSxnjtJZLYp7U6RTbfR6lvL73DR1EypttavLfjX2u2vlWDfhl+6vN5h1Nx/PD6dm0jYyeULwrWe+Bt25KWjdM/iDMwjNM/gF3uwcwVMGwHw3HSYQc3AmCGmfZqMMRapphACJH+m/jUvz1iSimQMu0/9jCCy2vBN+TWawvTSid0apqm7XD6nUx7arWWrtIzeoze8RNki/0YlktndQavtbzhpAFAJhFK3Zxylv5Jv+QoJVFKIda++Nz47iEM80Z93oaL6EomW15lU0qtrScJOlUir7W+37ZSyCRaL8XUHtziTMiFD+8uKyyOFYvT2z++XtM07VFQKJIkpNtaIA49/E6Vdn0GJSWm5WJYzvrUScOwsN3iWjBsGq+9jGln6SsN42Z70vuRYNk5DNMi9Jv4nSpee4lCzy7cTBnbLcD9BMhsB2FsHkSQcbQjAkp3S8XxQ8no2W7CsjCe+ODG3ZY7fsYqloVVKOGOjOMODOH0DWBV+rBLZcx8ccv+eE82lU40fVivNaU+M/iWZtHd2+RUTdO0J9GT/mmoaffNay5RGT1GJt+blkXGEcvX3sNvLa+NRr/FHS64xWGXOOhgZ4pky8N063MIYZApDmCsTai82zITJZO010u7SmtlksbCpXQKphAYpoUQJkn05Pcr2Sk++FGLD37U+uwNNU3TdjoFKEV1/hMKPbsoDxzAyZRAKQzTIY66dBpzhEmUTrHs3Y0Q5lqpJmmTf79B6DfXp1q62TLZ4lA6AToJMQwTUAR+gyi8v5J0YZlsFelQUXR3UwB3CpnsiHJRYRhblr0+TaxiGWdwmOyuCXJ7D5IZHkPYzmPJ+tpWivXf2Ye1A5XEadbqVh5j/zVN07TtpANk2o5jWA6WncHJlrHsDMKwcLJlolwLGYfrEyWdXBlhGLRXp6lOfpBmaimFMNJU+duCZFuQcUinNoeTLdG36yRKJhimRXlwP0pKWivX7un4I69Ffe4s5aFDyDjAa64gDAPTdlFK0VmdQcmnp8TkiSGgUDIJA0kUqJ1wzqJpmgaAjIO0dD/2UUoS+i3i0EOqhDjyCIMWcu1zozp/BplE9AwdoWfgEIZpEYceK3Mf020uACCEiZMp0zN0GMvOAhK/s0pt6SKN6tX1JvyG6VCojFHq3YNhOkgZ0a7P0qhepdtauI9HcrMUbTNpBvaTn3F1t9KgxQ74sBHGHYNESkpk4KPi6CEHYrYWd9rI8D6zvIXAKpYpHD5O6eQLZMf33HUwR6m1UmYp1/6/vPlva3/Scud0e8Oynvh+bvdDSXXHl7IQ25Php2ma9rjpAJm245QG9zO492VylRGsTBEhBMWBvQSdVWpzZ5k//6N0Q5VOjBzY8yIjB7+IEulJxsr1D1i+/j5e4+6/3DcWLiDjkKGDr3H0K//JWmDsOivX36e+cPGejj/o1pk//yZDB15j5Mgv4Ob7AIXXXGLpyjt063P3PSBM25ptC772Wz1cPNVl8qKP19Y/ZE3TdobGyhUaK1e5cYY6df476/9/ZfYjmP14/e9KJqwunE2b7QtI/3Pj5DbdJvQbzF35MXNXf8z6We0mwZxWbZJWbWrLde6HuuW/n5b2etJZKI/ep/rZfYr0PZqn38efm0FGj6cVQdLtENWr93VfI5Ol78vfpHD4OGa+eG93lhIZ+iSdNonvIX2PJAjS6aRxhIzSPyqOEKaJOzhC8diz93Wc903wkH9vRDqY4DOCqHfqUaZpmrZT6ACZtuO0lq/iNRYwTDu96olI+3rJhDjyEcLAyfcydOA1GouXmTnzXWQcgmHg5soMH/wSXmMRr7FApzbHJ9//+wSd1bS/AhB26yxfe4/VmdNp+SNpj7JW9Tp+exnDckBBciNb7ZZoVnt1Cr+9sja9ciuKOOqydOVtqlOn1saWp8MB4qC7fhza9rJsweu/UmH2akAU6i9xmqbtNGqL/7/Z39f+7Y7BrLsNdj14UOzWtVQSbxmMMSx7ywb+2kOUyDv2SlMyIarX6E5dRXqPZ9qzkjJ97dwLITCzeQa++evk9h3CzObvGOSRcUzcrOHPzRAszROtVonbTRKvk2aQSZlmkMlbssduZJKhsPJFlJSPPkCGWAuQPaQULpEONLjjkIS1/rqapmk7nQ6QaTtOEgV37NMlDAs7U8DOFomXunTr88gkxLAc3FwPhmmtf8jLJLwtk0zJhDhoEwftDf8u45AgvvOVUxmHhJ+xTboTRRS0iT61D+3hctz0CqvSVzk1TdMePaVQYYiSCrFJHExY9ueiF9aTRiYx6o4X5wTCNFFhgAx2ziAhM1+kdPIFcnsPYuWLWzaRj9tN/LkZutevEK4spOWc3U6aMRaFd90XTxhmOu3xERNrEz6FbW+Yqr6Ne0BYzh0DZDKOUbFuD6Jp2s6nA2Ta00dJIr+F31omWxpicP8XUEoiDAMnU6ZVncRrLT3uo9QesSRRnPugQ7nfom/YYWlGT6zUNE17pJRC+t20eT23Tws0XBfD2olTBHc2FYV37O8lDAMzm4MdVP4qLBt3YIjSMy9iFUpbBseCpQU6Vy/QvXIBf36WpLMTB/uIdNiT46bP0TYPuhBCYGYydyzjVHGEekzlt5qmadtJB8i0p45SkqBdpTZ3jmL/BPmeMRBpZljQqVOfP4/X1AGyzxspYfqyz+HnchQrFtfPe8SfKrVcmglZntMlrpqmaQ+DUoq409lySI7hZtMG54a5FkTTHgUZhkjfQ0m5eRDEMLCKpR1V/moVimTGdpMZHt30dqUUSbtJ69xHtM6cIlxZfPCdCsB4PJ3qBQIzm02z2LZ7EqxhYOYL6e/lFmR45yCrpmnaTqEDZNpTqz53jvrcucd9GNoTwjBgeJfDxNEsJ18rEAWK7qca9X/3d6r84Pdrj+kINU17Etk25PICxxFUVyR3aNV01+v19BoEvqLTUXyuqpKkJG41UPEWATLbxswXMLO5HZrJszOpOCLxfWQYYGayt90uTAunbxBh7ZzTBru3n9zEATbry6WUApnQvvDJ9gXHSEssH1sGpDAw18pI1TZf5xOGgVXuQVibB8huTDmV4c4pv9U0TdvKzvmk0zRNewBJrDj7boern3jrbTQ+3abj+nnv0R+YpmlPtAMHLf7Cb2Y58YzN/+Hv1Fleuv8ImW3D4SMW/93/tcTPfhbye7/jce3q5ydTSklJtLpyx2E0VqGIVSrrANkjJgOPuFHbPEBmmTgDQxj2zil/tQol3KHNs8cAZBhR/+BtwtrKtu1TWBbCcbZtvXtiCKxi+eEEMQ0Du1ReGyp1OxkGaQbi5yrar2na00oHyDRN+1xIYvjk523EHcofQl9PYNI0bSPDANeFbPbBq6eESNfL5gSuIxA7p6XT9pCScGXxjr2K7HIvTk8fwfzMIzwwLfE9wuryFkGltAG83dNPVK898Y36hW1j5vJp37RNyDDAn50kabe2tV+XsGzMTH7b1runfQsDp7cPw3bY7pC7YdrYvQNbZsfFzTrS1xcYNU17OugA2RNHkMv201fZT8atANDpLjO39P7jPSxNewp0mjoApmnavZmbTfjDb/v89CchTf0e8kCUTAiWF0m87pb9rpz+AdyhUVrnz+g+ZI9Q0mkTLM5TPPbsbbeJdEwi2V0ThMuLhE94gMxwMpiZ7JaN+VUUESwvfMbkzntn5vLYPb3buubdEoaBMziSNurfznVtB7u3745DGqLaKonX3db9apqmPS46QPaEMQyLof4TZDM9yCQmirvAdo9r1rTPH9OCF75cwslunbIxdcFj+nLwCI9K07QnXa2mqL2vh3dsC6VIuh2iWhV3YBgzd3u2jZkv4AwM4fT2Ea7ogTqPStJtEyzOIcMQYdtrQbGNshMH6Fy9SLi6fHuPgieIsK07lhqqJCZuNlAP2lBww04FVqGE0zewfWveC8PA7R9Mf6cMgwdulrjGzOZwR8bT8tFNXhMAYXWJWJdEa5r2lNABsieMaVgM9h1naeU0Cytn8IMaQuycqUGRQzmNAAEAAElEQVSa9qQyLcFLXytR6rn5ticMsGxBudei3Uj43u9WdYDsIROGiVUog4C429Zj4bUnjmXBiZM2mazg1vNBmSjOnInpdtRtsYFsFgYHTSq9BhlXIJWi21UszEuaDUl0F/E124aJvRa5nGB1VTI3m6xXf1kW9PYZDAwY5PNpaabvwdJSQm1V4j/ZCT0bKYU/N0NmeHzTAJkwTJzeAXL7DxPVqts/kU/blAwCwtUVwuoyzsAgYpNyOndwGHdolGBxLi1PfGIJ2CKYA4BSyG3+7DHzBezefqxieVvXvVvCEFjFEnbfAObSPEmnvS3rmvkC2d17EZvUg6fDDiTh8iJJe3v296DMcgHh2Eg/RLY697WGyLhYvSWMQg6kJKm3iKuNRxsUFgKjmMOsFEnqLWTz/h6Lpmn3TgfItiQwDBPDsBGkqeVKJUgZI9XNJpSGYWEIa/2DQ6oYKWOUkuvr2HaOJAkxhLm+nVIJcRJyIzvMEBamaeNYeVw7T5ykJ+mm6SLlzf1ZZgalJImM1u8rhIlhWOvHd4NpOBiGCRiAWrtfeMuxpT0LDMPGWAvCKSVve4ya9jRIYsV7P2ji3sggE2DbglKvxUtfLTF1yWd5VmeJPGyGm6F08CQYBq3LZwhryw+0nrAckAlKl2Jp2yRfEPzd/1OR3XtMHFtgWuC6giRR/Mf/wSoXLsSEt5xbW1baeP/X/3yWl7/gMDBgECcwMx3z7X+TlmbOzSV3rBa0bRgfN/k7/2We0TGT730n4F/+8y7tlkIIGBo2+eYvuXz9Gy4Te00cR7CwIPnOn/p8/zsBly7G29lK6aHzpq+R23sQZ3B40zJLu2+A4rHn6Fw6S1SvbVs2jHZnidehff40ldIXEebtGUOGZZPff4SoVqV9/gyoJ/N5UXF854bxQmDY29lMX5AdnyA7vmfLss6HL32ucrv3pgHMbQiQCdvGuTENdLPySqXSzMPqMon3ZARw3EO7sQd7CWeW8D66eF9rWIM9FL/8ItlnDkAi6fzsYxr//qeo6NGdGwnbIntsH/k3nqX95od03/3kke1b0z7vdIBsC7ado7/ncFru6FYQwqDdXWRh+WOWqumblGm669vksv0oJanWLjK/fIpONy0LyLgVXjzxv2Vq7i0K+RHKhTEUkmZrlmszPyIImyiV0NdzkN2jr+PYeSw7x8TYlxkf/gJeUGN59RyzC+8CcHjfr+EFdWbnf04QpVfv+sr76e89Sr01ycLyKUBgWRn2jH6RnvIEjl1AqZh2d5nJmTdpe0tIGSOEQS7bz9jQS1RKezCERbu7yGL1E1ZWz20IpGnaTpfE8OFPWhsHvgswDMGpH7f4lb/ax66DLhc/0n00HqbE67L60VtAWubyIIRt03PyVfylWbozV7bj8DSNVlPxn/9ndfJ5QTYr2H/A4pu/lOGrX7/9hNpxYWLC4r/5b0u4ruCD9yPOnolwXcFrbzj87//zAoNDHt/+lsfU5OYRLNuGXbtN/s//XYliUfB7v+PzJ3/s02mnF8EKBcHf+tt5XnzJ4fq1mH/wP3foeorXXnf5jd/MMjRk8i/+WZdLF3bOha1gaYFweZ5k9wRWvnjb7cI0cfoH6PvSN1n+3h/piZaPiPS6tD75kOKJ59KeU5tkYeV27yWqVwmWFoiqT2YJrIrCO2aICdPCKvcgjO0JZhnZLLmJA2TGdm/Leg8it+8Q3cmrBHMzD/wZ6wwMk9t7cMu+ZiqJ6Vy5QNJ9MrLHALofXkAYxgOVz0YzS9R+77sEFyfJPndoG49O07SdQAfINuE6JfoqBxkeeJal6hk8vwYoFIogvPklbaj/JMX8CM32LNPz72AaFkP9xxnsO8aKMGl15hFC4Nh5+nsOsrx6gaWVj8m4Ffp7DjMy8CxzSx8QhE3qrSmC601sO8eJg/8Bc0sfUm9eJ4w6hNHNDx7TdDENZ8OXFmGYWJaLYaRPp2W6DPWdwHUKzC99SMerYpo2tpnBD5vrga9CbpjBvmOYpsuVqR+ASqiU9tJb3ouSMSu1C4/mB65pj0gcbpYer5ifDMjkDApl/Zb48KntaYxsGGT6R3B7B4ga1QdfT9PWSAkry5Laapo0YRhQXdk8uNXTY/Af/q+y9Pcb/It/1uXPvh/QqCsME97+Wcj/8e8WePV1h7nZhKnJjVPe4iTNYn32OZu//jfzZFzBv/znXd76SUijIVEqDZ597RsuJ07anPog5Pd/1+P69YQkUXz0YcTf/i8KHD5s8cUvOTsqQIZM6E5exRkcoXjk5G03CyEw3Sz5A0dIfI/GB2+n/cie4L5XTwOVJETNOu2Ln1A67mBXbm84L0yT/P7DqDim9s6PiVYfLAv4zgTCcdLPjHsIeMgoJPE9ZBhsGtwxHJfM2G6EbcMDDl8UpkXlpTfI7Tu07Q3y74eZzVE4coKk00qz/O53nXyR/L6D5A8c2bz3mFKoKKJ94cy2lXNuizhBPegcTylRfoj0g22dcqpp2s6gzwY3kc30UiqO0fVXWK1fwQ/qKFgvQ4Q0UNVTmiCKPVZWL9DxlhDCxHVK9JQn8PMNWp359e29oEazPUOrs0Au00su20+xMIpV/YQAiKIOUdTBtnJIleD5VRqtGeLkPj65hcA0HRynCAg8f5U49jBNhyj21gJkgnxugGJ+hPnlj6g3ryFlgmHY9PUcpKc8oQNk2lNFCCj1WhurBASYpmDXQZdc0SSOPx8nX1a+hNM7iJUvEjVWyY3vw8zmiVt1unPX8Rdn0g0Ng+zQLrJD41j5UjqBbnWRzvSVm1eMhcBwsxT3HcUppyPmVRITNlZpXztP3G2BUhhulszAKPld+zEcl2BlgfbUJeJWfcOxCcsmNzZBZnAMK5MHIUi8Lu3r5wlqyyiZ4JR6KR44QWZojEz/CGauQHZkD0no481P4s1NopIYM1cgMzBKdmgcM5tDSUnUqtOdvU6wMr9+st338leIGqsgDNz+EYRhEHeatK+eJWrWb5ZvGka63vBu7EIZYZrEXjfd53y6T4TAKfeRHduLW+kHAWGjijc3SbCqT/B3CqXgRoVWGCi2qtYqFARf/LLLwoLkk9Mx164m60/x8pLk/fcjfu3XM+w7YJIvCKJbgvSGAc88a/Pc8zalkuBf/7bHT98MWV6W62uYJrz8BQfbhgvnY86cjtb7jdVWEy6ej9l/wOLgIQvT3FnncsHCLN3rl8kMj2NXem67XZgmZr5I8cgzCMOkffET/Llp5HZMy1srsbP7BjEsi6i+StxqPPi6TwEVRbQ++QinL234flvQRwisYpnCoWMIw6B55kOChRlksD39Ow3HxSr34A6N4A6O4M9N481cv7eeZ1KSdNpE9VXcwZHbbhaWhdPXT3bXBJ2rF+/vNWUYWPkixWPPUjx6ErvSu2m58KMmDJPM6C6k7yPDkO61S/f8uWNkshSOnKBw6MSWPdWSwMefm8afn0WG29+7VdgWzt5RzGIeq7+CkXFJGi3CuWWyJw+StDr4Z64QzS2DZWL1Vcg9fwSznCeptwguTxNcmdm4qGlgD/eROboPq68MhoHyA4KrswSXp5GdezvnEq5D9vh+7LEBjIxD0vYIJ+fxz19fD+iapTz27mHcvWPrPc3iaoPg0hTh1ML6cyNcm8zhCZw9IxhZF+kF6aTfx1ayq2mfXzpAtgnHLuA6JRZXTuOHTaRKv3EmKrllmzyOU6DrLdPxllBKopSk2Z6hv/cwGWfjB0qzPY8fNNZ6jwX4QYNiYWzTppf3buOVHSkjmu0Zsm4P+dwApungB3U63WWiKP0SYBgmrlMkl+0n61YY6j8JSpFxe8g4ZRK5g65Ea9pdsGzBl/98hVzx5pcNQdrYtn/EprYcM3ft89Gg38zkyI1OkBudoDN1CTOTw7BsDNvFsG6WkWWHxilMHMLKl9Mr+IZBcf9xlJR0Z6+RdNsYTobcyB4Kew4hoxCVJAjLwcrHa+Urgpv9EgWGmyE/vg8rW8Bfnr8tQOb2D5PfdRCrUEIG/trJWAVhOwhhpFeGhUAYJqabRRgmwjAQ5tr/3vKealg2Vi6flnAJgWGZuHuGMEyLxOsQt9MT4vLh54laNYLV5fTnYNlkB8fSq+PXzxO16gjLxukZoHL0RYRpps2JATOTwXQz61m9TqWP/K6DZId3pScNQpAb24thOagkIayvPLwnVnvkMhnB+LjJuTMRzaa87Tx08npCFKWZZqWSoLpyc4P9BywmJkwOHbY5fy7izR8FVFc2rmEYgl27TXI5wdHjFr/xW9kN6x86bNHTY1CpGLiuoNvdOQHYpNvBm7pGp3+I0nMvb9rzSgiBXemheOwZrFKZ7vXLBAtzxI0acaedvi/dxcm/ME2MTBYzm8fMp+8JVrkHZ2CIpNulff5jHSC7RbAwR+fiWax8Mc20+lTgRxgGVrmH4vHnMDJZvMkrBEvzRPUaSbdz11nCwrQwXBcjm8PKFzDzRexSGbt3AHd4FHdwlPrP3yRYmifh3sps41aDYHF+8wCZYWBmcpROvoCMQrzpa0jvLoMjQmBm8zgDQ2R376N08gXsSi+GfftQg8fFyhXITexHGAaGmyGYnyFuNT+z5FKYFlalh/zEAYonX8QdHt006KekJG7WaZ09lZY/P4wegZaJs2sI9+BuVBhjZF3cw3swL09j5DK4B3Yh2x7Rcg2UQgiBMA2c3SOo0QFk178tQGb1lckcniBzeA9Jow2GgeFYaeDKvLfzMSOXwT20h+wzB9OMMymxi3ms3hIqCAkm5yFOEI6NWcxjlgtgGAjDIHuiH8O1SVodktUmAO7B3WRPHsQs5UnaXUzbwqwUEZnt7JWnadrd0AGyTQhhYAiTRN5sov+pLTCEBQqkkusnSgCJjNM3aWGuNfdPxYm/oYE+Sq03/7/n47vlv8BaI/6bf5cypt6cRMqE3so+ysVxKqUJ2t155hbTkk4hTIQwse0cfT2HUCpZf6xKKXx/9Z6PS9OeZIYpOPpinnLfxre9JIbVpYh3vtfgypnPT/8x083glHtpxRGND94k8X2EZXHre17p8POYjkvr6jna189j5fIMvvErFPceIem26XbbmG6G3OgEhpOhduZd/IVphGVjZnJr2WPpF2cZeHSmLxPUltJAlrH5x092cBy7WMabn6Zx7gNkEuFU+oladWQcglKEtWWqH7xJ3G1RmDhM4/wpWpdP37ZWEvh056bozk0SNWuYbpbBN34Zt28Yt29hPUCGACtXpHX5E5qXPsZwMgy+8UvkxvcR1JaJWnWsbJ7ivmNkh3ex8v6bdKYvo+IQw3bTwN3aiUdubB+58X34izOsnnoLYQh6n/8i2aFxZBzpANlTRKz1MDRNCLeoAAtDRSIVppmWU97q0CGT1VVFsynp6zfYu9ek21V0Ozd/B4UA1xEUSwavv+Fy8pnbT8LbbcnCQsJOTDQIlxdpnvkwzRYaGYdNgmQAVqFE8chJsuMT+HNTeNOThMsLxO0WKgpRMr1IiZRpAF2ktbHCNNL3IzeTBsT6BnD6BnH6B7B7+kEIutcu0b12f828n1pK0r54FjOXT6cz9vQBbHhuhBCY2RylE8+TmziAN3UNb+Ya4coScbuZTh9dCxys3SG9v1i7oGHZmJlsOnmxpxdnYBh3YAirWMFwbgkK3OeF5LhZx5udpHDkJMLa5HUlBPmDR5FRhGHb+PNzSL+LjKL02JVaG4ZpgGmkF0+cNJjnDo2SP3CE/IEjGI67vrYMA2QQIGwHw3U3fS0/DEomyDBMH+fa75BVKJE/dAxncJjmR+/hz00Tt5rIKEjLEKUE1NrviYXhOFjFCrmJ/ZROvohVKm+ZEZd4XfzZaVrnP0HFDzdt1SwXaf3ZewjLpPDl5zHLBWq/+z36/+ZvYvaWMHIZZKNNtLBC449+jPQDnPGhTdey+nuwxwdRXkDjD99Edn3MShGVJMjOvY0CNntLFL/6EvFKnfYP3yNaWiVzZC+FLz5H/rVniRZXke1uGqi7PE1wZZp4pY6RzVD5ra9hjw1ijw2tB8gKr54Ew6T9zhn8T65gDVTo/au/uva9TNO0R0n/1m1CypA4Ccg4ZYQwgVuvuKTZEGHUQSGxTBfLdNanTrpOAakkceKjbg2ubdNFXaXSL3/G+heGtMeZ8amTTYFBsz1Lsz2DbeXo7z3MrpHXCIIWS6tniaIucRzQ7ixy7sof4PmrGyZvatrTJvAk//3fnnzch/FEif0utY9+xnpwPLl51V8YJrmxvbSvnsVfmUub3sYJnanLlI+/hFUor90nJu40ye89Qm5sAhn6hLVlwkaVO47t2+qYOi2E7ZAZGiOoLeMtThHWlu+r2bAMfFQUgmFiWPZ66add6sXM5DZs2527Rnf+epr1paA7c53igePr5UVmrkB+136aVz7Bm59E+mkwNbm19k4YuH1DGE6G9uRFxNoVaX95Dqd3kEz/7ZkM2s6lVBoA67QV5ZLAcW7/7KxUDBxH4HuKTntjBO3sJzF/9Ic+hgn/1X9d5G/97Tz/0//Y5uwnNydSKgXNpmRuJuF73/V566fhpglT9braUdljN6g4IpifYeXP/oShX/st7EovyjC3DCxYhSKFQ8cpHDwGQNRqkLSbJJ6HDHxkFKYn+7aDcF2sXAGrVMJws48sWPG0SDotWp98hDBMet74CoaTQa1l6nyaVShSPPYMxWPPIKOIuNUgbreQvocMfZAKYdkI28ZwHMx8AatQXMu+fThliXGzgTd1jai6jDMwlNY0fyrAhzApnXie7K69eDPX6V69SLC8SNJto6IovZjjuJi5PE5vP5nhMTK7JnB6+28rPVVSEizO481MkhkeJbtrbzri9hGQQUCwMItVKGKVe8G204xty8btH2Lg679G4nUJFucIFueJ202k56FkgpnJYhZLuIPDZMb2YLiZO/6uKJngz07RPP0+8hFMrkxW6shWB2GZxPNVwrklVBAi2530MTo2d5u/Jrs+Koqx94yQOb6f4OIkSbOdTqeU9/D+KQRmqUDmyATLf/93SVpdMAySWpNobpn8y8dp/PGP0316PjKIEJaBsG1UnBAv17EHezELaUawMA2cPSN03j1LeGUGFYTEKw28UxfJPnvwHn9imqY9KB0g24Tn1+j6VYYHnqXVmafVnkcphW1lMAwTL6gTxV1a7Tkybpm+nsMsr57DNGyG+k8SRR063sOZ7BNGbRw7TyE/QhA21wcK2HZhfRvDsCjmRwmCBmHUIZEhYdQmSYL0wx4ARdev4gd1xodfYXL2J4RhG9NycKw8AF1fN77WtKeVjGMSv8um0XthpL1nLIve596gfOzF9MujSHuEibUMAIC426Zx/kNkFJDfc4jC3qNErTrNix/Runh68/XvoD15AZmEFCYO0/+Fr6c9bi59TPP8KeJO857Wsgol8rv2U9h7BDNbABROsYewUaU7u/EEIPH9W/qoKJSKb2Y8kJaemNlCWta1RbDOzGQwbIf8rv3s+gt/fT2lSFgWwjBpXdVj2p823a7iww9CDhyyGBwybusD9vwLNo4jWFiQ1Gpqw/ny3FzCxQsx9Zrk7/+/O/yd/zLPX/6PcvzO/6/LmdPpayxJFKc/jhkdMwlCuHQxxtskECblzuo/disZBnizkyz96b+l78vfILOWSXY3rEIJK1dIM/mVYv39RohbMsl0YOx+Rc0azTMfIOOQ/q/8StrU/jMIy8Iu92CVyulzsh7RFWvPC7c8Lw/3uYkbNVbfeZPBb/46Zja/5XZWsUTh4DHyew+ikuTm60ncCKSlZf1p5psFm0y/DBbnaHz8Pt7kFdQzL5IZ3f3Isn9UkhDVVqm98ya9X1r7HRIbj9FwM2TG96SZmlLefF42ZPV9dhqqNzNF6+wpvOlrD+Oh3EbGcZrtpgyUTFBh+t6obj3+uxTOLKLejJHNDsUvPUf5V17HP3+dzjtn0nLMu+zVJhwbI5fFyGXo/+t/HhXH6VuPaSAsK/372nGZlRKZIxNknzuMWcqBVFj9FeLlOlyaAkMg8lkwzTTwd6OXn5Ik7S4qeQjlq5qm3ZEOkG3C82ssV89jGjZjw6+sN+f3/Tqrjct4QR1QLK6cprdygP6eQwz0HkUIiOOAldULNFtzD+XYllfPMdBzhLGhlxgeeIY4Ceh4y+RuOQk1hEUxP8LY0EuYpks6gVPS7i6yWr9KFKdpxK3OHIYw6Os5yIE938QwbJSSeH6V1frVJz5AZmBQoMwIezCxWGWJFeaJ2YYJedpTx7TguS8WuXLGo76yMcBhmLDncIZuW7I4tfVo+KeL2rpviFJp9lWS0Lx8hs7kBZJbm/BKmTacX9s28T1a187jL89jl3vJjuymdPAk0vfozl67p+wvFUd481NEzTp28QJu3zDF/ceQgU/7+oWbZZGfZa1fWm5sL97cdfzl9D25fPj59Mr/p75TKyVRcmPW74ZNpERGAaabWeutdjsZRsg4xl+eo/bRW8S3Xl1X6p4DfNqTr1aT/M6/8viv/m6R3/rLWQaHTC5fjLFteOY5m1dedfj4o4gP3o9u+3VLYggjxcqK5Ec/DBgdN3n9DYdf/tUMvudx+XLav+w7f+Jz/ITFG190sC344P2IZkORywmGR9IMtevXYt57d+d+9qkw7QNVffN7lJ55gdzeQ1j5wtZ3uBG4Tutcdd77wyIlUbNO69xpEt+n8uJruAPDG0sgP0UIAaaJ4PHX/Ca+R/fqReofvJP2CivfPgwCWMsUc+AOj+tOvOlrNE69S+fSOWQUEsxN3xzu8igYAiwTf36G2s/epPziq+R270XcEmgWa/2vsO6/V5o3c53GqXfoXLmQBoEeBfXpapxPBbHu5Zc/ToiXVmm/fRr/wiT2cB/Z4/vJvXAEFcWEk/OfvQag4hgVBEg/pPEnPyVeqqVZaOu3J8hmBwxB7vnDZI5M4N/SlD//hZMY+bV+klKh/BCkRNgWwrbSvwuB4To681XTHgMdINtEIkM63UUWliW57ACWlUEAQdheC46lOt4yCoUfNtayrhRdr0q7u0AUpydGUdTlytT3aHcXkDL98hrHPvXWJGHcJQhbt+372vQPabZn17e/VbM9h5QJ+Ww/hmERx2mAzLEL+GvHJlVMszNHIiMsM/2wj5MAz1tdK6VM1o6tQ6M1TSIjspkezLUAmR80NjzOJ5WJzQBjDDCKJWyEMvBo00D3T9NuZ9mC13+1Qn0lvi1ApiQ8+3qRxZnwcxQguxOFjCL8lQVkFBB3O2tTGpM0QGQ7JEHa0FhYFla+TOJ38ZfnCRurWJkc2cFxrEIlLc28h/MEq1hBxTFRY5WosUridykffR6rUMawbylpUQoZBhi2g+m6afnMWv+htGGvgVPpw8rl8ZZm8eaup836DYG4jxOEJPDwl2bTvmQrc8jQR8Yxhm1jWA6x10YlEVGjmp7YK0V35irqxja2e7MXj/bU8LqK996N+N3f9nj2eZuvfd3l9TcchIB8XnDqw4jv/InPhfNbB6/iGBbmE779bzx6ewUnTtp0Oorm73osLUquXY351u97vPa6y/ETNocOW6DE+nnj5GTMzPQOTR+7hfQ9vMkryDAgWq2SmziAO7orzWx5mCeJSt515sjnUpIQN2q0z59GhQG5fYfI7t6H09u35cWCB6YUMomJ6zWiWhUZ3ufnspTErQbNj98HpSgcPoHTP7Atx63WLiR1r1+hfe4jutcvp4MeDJNgeREZ+Gm54iOYbCkMEzOTXZtaeRFQSK9LbuIAZm7rzLm7oZRChSHdqSu0PjlF99qle5so+gQx8lmEayPbHkG1Qbxcw92/C7NcwCjew88pkSStLuHkPMKyCGeXiFfqaVAr66allEk6gdIa7MEsFwgn5wkuTmGWCwgjLQ29QUUR8dIqVm8Ze3SA4MoMRiGHe2AckXW3Pg5N0x4KHSDbQiLDtR5es1tuo5Sk012i0926nDJOfKbm3rpt7VZnnlbn9isVUsbMLLyz9XqxR715nXrz+pbbSBnTbE3TbE1vuc0NUdyl1rhKbQcObzIxKVLBEjYWNhmyuORAB8i0TRiGYOJIdsMUy/Xb1jLI9DnSrRSty2fIje4hv/sAdrECKAzLJuq08JdmiaMQw86QHdmNaTvItUwxq1ghatWJmqvrQSG7WMGu9OGU+3Aq/QjDJL/7AFYuT9SqE1QXAXD7hrDzpfQIZILhZIg7LaLGatrL5sbRKUlYXyYJfTKD45SVIvG7a/3P0veAuN1EVvrIjuzBLpTTQJWTua8r+3G3TfvaeXqe+QK5XQexy/3pOkoStZskcx4qifHmpzCcDNnRPWtBO4WwLGToE6wuk/gPv2eL9vB8+i0iSaC2KvnW73vMziYcO27R22uQSDj3ScLP3gq5eDGm1VQ3t68pvv/dgIsXYtq3/PulizH/9g98vvCqg9e9WY4ZhvDDPwtYWpQ894LN7t0muZyB7yuqVcn5sxFTk0/H5GkZBnhTV4nqq4TVZXK1FZzeAexKD0Y2nbb7oJSUqDgibreIm3W6k1eJWzq7845UGnBpnf2YqFYlrK6Q3bUHp7cfq9yT9nx7gEDQjXI5Gfgk3Q5xq0lUr6739JLBXU6Y3OLYw+UFmh+/j/Q9cvsP4/QPYhVLgLjn4Kta+1lE9VX8+RlaZz/Cn51Kpy4DyIS43SSqr2Lm8gjn4Qc4bkyrRAiSbofOpXPpz7HTIju2B7un756DdTcCgDceZ/vcx3hT124+zieIyLg4u4YwCjmcPSNY/ZU0u32tSX54dRYVxZi9JdzdI2CbqDBKA6WmQbxSJ2ncDPo5e0YwK0Xcg7uwBnsRrkvuhSMkjTbR/ApJo01Sa9J5+2OcPSPknj+c9iETBqBIak1kq4NSiqTWQg4HuPt3YVVKCNfGyGU2DjdQ0D11EffALnLPHcYa6EE4ac8+nUGmaY+eDpBpO5ZCEhIglUSKhJhIl1dqt8nkDEq9Jvmiie0I+oZsRvbcOiELimULN2uQJJ+PCJlMIuJ2k9C+czlJ++pZVJz2A6scexFh22k55eUzN3tzGQZWJkdh4jBGJpuejDRrdKYu0Z29tj7F0qn0U9x/DKdnIP0ijyC/+yBu7yCd6SvrATLDdsiN7cWp9IFhpFfo5yfpzlzZWKIoJf7yPJ2pyxR2H6Jy4hXiVp3GhY+IWg1UHNGZvozhZijuOwIKgtVFvIUp1Hr/tVSwukTcaa0HztSNYFu9up4pJwOPztRlhGlR2HuY3OgehGml/dYunV4v+fIWZ5BxRPHA8bSc03XTk/6564T1J7tsXducWJtUqVQayNosEbBalfz7P/L5939057WSBKanEv7H/0d709vffivk7bduz5YJfPjwg4gPP/gcfMYpRdyo0Tz9Pu2Ln5Dbe5Dc3gO4gyNYhWI6IdCy0z6Ipnl7P6sbvciUSoNhSZL2LooTVBwhA5+41cSfn6E7eZlgfhbp33sARiUxSbtFMD+TBsM3IW8tTd9mYa2KuTi39n76qdtWl+/rMX0mJfHnpgkW5+lc7CO3/xC5iQPYlV4MN4Nh22mfStNMgw9r/bvS+6r1P0rK9DlJ4pvPSxgQ1aoES/P4s1N4s1NIb/smS4cri9TbDfz5GQqHT5Ddsy89Zse5ecxr00/XDjgtf1Npgz8Zx6goQgYewfIinSvnaV84u2mjepXEdK5eQkmJmb05EEZFESqKtj9j0TA3vA5kGNC9dolgcZ78/kPkD5/A6RvAzObSYOaN359bn5/15ySdiCkDn3Blkc6VC7TPnyHpPOKsMZlmaRmrjbTkME6IVxvIVhelFHG1QdJIG+wbuQzZEwewxwcxi3mEbWKPD1Io5YkXV4lml1FRjLBMrOE+Mod2IxwbFcaE0wv4568TzdxMdnAP7sbdP45ZKSIcG7O3TP71Z4nmV5BBmAbImm3aP/2IQpzgHp7A6i0Dimhple67Z9OfaxTjn7+OkcuSe/ZQ+v1ofpng2hwqjJDtm6/vzntnEYYgc+IA7t4x4tU63ffP4h7Yjew+hN9lTdO2JNRnvEkLIT4fZ4zajmNiUqGffRzHwmKO68xyTQfJtA2Ov5Lnm3+5l94hhwPPZJm/FtBq3LxyJwQMjDnMXw/4039V5eff05kEmvZ5Zhgbz1+ffd7mr/61HF/+isNf/HNVZmbktk2m1u6emc3h9A+SGRnHGRzBLvdgFkvpSb/jrg8OUXG8FswISHyPuNlYz0gKlxYIlhaImw30k7h97N5+3OExMkOj2P2D2KUyZqGE4bgYlgWINBgWhsg4JOl2iVt1onptPVswmJ8h8b1HU+5qGFj5Itnd+8iMjuMMDmOXejAymfXJmkqmgaLE65A0G4SrKwQLc3gz14lq1fuarPwg3JFxKi++RuXF1267TSUJUX2VqX/8/yLpbpalLHCHRsjumiAzuivNoCtVMJxM2phfJiR+QNJpEdaq+LPTeJOXCVeWHmqQV9M07XFQSt0xNVNnkGk7VkJCjRVO8zaAziDTNnX1rMe3/9Eyh57LMbzH4conHovTaYaGApDQ7SRc+qjL3DX9RVDTPs/6+g1efc2h2ZD4vqK31+CNL7k897zN229FeFsMftUevsT38OdnCJYXb2Yo3Wg8/ukypBuZSkqBTG5mkiXJWmBDP4nbKarXiNstvGuX06w+00izsW7NUIJbnheZTudbf27itUmAj+h5kZK406Jz6SzdaxfTZva3HvMtx6ukvJldFcfIOHryRsYKAeadyicV4coSUX2V1rnT6e/PjQyy9U1uybiMo/TPk/Y4NU3THgEdINN2NEmCz/al4GtPH78jmb0a4HUlr/1yhVM/bnH1bJqufmMgUhQq2vWYMNAnTZr2eVYuC774ZZfRUQPLFiilCEP46U8Cvv0tn1ZLD1p4bJRKp8c9qul52t2TCSpMSNhBF5mkTLOjnpoMqTv3qlJJnAaHn8AeYpqmaU8SHSDTNO2pphSEgWJlLuKH36px8aMuK/M601DTtNs1Goq3fhowNGhiOxBFiuqK5OrVhLNnIiL91qFpmqZpmvbU0gEybcco0YuLi2Dz8dwBXTq07rvMUiCwcXHJYOFgYiIwEIBCIZEkJCREhAREhEjuLv1cIHBwcchg42BgYpCmw99cOyYmIiIkIkCyeaaCjUOOwtrETmjTwKf7GccisLDooR+BSUJElw4emzeKvpWFjUsGGxcLGwMDtXbUMTEhPj7eXf8sHpc4Urz9nQZhoDNANE3bXHVF8od/oDMsNE3TNE3TPo90gEzbEQSCXeynTwxh4yI2SSVfVNNc5yItave8voFJljwV+qnQT0GUyJDFwEIgkEhiQgJ8urRoqTp1VujQIuHO5R4mJhkK9NyytkvmtrV9PDzVpkmdOst0aW+6dp4S42I/w+wC4JI6zSLTdyw1NTDIUeAoL+EIlzYNZtVVpu8QIEuDehlK9NJDPyXRQ44CFjYSRUyER5uGWqXKAm2axISoJ7i3SxxtPDbDhGwu7TkSePK22zVN+3wwDQfDsFBKEic6QKZpmqZpmvZ5pANk2o6RkCAfQvBFICjTxz6OUqJ3PbPrViYmJllcspToYZjdVFlgmitUWdhybQODMv3s5xhFKojPWLtML8PsZoV5prnMKkubrPrwpdl0Dgc4SS+DOLifOub0uF0yVOhnlAmmuMwc1wh5Mk8uhQHDexyaqzGdZkKSQKFs8dJXi5im4PTbbRanw0fWI1jTtCdHT2mCUn4UL6wzv3zqcR+Opmmapmma9hjoAJm2IygU1zjHtLqMhYWJhUuWIcapiH4s7PtaVyDIkGcfxyhSxhAGIQEtVadDcz2Dy8LGFVlyFMhTQghBS9Xp0rrD2gZZCuzn+Np9DEL8tbXTUlCBwMImI7LkKJITRQSCpqrRvYvyx4dBIMhR5CDPUKIHS9jERHRp0VQ1QoK1x5ajKCrkRBFb2exiPwJYZPqxHfudOI7gL/yNQT76aYsz77TJ5gxe++UyX/hmGa8t2XXQ5Wd/2uDce3rog6Z93tSa12l2ZpHyyS4V1zRN0zRN0x4eHSDTdowAjwAPgUBgrGdzlei97zUtbHroJ08RU1i0VJ1l5lhliYgQtdYHzMDAVBY2Dg4Z8hSpskhwh2wpe8PaJk21yjJz1Fj51NrmbWuvsvjYMrGyFBhhDxXRh4lFizorap4ay4QEa73G0p5mWZWnlyFGxG4cXIbVbny6hPjEn1F6+qgZpmDiaIYPftQk6Er2H89y+Pk8P/p2jUY15pWvlxnbl9EBMk37HEpkSCLDx30YmqZpmqZp2mOkA2TajpM2iE+b5ScP2BjexCRHAQMDgaBDkxUW7tjHTGCQIUeIf8fG9CYWWQprjf4FbRpUWaRF/Y5rZ8kR4G/ZpP9hMjApUGZAjGJiERGwrOZYYHrThv4dWkSEZFWOHgbJiQI9qp8OTZr30QvuoRLgZgz8riSTMxja5WAY8Na/b+B1El75RplCefMBEJqm7Rz57ACOncexC1hmhiQJaHUXKBd2oVRCszNPx1sCBI6dp1LcjWsXSZKQtrdEszO7YT3LzJB1K7humSBsks/049h5osSn3V2k1Zlf21KQy/RSyA3h2kUQ4Pk1Wt15grANT3B/Rk3TNE3TNE0HyLTPOQUbmsoLBCYGrM2u3Pw+8q6mP97cw421jbX+Znde+3GWJ7pkKFImTxGlFE3qVFnc8vFKEjo0WWKWCv0YWBRFhYIqP3EBMqWgVYvpH7Ep9ZoMjjtcP+9TX4mxbIEQIG6f/aBp2g5TzI9QKe7CMjOYho1tZVmuXSKfHcB1ClimS9evglKYhk0+O0BPaQIUrNQv3hYgs60MleJu+nuOUGtexXVKOHaeMOoSJ8F6gCzr9tJb3k85P4YwDAQGpfwopmlTa04SRk9e6bmmaZqmaZp2kw6QaZ9rkoQuLSQJCouS6KVfdQkJCAlISNZLIe9VQkyHNpIEA4OK6MNXXUJCogdc+2HJUaAgyut/r7FEgHfH+0RENKmtZfYpMuTJkH/Yh3rPZKy4eKrL0Zfy9A7aVOcjvvd7qwCUey3CQOJ3n6znQ9O0++M6ZWqNq3S8FfaO/QLl4jhXpr7P7pFXyWZ6sa0cYdTCC2pcm/0RXX+FSnHPluuZhkMxN0SrM8vMws/xwjqGsBDiZtbpQM9hivlhGu0Z5pY/xBAGB3Z/k97yAZIkYqV+8VE8dE3TNE3TNO0+6QCZ9rkWEVJlkXE6ayWRecbZTx/DLDPHCnN0aN1XKWdIwCqL+OwjR4ksBXZzkH5GWGaWFebXA2hPCpfshuDWjWECd6KQaz3V0qw4CxsbGwPjsZSJbiUKFd/+R8u8+ktl8iWTK6e7XPiggxDQN2Jx9azH1KUncwKnpmn3JggaBGGLKO7S8Zfx/Pr/n73/DrPkSvM7v2/Y6116U957+ALQaAO0tzPdMz3L5hg9NJohuaslH+1SWlHa3UcPuUtyRHKppXb1rCjNDMcPObZ993QDDQ8UgPLeZlZ6e/2NuOHO0R+RlQblsgoFlDuffgpoZEVGnIib9+aN333PewgiFz9w0HUD00zgB9dfZOVapBRMzB7BaZeJX/mW91nUKWTX4AdN5irnECJAAPPVC/R17SOd7LyTp6coiqIoiqJ8CFRApjz0AgIucII1cjMlrRtLs0mTY1BupIdBHJrUKVNljjrVWwq0fNqc5zhr5BaKWieWZpMhhy0308tanIXOZFXmaFC762GZsRBvXbGVfUQEK6ahXouOgbHwchIvoWCgY9xTAZmUUK+EvPWjGroObVcgFoY3cs5jejTAb98741UU5fYJGSFkFE+jF4JI+EgpuDK9XePW5lMLKfBDZ6GR/9Wvh5aZxDAsevI7yWcHEDJ+LbeMJKaRXNanTFEURVEURblXqYBMeehJBHXKjCCoyXkKdJLXSqS0zEJFVZqMzFOkmxZ1qsxRXViJ8mYEghrzCARV2UGRTnJakZSWgcV95yjRTXPZvm9WtfVhiYOueMqQpmlkyN3WfrSFjmv3GhFBbf7q1TXbjppeqSgPEimvhFjv//cVt9pwUCJlhLzOZwVChEgpaDozzFXPEYbt5d9J05m5xeMpiqIoiqIoHzUVkCkKEBFRYx6XJg2q5GSJLHlSZOI/Wpo0WfKUyFIgJTPMMYlL66bVVRERVeZwaNKkSk4WySxMuUyTIaVllvYt86RIM8cUbZyb7vtWrLZiYvF2UkpqlIluI6xrUrunqsdWY/OeFE4jYvLyzYNPRVGU5SIR4HoVdN2i6cxQbYwgZYSh2+i6iRBXB/OKoiiKoijKvUUFZIqyTNycf5Yqc9gkKNBJgU6yskCKDAktRQc9ZLQcSJhm7KZN7Jf23aZMmwqz2CQp0EmRTjIyT5ostpakU+sjSwEpYZZxPK7TE0uyWACxmtgrXp3z5k93QbRimuc0ozg0bnkxAY/2bfVtu5se/1SOqRFfBWSK8pDQNJ1UooRpJskku0nYeQAK2bVx4NUuL0ypXA1JpT5EMbeejsImdM1ASIFp2AgR4rTncT312qIoiqIoinIvUwGZolyDROLRZoZxZhgnRZZuBuiX68hSIKGl6NXW4EmXacZuY98uM4wxwxhpcov7zmh5EqTo09biSZdZJm66P23hfzeio2OTvOl2EeGK6Z0uDlXmibg/qx8sOz7fwI/r4lIZHe06l6B70KbVuL9CPUVRrhaJgCjy4mmPQhBGbaIoACRh5KHLaLG6q6/rEQrZQZJ2Hl23yKS6yaX7cNplhidex2nPIaUkEj5+6MANPiyYq14gjAJ6O3axee1nsYwEQeQyWzlL269/ZOevKIqiKIqi3B4VkCnKKrg0mWAIhwZ7eRodgwwFUmQ/8L6dhX27NNnNU+gY8TTOZatJLieRK6Yvmtg37felY5Amd9OAzMPFpUWWAgBZ8jSp3rcB2a79GXRd4/CrDayExtf+dheZvHHNbbc/mmbqsvcRj1BRlDttrnKO+eoFpIxASi6NvwJSImTI6PQBQFuY8igZnngNXdOJa3GvvD5KpBREIv6woO3XmZw9yvT8CcLo+q8RUkZUG8PUm2Noi/uU8YIBaoqloiiKoijKPU8FZIqySiEBLk1cWqTJYqDfoUb0kgAflxZtHFJkF1aBvPa+I8IVfcFSZDCXrTx5LTYJOuhB59rh0BUtmjRkjS6tH4Bu+qlRpo3LtVZuu9fpuoa+cMqGqfHYJ/LMTQXXbNSv6ctvkBVFuV/JhQqxxf8WS6+X7w+qhAhWMYE8DtdEdPOQS0pBJNVUSkVRFEVRlPuRCsiUh5qBSY4CLg4+3g17bekY2CSxsAGNkPCGlVUmFhnytGkt7Pv6AZOBgU0CEwsNCAiuu+8AfyGwiuW0IllZwKF5zZU102Tpop+MdvMKMp82DSo0qZHVCmTI0yfXLKz0WVnRn+xa55AmR0iAR/uG235URi+0F6dUaoBhwun3mgydvrq3W1e/ReDfXwsLKIqiKB+9VLKDdKqTSARUa8Mr/i6T7qG3ex8TU+/i+Q2kvPbvFcvKkMsOUMitxTAs6o1xqrUh/KD1EZyBcr8Ja1XqJw7hTV+79YbwPYSvquAVRVE+KBWQKfeVuNuWjoaGiY2xrCJKx8DCwsRCIJALkxFvxCZBL+sWQqcWPu3FcOrKNMb4WBYpMpTowiYBaDRlHZfrv5FNkKSPdQtxkYNHmxCfiGhx3zo6BiZpMpToXrbvGi7ONfcb4OHQpI1DghRJ0nQzgIZGgxoRARKJjkFiYTGADq138ZrciCCiSY1pOUZCS2Fh0an1Y0iTCrO0cQgX9r98/CY2CZJkyFNmhjIz90RANjexVDkShZKjrzc5/laT0QtXv4l89ONZmtW7P2ZFuRvMRJpEvptkthPNMIgCn8bUBUJP3awrd4OGaSbJpnupN8fuwSmqGmjX7v+ZTBQZ6HucufnT+EHrugFZvBcNy0xRLGxA1w2arSkVkCnXFDlN3OEm7vDFuz0URVGUB5oKyJR7XtzvK78w6dBAx1iouEqSJrs4FTFBiiLdWCQQRAtBVPzHXwip3s/EokPrJkWWiACHFq6MK76uVHAZGCRIkdFyZMgBGp5sU2aKBrXrjtvEpkPrIU12YQplE1c679u3SXJh32myIDU8XOaZosW1mzoLBA4N5uQUfazF0Ew6tT7S5GjKKm1cBAILm6xWIEWaUIbMMUk3/ViafcPr7dJimlHSMkuRLpJail5tLR304lCP9y9FvDKmFkdjV4I6AE+6VJm96eP6UQsCyUt/UaYye+0brUsnXarXmHqpKA+DdMcgxbW7SRX7kCIi9Bzc6qQKyJS7QtdN0qku+vsepzU0e88FZG57Hrc9f/0NJDf9QCoIWsxXzuG4cxhGAiHUBzSKoiiKcrepgEy556XIsE97hgSpG/b8ymsl8pRWfO3KipHTcozzHLvqeySSUIYIIgws8lqRvFa6arsr2wopEERMcplpxnBpXnc8EkkkAyIiTKx4fFrHDfcdETLBMDOM37A6zaHBKBdIkyUrC3GFm5YhpWVW7lVK2rjMMcllzpEmS45rn99yLi3Ocpj1bKdHDsZ9zjSLAl1x+/4VH5pLpIyDu6Vg8t7rVyYFTF6+fm+gAz9Rq8wpD6/8wA7MRJbJ4y9RnzyHYSeJAtVLS/noaZpBMlEknxskYecwzWS8IqkUC/3lxIptdc3gylx6KaOFoEku20ZH0wykFAv/P34fEe/zSiilLfydhpQSXTcADaRArDimhq6bC/uQSCEQ8hrhnRbvz9BtNM0AJEKs7I23umuho+vm4vkvZxj2be1TURRFUZTrUwGZcs/T0DAwb9o/6/rff/1m+g5NTnOITnrJUyRFlgRJDKyF6ZuSaKECzaFJnQrzTOHQJLxGv6/lWtQ5zWE66SVHkTQZbJKYWAvN8iURIT4ercV9T+PSIFzWhP9aJBKHJid5l24GKNFNlgIJkugYhIR4ONQoM88UVeaQSFxaZMiv6rpFRIxwjlkmKNJFiW4y5LFJYGDGASDhQke0Fg1qVJmlSY0A1QdDUe4npp1CRgFeI66KiXyP+3FhDuX+Zhg2vd376O3eRzrViWEk2Lfzl5Eiot4cZ3ruBJVqPMVM1016unbT1bGDVLITIQIq1UtMTB+k7dUAiWWlKeY3UCpspOlMk8+tIZ8dJIzaTM+eYHL6EEIEZNJdFPMbSCZLtJwZ+noeJZHI02hOMD1zjPnKOQDSqU4G+/dTzK8nijzmymcZGX+T9z9XdM2kVNjIxnXPk7ALeH6dufkzTEwfWnWgZeg2+dwa1q35OCPjbyyet4aObWfZue0XmJo5wszcSYS48XsGRVEURVFWRwVkyj3PpcVx+fZC77FbJxD4XN2UPf67CIc6AR5zTGJIcyFO01kqk5KIhbUjQ3x8vFX114oIaVHHp80cE4v71u7Avq98p4fLDONUmcWQV0I9DblQzRUs7DMkQEPjMueYlJcRC997M+Gyc6jIWQyWn8OVLm/xGYQEBAs91u4VH/tSgd37s6ve/r2f1Tn8auNDHJGi3DvMRIb+PZ/GTGbI9mxEQ2PtU2ki36U1N0pl5BiB20DTDRLZTkrr95LM94Km0a7P0Jg6T3PmMovhgKaT7V5Pvn8ryVw3aNCaG6M6fgqvMQdSBW7KjQkRUq5cIIo8OopbyKR7uDz2OmHoEIRtPH+p0re3ay/53CCN5iST04cxzRS9XXvo7tzJXPksbruMho5pJikWNoIG1doQs3MnkUAYOIthlaYZJJOlxeBrbOLt+LebCGm3l1opeH6diamDeF6dXLYfw0hc8zx03SCb6WN69jhh6JHPDlAsbCAIHebmz1676uwa16LlzGLoJpl0N44zi+fX0Q2LUnETQgQEgXPPTT9VFEVRlPuZCsiUe15ESOVD7Gl1JSxaTWB06/uOPrR9X+HTvm4AuJxE0qJ+g4mb1xZfnzbeKo5xrxEibs4PoOmQK5r0r7dp1SPmJgMCX5JM6azdmmRmzF9c8VJRHgYiCmnNj6JbCRK5bjQNWnMjBO0mfrOMCOOqlGShl+KaXSQyRZzKOEiws0XyA9tBSJpzlwHI9mwg37cFw0rRmhsBTSfdMYAUITXAq997vQkXGQZWbzeJjeswigUQgmB6Fm94lKhcibcxDfKf+STB+CRaMonV04WMIsKZOdpnziPc+DXSGuwjvW837okzJDZvQM+kES0Hf2wc79JlEHLpmH3dJDbc4JgAlkVy60as/j70dAqERLRauKfOEZUryDAETUNPp0hs3YTV3YVmmUSNJsHoBN7l0fsmnJRS0Paq6E2LVKoT285Sq1/GD97fzkCnq3MHrjtPpXqRRmsKy0qTzfRQyK+j2ZrCbZeBeJqibaVpOTNUqkML+9LQF6ZdLu5xYepktTZMozmJkOHi9Mgrosin5UyTsPMkE8XrnoeQUXy82mUCv4kQAbado7O0lfnKBYhuHmpJBH7Qot4YJ5kokkp14vl1DMOms7SNZmuKtldFVXoqiqIoyp2jAjJFUR5Yl066VGbjm3zT0vj4V0oMnWkzes5l/JIXB2Rpg+0zAcmUjojUjYby8BChR3n4CADZ7g0AzF18j8BZqpjRdIN0xwC53k3MX3yP6tgppBQU1+wi37+VwpqdiwFZYWA7VjJLdfwMtbHTaJpG/97PkOlcS+DW7+mAzB7oI7l9M2ZfLzIM46n9HSU026Z97gJRuYpmGOQ+/gzt85eIanW0VBLdtrDXDSLaHv7lUYTjYvV0k3v+OQC0dArdtrF6ujBKBYTbJpiYBikXjrkFs6/nfce0aJ+9SFSpgq5jr+knuXMbRiaDDALQNIxsGu/SZSI9TvX1bJrEpg2k9+5EBnH4YnaUMAt5RBAQTEzdNyHZzWkYhk061U0kAnLZQdKpLnTdxDASpFOdmGZqaXMpESKk0ZxcUYEWvW+qo5SCIHCo1ke4EjrdaAXKGxEiotYYIwwdhAxpe1XaXpWuju2LPdBWuSfmq+fp636UdKqLemMM28qQy/YzM3ccz1cVz4qirJQdyJJfX0DTNKYOThL5kcrRFeUWqIBMUZQH1syYz8xY3Csumdb51j/s43v/YY6jbzRoO0s3PueOtPjVf9xH//oER16//sILivKwMawkiUwHumFRGTmOiOLAuTU/SqrYR6Z7PQCaYZEq9iOCNjL0SRV7AQjaLTJd67Azxbt1Cjen66T27MDq78U9cYbWoWPotkX+M58kuXUTRBGt8mFAi8OpfJbW4WN45y5idXdR/Pkvktq3i6jeQDhu3KDdNDE6itT/+hWiRoP0I3tI7dtJat9ugqlZkJLU3p1YfT24x0/TOnx82TE3QxjReu8I6DqJTRsw8jnap87iHjsFUmJ2dRLMlxfDMKunm8xTjxHV6tRfeh3RbJLet4vUnl2kH91DbWoGontn+vsHoWkahm6haRqF3FpSyY54FZYFQeAQRUt9MCWSMGojb7JKpJQRYdTmztxJSqQIkQuhpFho9q/r1i33U63Vx+jt2kcykSed6iSd6oqnX7pzhOGHV52uKMrdoRkadtbGSls48w7Cv7WgvntPD9u+sR10jfmz84hqG6k+AFaUVVMBmaIoDwVNh0KHgRCSMJRxGzgZL34WeIJU1iCZuZVP9hXlwadbCTTDJAr9xXAMQIQ+IgoxrCSabmDaKXTDotC/lcLgTpaHDCIMqU2cvQujXx0jm8bq70W4bZzDxyEMEWGIc/QkuU9/HHvdIK13Dy9u3z53iWBsEun5hJUqzuHjZJ5+AiOXWVxeRbTbOO8dJarXkZ6PPzqO2dNJYvMGNF1HTyXiY7YcnCMnrjqmtW4Q3jsSVz/V6xjZbdgb1hHOlfFHx/EnJpemamoaZqmIvXaA2R//DNFykJEgmJrF6i/Hx9S0+6yAQC5VvL1v7ruUgiCMe29NTB9keuYYQejchTFen4aGZWXQNQNBgKHbGEYCP2whb/GREMKn0ZogmSjQ2bEN00gwVz5DGKhwTFEeRMlSksFn19D7eB/Hf+co9ZFbW2VdCknoRyAkUkhVPaYot0gFZIqiPBREBCPnPZ7+XIFESufsYQevLcgXDZ77UhE7oVOZVc2OFWU54bcRoY9h2uimjQjjikzdSqCbJpHvIkVE6DmIKGDu0kHmzh8g9Ja6HUog8u/dm3k9nQFNQ3h+PIVxgXAcQENLJkFfCs+F5y1uJyNB1HLQkgkwlr2lEpKo5cSNEAEZBMggxEinQLvJMTUNPZkEXYMowjl2GuEHpHZspfDVLyDDAPfICVqHjyMdFy1ho6WSmKUS3X/nl5FRPJ1GMw00yyKq1bnNRaDvGiFCoigglShhGkkCrYWUcuFzDYmUEeXqRXKZfvxik7nyWaSIsO0sppnE8xt3tboqXo1zL647T9uDXKafXKaPanX4ppVs11KtDdPdtYuO4haiyGd45GcL1W6KojxoEvkEPY/0kupMo5u3/sHt2JujTB+dBgl+zYtDMkVRVk0FZIqiPBQCX/DjP55n/2fzPP/1Ep/9ZgdCSAxDw3UER15vcPbQrS5hoCgPtiho4zXLRIFHx8bHqAwfQ8qIbNd6rFSB5mzcf0yKEKc8jp3Ok8h14lanEFGAaacx7CTaPbwChvDacfhimWimGTe9B7REApBxgCWWNXO3LTQzfvuk6XGYFW+zLPjQNPRUMi5dBTQz3rfwfJDxMbnuMUH6wWKFmPQ8vAtDhHNlzI4S1kAf6SceQbht2ucuItw20veJmi3qL75K1GgujVfKOIQL76/plX7Qot4cp9Pbyub1nyUSPo3mBOXqJVrONACT04fpLG2lo7h5obeXgZQhleow5drFDyUg6+3eSzbTRzbTRypRIpIhtp3F82rMzp+i5cwiEYSRR6M5QX/v43ElmW7iuHPMzJ1EiDgQLRU2UixsJJ3qJJ9bgxAhCbuA485SrY9QqV5cPK7brhAGLrpuEgQtWu4c4jaCNkVR7n12PkHnji78hn9VBe1qhE5I6KgPfBXldqmATFGUh4KI4NwRBykla7ckKXSamKaG5wpmxn3OHnaYmwxuviNFeYhIKXDKY1jJDNnOddipAgBmMoPfLFMdP7O4bW38NLnezWS61pPIdS2EYhpec57m3Aihd29Ng7tCtByichWjkMPeuA7v4jCaaZDYtB6kJJyZW7G9NTiAOTSKaLbQsxkSWzYSzpURzlJFj2ZbJLdtjr8uJWZ3J2apQDAxhZQS0XIIyxWMXPbqYwpBOLtwTE3DKBWQnk8wNUM4O4/0fTJPPrK4iADNFlGtQTA5DbqOPzwah2SGjp5IoOn6fdegX4iAljPD+NQ7C6tFarjtyoreYi0nXvSh7VVJ2Dk0zSASPi13liiMt4sWgqqxiQM3bGjv+Q3KlQuYZvKG4/L8Bppm4PtNdN1EIokinyBwCKO4utJx5xkeeZlKbYhspg/LyhBFHi1nFsed48p8pyB0cNw5gsCh2ZqKxysCgsAhCFZ+WCNEgBAhYeDSaE4SRT5q3pTyMChuLtG9rwd3zmXu5CyFDQWKm0vYWRsZCdpVj8ZonblTs0TetUPjdHea0rZOcoM5rKwFEoKmT3W4SuV8Ba967WrMVGeK4sYi+Y1F7KyNbunX/LDn4vfP0xiLX190UyfVmaKwsUimJ4NdSGDYBlJI/IZP7fK1j1nYWKS4sUimL0tpawfZgSx+w2fHL+2kXVnaNmyHnP2z0wStpferRsIgv77I4LODmMmlW/t22eX8t88RBVc36dctnS1f3YaZMpk9PsPs8ZlrX7ueNOs/vQEzZTH8kyEa4/WlfWnxte3Y1kl2YOna+g2f2nCVyvkyXs275n4V5V6mAjJFUR4anis48XaLkwdamJaGaWm0HXG/3Tsqyh3XmhsBWNFn7AqvPkdVxG+wk4VuroRejekhnPLY0j7mx5AiItuziWShG8O0ifw27fosMrp3P82WfoB3cYjE1k2k9uzAyOXQDJ3E2kHC2Xm84ZEV2xu5DIkNazEKOYxCDrOzhHPwKFFt2eqfhoFZKpLcvgXCEHvtIADu6XMgBDIUeBcWjrn7WsccjXeka9iDA+jpJDISIARGLkdYqRGVq4vTM8O5Mu6psyTWr4VIIFw3nhYqJVGlFgdm99kLXRi6zM6fvsEWgpYzvVhRdi2RCGi2phYDqOsJghaV2tBNx1StDd90m3a7wtjkAQBazrVvOgGarWmareuPfTnLTGNZGYLQoVK9hArHlIdFcVORLV/dSrvcJtmRpPfRPrIDWcykiW7qRH5E/XINM20x9e5EvGLjAt3USfdkWPupdfQ+0kuqJ4NhxVW9Ukga4w3G3xhl6uAUramVCzRl+jL0PdFP//5B0t1ppJCYKZN0T4ZkKYkIBPXRGl7FY+Tly4vfZ2Us+p4aYPBja0h1pDCSJrqhoenxn+pQlcsvDjF9eIp2eSn4yvRm6NzVTXFTkexADjNlgabRs6+X0Fv6/ek3fc5/5xwsC8h0QydZTNK1q5tEMUm6K0WqK01jvMHFH14gCt8XkGlx9fPgc2sobS5hZSwq58uE7ZW/p3VLp7ipxK5f2UvohkwfnqI50UBKiW7pZHoyrP3Uenoe6SXdnUZffm3H6oy9Psb0oUla02p2hnJ/UQGZoigPHSkh8CWBr24yFAVg9txb1/07KQVeY57pM6/deCdS4JTHccrjd3h0H772mQtIPyD9+D5yLzwHYYQ3dBn3xGn8sYkV2waT0+iFHNmdW0GCd3EI98RpovrSDZYIAtqXhknu2IJZLBDV6rinztJeCMgWjxmEpB/be/UxR68cM56qmdq9A7OjBJpG1GzhXRyKp1c242OG82Wcdw+jPfkoyd3bMfNZZCTwJ6ZwDp/4SK6hcqdpGEYC28qQyw6QSnbgeXUazYmbf6uiPGA6d3eR6k6B1Jg+NIk775DqTNO1p5uBZ9aQ6c9SvVimNePE09M1SBSTbPjsRrb9wg7ceYf5U3M0JxvohkZhY4m+J/rJDebRbYNLP7iwogKt/6lBtv7cNuxCguGfXGLu1ByGrdO/f5CB/QOga1z64UUmDozTHF+qTjVTJp07ukh1pWmO12mMNwhaAXbWontPDwNPx1VeoRsy/uayD5imW0y9N8H86Vk6tneR/5U9ODMtzn/33IrwTgSCoOWvuDZhO2Tu1Cxe1cXOJVjzibWse3799S+mhMiLmD0+Q359gfzaPNn+LNWh6orNkqUkhY1FEvkE42+N4c67cT8zDZKlFOs/t4ntv7ADZ6bF3MlZmlNNdFOnuKlI7+P95Nbk0S2doR9fvG51n6Lci1RApiiKoijKQ00GAe2zF2ifvXDTbYOpGZzDxxGt608ZlUGAP3QZ553Di/3FrnnMM+dpnzl//YNFEa13DtF659BNTkAS1RvUX3oNXrpJkKncF0wjQUdpC5s3fBZNM5ieOcbk9CEk4ubfrCgPmGQxSWOkztu/+Sb1kRoyij/gHHxuDfv+zqN0bO2gtLUDvxkQNH10Uye/vsDev7WPyqUKh/7Xg8wcmV5RSfvYf/EkGz+3kf4n+ymfnWf+VDy1XTd1uvf1kOnPMPrKCEf/v0urGFfOl4naIes/u5FEPoEz3VoR/jizDsd+6zBhOyTyo8VxarqGmTb5zL/9PB3bOihsLK4IyGpDVWpDVTRDQ/gCKSRezWPynQmqFys3vDZSSIKmT/lcGYBMf5b+J+MQ70amD0/R/9QAucE8Xbu7rwrIsgM5uvf2IIKIybfGF6eF6pZBYWOBPb+2h+pQlYP/7r14iubCtdUMjcf/8ydZ/9n42lbOzzN/ev6GY1GUe8mtL42hKIqiKIrysFp102RNTYRTblsYeZQr5zl68vc5cuJ3GZ14C9er3u1hKcpd0ZpsMn14isZYfTF0AnBnnTgY0jUyPVnMhAFAuidDz74edMtg7LVRWpNXTzOfOTKFO+fGfb82lRa/budtrLSJ3wyumnrpzru4ZRfDMkh3p9HeF0LJKA62wna4YpxSSEInpDneQNM1rLR17dWF5bLZkB/yL5DK+TLN8QbJziSdu7quGk+2P0vHtg6cWYf5M3OLfc8yPWm69/agmwajr4zQml55baWQ8RTSeZdMf5bChhKKcj9RFWSKoiiKcheUSvG70UZDEoZx7rJ7j0kupzM1FTE8FN1vbaMURbljJGHkEbqqybWitKtt6qN1RLCygjJsh3g1D03TsLIWmhnXfiTyCQobCuimzrrn19O1q5vIX1nNmyylyK3J0a62SRQTi1+P/AgRCnRTx0ytvFU2kiZmwowDL+/q5vcAmqnRvauX4sYi6Z40ds7GsA10y6Brbw921l4I1jTuZj/B0A2pXCzTsaOT3No8+TV56mNxE/50T5r8+gKGZTD57iRe3YunVwKJQpLCugK6pbP+hQ107+l537XVSJaSZAdyuGV3xbVVlPuBCsgURVEU5S54ar+NrsHBgwG1umDPbovPfyFBvqAzPBRy4IDP0SP3bnP7h40MQxovv4E/Mo70r7/ibTA1TeOVN4marcV+Y4qiKMrtC5wAr3L1apNSSEQYv87qpr5Y4GsmDZLF5OLXE4UEQthXfX/lUhVnuoUz5y5+LXRD6qN1Sls66NjeRd8TfTSnWuiGTueuLjp2dOLXPeZOzMQrRC7QdI1UV4p1z6+n55E+zKRB5It4qqWQSClByjgS07S7nY8BMH92nu59vZQWVgttTjYRoaCwoUhxY4nACZg4MLbiPM2kucprW8GZbuLO3ZsrWCvK9aiATFEURVHugv37bQJfcvx4QC6r841fSJIv6DgtydatJpm0ztEjzZvvSPloRBH1n75y082CiWmCidWtTqgoiqLcnAjFitUcb0rT0AwdKSTjb41RG6petUrjFaET0lw2lVJGkpnDU+QGc3Tt7mH7N3dRvVgGTaO4qYSdtZl8d4Kpg5MrKtrsnE33vl52/cpeZCiYfHeCuROzNKdbBC2fyI+ws4+TyN87FVX14Rq14Srdu7vpe7Kfyy8NI4SgtLlEbjBHa6bF3InZlZV7etxnTEaSsTdHqV+uXffaBk4QT29VlPuICsgURVEU5S7I5zUmJwVzc4ING0yefz7BP/unDQ4fDvja15I8tf/qT2QVRVEU5aFzi5VW8WqPAVJKasM1xpc1mV+N2ROzpLoz5NcV6N7bQ3FzaTHsGfrJJcZfH8WZWVkZlenLMvDMIOmuNGf/4gxn/+w09cu1pQ00EEG0ij6WcnH7D5tX86hfruM3fLp2dZPIJ9BdncLGImbKpHqhgrusug5A+ALfCZBCUhuqMvH2OF5NTQVXHhwqIFMURVGUuyCK4hl4pZLOvkcspqcFw8MRs7OCSICt8jFFURRFuWV+w6cxXkfTNEpbSswen7mlgCzbn6V7bze6ZfDO//Q2kwfGEYFAShlPl4yuTuysjEWmOxNXoB2Zpv2+KaGarpPuyWAmr3/7HU/DXNh+1QvCfDCNsTrzp+dY+6l1dO/rIWpHZHoztGZazByfuWp7v+HRHG+i6RqlrR3MnphVAZnyQFGrWCqKoijKXTA2FrFhg8k//EdZvvrVJD/6UZtyWZDJaNi2huff7REqiqIoyv3HmW0xc2SayI9Y84l1dGzrwExfHUyZKRMzZaIZK8Oo7GCObH8OEQhak00iL4qb9wfimuEYxM39/aYPGiTyNoa1dJtt52w2f2UzmZ4MunWD228JkRcRtALSPenrr3Z5BzXGG8ydmkU3dXof76PvqX6SHWma403mT85etX1rusXM0WlEKFj7yfV0bO24ajEDuP61VZR7naogUxRFUZS74NVXPFxXsmGDycmTAS/+1KNeF/T06LRaghPHr98IXlEURVGUawvcgMqFCue/fY4Nn93Atm/soLipFPfL8kKslEWilCS3Js/8qVlGXrlM0Fz6netMO7SmWhQ3l9j7tx8haPpx9VgkCdshzqzD/Ok5Zo5NI/y4P5c771I+O8e659ez/tMb0Uyd5ngDM2VR3Fikf/8AgRsSOjfupebVPcpn5+je28vmr26lsKGAV/PiRQh0jdFXR4j8pab5RsIk3ZNeWClTJzeYiwMrDbp29+DX24TtiKDl49f9q/qFBU2fxlid5niDrp3doGvISFAbruKW3fcPL1798nyZC989x/rPbGTbL+6guKVEfaRO5IVYaYtkMUlubZ7Z4zOMvjpC0FLvZ5T7hwrIlEXrt9hk8jrV+YiJyytfyPY+lSJX1DnylovTVKtyKYqifFBnz4a4ruT8uZByRTB8OUIKcNtw/Fhwtxe3UhRFUZT7kwB3zuHi984hhaBzRxf9+wfo3tuDjASaoS8GTvXLtRU9zsyUSaY/g5W1kKEg1ZkmUVhorK+BYRogoXN7JzISlM+WCZyAdqXN9OFpxl4fIb++yPoXNuA3/MXvq16qIAX07x+44dCdWYehv76EkTDp2tVFYV2BwA2QkaBd9Rh/e3wxINMMjUx/lh3f3IFuGRiWTn5dYWG8Gtt+fhtBO0T4EbWhKlOHp6icK684nhQSZ9Zh5vgMGz63CcM2mHx3Ih7vNarl4u1bXPzeeaSQdGzvZODpQXr29V51bauXKrf9ECrK3aICMmVRR49JZ0/8ov/+gOyZT2dYt9nm0mnvIw3INA0SKY3eQYvxYZ9QfQChKMoDwvfhwoWICxeiFV+fnxPMz6kPIhRFUZSHmzvvMndilsAJ8OpX97kK2xGNsTqT70zQGG8QeUu/TyM/onKhwuk/PknfE/107ugk3ZNBtw2ilke70qY2XGXm2MyKqqqO7Z1s+OxG0l1pRl8doXKhQuSHSAm6qZPqTNG1q5uBZ9fgll2cWYfACYjacWXVid8/ztpPrCM7mMOwDPyGR+VChdFXLpPpyyLCiMZoDeS1PwZrV1xGXx1BRpLOXV2kuzPopkbgBDgzLaRY9n2ahpk0ya3NL37Jb/nMLkyNNDMWZsYCIGgFWAv//+pjthl/c4xMbxbd1pl8Z4LqUPW6j0vkRZTPl2n/0YmFa9tFuieNbhmETQ+v2qY6VGXm2PR1V7hUlHuVJq/z5FzcQNPUh9gKv/7fdLFus83/+k9nmBr76F7oLFtj3Wabb/ytIr/1r+eozEY3/yZFUZT7gL7QhkQsy8LsRPz1KIRAfSCgKIqiKB+pZ//Jc/Q82sfwi0Mc/52j8cqTy2nQvbeXT/2LF2hNNXnn37zN/Km5uzNYRVFumZTyho3xVAWZsmqS637Y8aEplAy27EpQ6jIwVJNHRVEeIL29OlJCuSzw/TgYe/ZZm85OnUsXI44dC1aEZ4qiKIqifLhy6wpEfogz27o6HAOQIEW8oqWZNNF0dX+iKA8SFZA9gOyExuZdCT7/jTw/+16DY+/EDRY1HfJFnb/9X3Vx+C2Ht19sAbBui81XvlWgq89kciTg7Z+1OPiac9V+S50Gn/hijl2PJ7FtjZGLPm+92OLUIZdo4ffHtj1Jtj+SWAzSnvxEhlRa49AbDm/8pMnYUEAmp7N1d4LnvpCld8DCMGF+JuLEuy4//XYdEUEypfH0pzM897kc67fYdPYa/OPf7MVvS4bPebzzisOJ9+LzMm2Npz6R5tFn0/StMfE9yekjbV79QYP5megjD/UURVFW4wtfSKDrGj/9qcfcnOAzn03wpS8nyWQ0Rkci+gd0fvgDtXS6oiiK8uBIrumgtH8j+d1r0GyTsOow8nuv48827vbQAIiCCCuTJpFLoBnaVX240t1punZ1Y2ds5k/NEbpqCqGiPEhUQPYAiiJJeTZk3Vabjdtths971CsC29bY9ViKrn4TXdeIwvgFvzIXcfB1h2c/m6HYaVDqNK6533zJoLvf5OBrDnZCY+ueBE98PI3nCs6diG/isgWd3U+kMEw4e6zNO680sW2d2cmQthsfT0oIAsnE5YDRiz66rrF2k81Tn0ozctHnwqk2YSgZvRhwutvFskE3bN571aFRiyjPhsxNLc092v/JNHufSuG1Be++4pDK6Ox5MoXbEhx83WFmQv3iUhTl3rNps0mjLmk2Bfm8xje+keT06ZDx8YiNG02e3m+rgExRFEV5oJSe3EB6fRfuWJn2ZA2EIGrfOz0F5o7PkOlO0//0AGE7pHa5hvAjdNsg1ZmiY0uJ7r29+E2f0VdGrrnSo6Io9y8VkD2AohBmxkMmLgd09pr0r7WoVzzshMaTn8gwPhQwORoQLuRGc1Mhr/2oSUe3wfotievu1/ckE5d9/vov6hgG6HqBzbsS7Hg0tRiQAeSLBo1axOnDbc4ea6OhYSc1fE8u7EcwcTlgdjKkVo5Lz577fJYXvpZjy+4El897uI7k0hmPwBekMzrJlM7L328wN7Uy7NI0+MQXszTrgrd/1uLUoTbFToPeQZNHnkkzcTlQAZmiKPekREKjHAqCALZsNVm71uS3fsvh+LGAX/zFFM88a9/tISqKoijKHZXZ2ocMIuZfO0fr4jS6bSL8e+e9+tgbo1gZi66d3Wz4zAbcsosIJZqpYactzLRF2A65+P3zTL47gX+NxQMeNkYpj1HMIf2AYHzmbg/nQ2N05DEKD/55PuxUQPaAkhKOHXDZ/USSdZsTnD/pkc0b7Hw8yXd+v8rMxK1/UjM/E3LyUJvAlwTA+ZMe67baDG5YuSKKEDB6yefUofbC9EZJEMgVfx/4klzBIL/JQNMgldHxXEG+ZCzM5b/5vEhNg0Qynk56/F2XVFpn294EiaROrRyx/ZEkhetUwymKotxtjiNJpTT27rN48kmLc+dDxsYiWi0JGujq5UtRFEW5BemN3USOhz/fRIZxE0szn8IqpAkbLkHVQU9aZDb34E3VMLJJjLQNQsYrO07XkFf6bmkaRtom0Z1DT9loGshQENRd/HIT6cfbGSkbq5TGzCbRTB25sC9vtoFYqAzTEyapNR1olkGiJ09QdbC7smi6Rtho483WF8drpGyszixmJgEaRK5PUHEI6x9Npdb8qTmidkhjtE7nrm7S3Sl00yAKIto1j+bJOeZOzzJ1cDKeXqlauWAUsthreola7gMdHBmF3B07Ty1pY+SzhLOVj77Jt3JDKiB7gB17x+GJT6QZ3GCRyxv0r7fI5HQuX/BvazXIMJC4raWO0W0n/v/J1MrmlE5T4LbkdZ/r2bzOvv1pPvmlLKUuE8OEbC6+Exw+56OtstelbsRTOk1L4zM/n+fjn8+uOGbblUjV4FpRlHvU0KWQJ560+fVfz5DPa/zO77SoVgS5nIZparSa6g2ToiiKsnob/t4LNM9OMvWdw/jzTTRDp/DIWjo/uYPy2xeZe/EkyYESu//l32D0998gs72PzMZuZCRoXZhm9A/fxJuqI8MII2mS29lP/88/QXKwhGYZRM025bcuMPPjE3jTNQBSazvoen4H+UfWYeZTiCDEuTTLxJ+9S+v8NDIS2F051v/G81j5FIm+IlJIMlt6iZptqkcuM/kXBwkqLfSESWZzDz1f3EdmWy+6ruOMzDP/2lnKb11YDNw+bNVLVaqXqvDnZz6S493v/OEJ/OGJuz2MD50/NI4/NP6B96OZJvaaPjLP7KPyn36M9O+dKcaKCsgeaLNTITPjAamMzr6nU6zfYnP4TZfa/O01rrdsjWxeX/zvdE4HNJzW6sM2XYdN2xP8nf+6k+/9UY33XneolSP2PZ3ik1/M3tJ4oghqZUHgS/7styq8+sMmzdrSWKSEVkMlZIqi3Jt+8AOP+XnJzl0mE+MRP3vJx3EkGzcaVCoRb72lXr8URVGUO0wDDJ3i05uY+u5hRn77VdIbu+n+7G76vvwIE3/+Hv58k/SGbgqPrMObqXPp//1TZChIdOcQXkRQbS3uLqg6zL92jtmXzxDWXOzODBv+3gsUH99A1PTiXmNTVc79j99F0zW2/Ndfwi+3mPz2IYJyE+GHRG4cEOR2DdLx8W0IL+DcP/02Ukq6P7ubwuPrkZFg/tWzd+miKcqdYxSz2Gv7MHIZVl0ZonxkVED2ABMRXDjlsWV3gsc+lqazx+Anf9GgXr316jGA3kGLJz6eYficj2Fq7HkiRSKhceawv+p96EY8nbLQYTA9EVCeCTEtje6+uFfa5fMr9xX4Eq8t6Oo3yeR0KrPxFE00kCKuajtxsE1nj8nAeotDbwSEgSRfMshkdXxPLvY+UxRFuZdUKoK33vI4fjzAbct4aiUwOSV49ZXVv64qiqIoyi2RkvrRUVoXZmhP1dBMHXd4jsyWXjQ7ntUhI4Fm6CTXdJDsL9E8P0VraBYECH/pXsKvtAgabYgEIogIW23ckTJGysbILvQ2juTiFEkRRAgvIKg5BFVnaUwapNZ1kujJM/kX79KeqoKE5ulJSs9sJrujXwVk9xJNw+wqknlmH9baPoTr4Z2+ROvtYys2S2xbT+7T+2m+cpD04zsxOvLxthdGab1zHOm0F7c1uookt28kuWMDejYNQuIPj+MeP79YoaYlE6Qf20Fiyzr0fBrRauOfv4xz+AxiYV+J7evJPb+f5qvvkX5813WPqVkmiS1rST26A7OrBIaOaLRwj56jfWYI0XTi8+wuxee5phfhtPHODF11nhg6ZkeRzMcfxertQktYSM/HH56g9c4JonINLWGTfnIXqX3bsAZ6MHJpuv7eNyES+JcncU8snSemQfrR7SS2rccs5hFtH+/SGM67JxCt+LmU2LGR7CefoPXqQdJP7sYo5eLzPD9C690T77u2JZI7NpLcvn7p2g6N4R4/TzA9j72un+wnHqf+128RjE4tnpNRyFH65udovn4I7/wIMrh3+gV+WFRA9oC7cMpjcIPF48+lcZqC8yfbuM5SVUKx0+DRZ9P0Dpjs3Z+i1GVS6jIodRnMz0S8+dMmbUcSRRKnKdAN+KVfL5HO6HT3mVw47XHiUPsGI1hJRHEvsxMH2zzzQpYdjyRpO5JcUWdi5Ory0npVMHTWp16J+PlfLdKoR4xc9Dl7tM3YUICU8LPv1Hn02TSPPZti12NJ9IUit4unfU6856oqMkVR7klRBOWypLywWImuxx8AuI7EdVSwryiKotwB16lQcUbmCOtOHGy1Q4KGi5Gx0RbeSHvTdWpHR9Esk45nt1B4dB3O5TmaZyZpj1cW92Nmk2Q2dZMcKKInLDRdJ9lfRAQRmqFf89jXoictrGKa9PouOj+xg8LjG0FK7M4syYES3lT1A10G5Q6TEtH28EcmMQo5jM4iZk/HVZsZhSypfdsQTptwvkYwV8Xq6SC5dR2i5eIcPAVCYHQWSe3dRmLLWsKZecToFJppElXryCuLOJgGmWf2Ya/pQTguwfQ8eipBcu9WZBjhnh5C1JsY+RypfVsR7rJj9naQ2LIO0XIWjimxBntJbF2PnkrQPjMEmoaetBGuhxRX7h8lwr1ynlmMjgJmd+ka55kjuWsT9ppe/EvjiCBAsyxE00WGC4FyFBFOzxOMzaCnkiAk7TPDyCAkmq8SNZzF80w/uoPE9vVIL8C7MIKWSpLcvRnR9mifuoSoNzGLOdL7tiKvnOdsZdl5LlxbKTG6iqQf2Ya9cZBwprx0bSv1OPCKBKLtYW8YwF7bS1SpIZouejJBYus6zK4i6Pqya/JgUwHZA25mIuD8CY9cwWB+NqQ8GxEtC341Pe4hlsrqTI3GK0uGgSSd1Wk2xOLv1LPH2tQqERdPeTz+XBrL0jhzrM2xAy7jQ0uVDvPTIUcPOEyNXnsutRAwNRrwo/9UY89TKeyEjtMKuXja4+jbLlKyoqG/0xRcPO3xs+80WLPJJpXWSST1hUb+sdNH2ogItj+SpHfQxLI1nKagVY8IfHWTqSjKvau7W2fjRoOBAYNUSqPdlkxNC4aHQ6YmherbqiiKoqzelV8ayzIx3TbhGkGVaAeLjfFBgpDxjcGCoOZQPzFG5Hjkdg6S6C9QfGwDZjpB2Qvx5xqgaxT3byK9rnNxn5qhodvmivfqq6GhgUb8/UkLk7ifcdQOaF2Yxhmeu6X9KR8+0XBwj54DXSe1Z+uNN9Z1nIOniOarJHdtJv3kbpI7N+IcOQNCYK/vJ7FxAOm2ab5xhKhcR7NMNMtEhuHCohEpss8+QvvcMM67Jwgm5zC7S+Q++wypx3cSzFbw683451/TQNOuPuaOjTiHz4CIMIpZzI5CHK4dPkNUbaAXskjPR7YX7m8lcVXZkbPxee7ecu3TSyYwezrQMym8CyP4I1NgGmiWuVjxJcMI78Io0g/RbBOrr4vmK+8hvZWzBnTLIvOxRwjnKrhHz+IPT2B2l8gvBF3h5Gx8nrzvPMs1knu2kH5iF4kdG3AOnQYpSWwYwF4/gHDaNN84HF/bhIVmmsggRAYh4WwFf3wGq7+bYHwGv+mip5Okdm/GGxonKtcgUgGZ8gAIA3jvNYf3XnOu+feV2Ygf/Wn9pvt546+Xeg0ceev6q8hcvuBz+cKNpwbVq4K3Xmzx1outG253RXU+4nt/XLvu30chnDrc5tTh1VeyAWi2hZ5OAZKo1rytFUT0dBItnUL6AeLKC5WiKMoqdHRoPPWUxac/k2DrVpNkSsNrw/BwyKuverzyss/s7MPxZkRRFEX54IQXolkmRioBWhM9YZLoK2AkrKs3vsn7Xs00kJGgcWqC+vEx7J48g7+0n9zuQdqTVfy5Brpp0P38TtpTNaa/f4TWxRnMfJJEX3HFNMzViLyAsObSujTD1HcPxQ3+Q4FmaGiGWtb5fibbPu6h03E1WBASVmpElRrWYA8a8UKg9mAPGDruyYtEc9X4+zx/MTzSLBOjmMPs68T/6zfwx2cgEoTlGs6h03T88lcw8kv9rKXrrThmVKkTVeqYA91cSZCjSoOo4WANdJHatwV/dJqoUkcEwUJPn9UTbptwtkJy23oS2zegJSzC2QpRvRVPGVgtTUNL2iQ2rSUYn0GzTKzBXvR0gqhcI/X4LvRMasVx4/NsxOdZrsXn2de5GJRbg72gQfvURaL52uJjIlm6Z5dBiHv4NOnHdmL2dOKPzaDnMtib1lD7y5fie+WHhArIlIeW2ddNat92iCIaPzuAbHu3vI/E9k2k9m0nmJim8eLbt/xiqijKw+u5j9u88EKCdhv+5b9oMjcX0dlp8PnPJ/jUpxLYtsYf/eFHs6y9oiiKcv/z5hrYHRnSm7rxKy2SfXHVl568RkB2E3ZnBrszhzdXJ6y5CC8garbRF3qUoYFm6miGjnB9RDvAzCXJbOohs6WX5tnJWzugkLgj86Q3dNHzuT2MzTcJG23MTAIrn0KEAndk/pbPQ7n7pBBEtcZSBZKQSCHjysaFEEdLJdA0HdG8zvseQ0fPpZFh3MNucV+RIGo4aEkbzTYXpxS//5hSCqQU8RTihWP6lycQbY/0YzvIfOwx8p0F3CNnab5+OF6t8hbu66JKndaBY4iWS+bZfWSee5Rwao7mW0dx3j21+pDM0NEzKTRTJ/+Fj5H7zNMrr6Xnr5w2HQnC6rLzFBKkXJwqDcTTOTXt+tcWIIxwj50n+7HHMLtLmKU8VncJ3bbwhicWq+AeBiogUx5awcQ00VwFkEjv1sMxRVGUD2LvPoupacGf/LHLzHREFMHoaMToWMjP/3yKRx+zVECmKIqirNrcT0/S9eldDP7Sfgb/s/345RbVw8NktvTe8r6sYobOT2wjt3cNumUigwhvtk75rQvUT46BhMj1mX35NB37N7H1//JVopZHe7JK5Z1Lt9XMu3F6AhFEdH5yO9v+z19FT9sIP6R1bor518+pgOy+JW9asShcD1kQ6LnUtTcII0StiWYa6EkbDCMOnQwDs5BFtj2kH6w8zipmB4VzFZqvHqT13kms3k7yn3mG9BO7IIzwL0/cyknGlXLHzuGdG8bsKpF+cheZJ3cjHI/28fOL45GL/7iGSCCaDjIU1L7/Eu6JCyuLOKSMq9KuPvp1xyXabfRsCj17nWu7bPzepTH0VILUY9sxMmmcw2ceuvtkFZApD68wQoTq5vNBl0qUyGcGkQjmqucRIljxd1vXfZ6h8VdpubMIee03c5aZppBdQ1dxG5aZotoYYa56Htcrf1SnoTyAMimd2bmImemI9sIM8SCA2VmB40gyGbX0t6IoirJ6rctzRD84SvntC3FlVzvAm2tSeecSQTm+qfYmq5z9p39F89wUwovf9wRVh/LbF2ien8afj6dStScqzPz0JNWDQwuryEjCZht/toFwF95LSagcuIgzNIuZSSBDQdhqx3+vsXKVygXj//FthBcurmq5XOT6tC5MEzbaWMU0mqkjhSSsuXizN28Jo9y/gvEZrJ4OUnu34Y9Mx6s+mgZaKhGHRi2XsNrAH50msWlt3JR+fAazs0h6/x78yxO3PA3Q6MijGQZRw0HM1+KWOZ6Pblto9q1VXWrpJEYxh6g1iRqteLpjrYnZ14WeSrA4l5R4OqOMIoxiDj2VIPKX9e6WEuH5tM8OY3QU0LMpvKk5EBI9k0JP2VcvvHGTINAfncbsKpHauxV/bJpovoZmmeipJDIMl6rDpKR9ZojU3q2k9mxFOC7NVw8ivWv3Fn9QqYBMuecZxRzZ55+mfeI8Zm8nRjGH9HyCiVnaZy4tlr/quQxmTydGMU9UrmJvGETPZhD1Bv7w+OKnAHo2TWLzOqyBnniJ28kZ2qcvwvs/6dLAGujFXtePUcyDZSJdD//yOP7wePwpxftpGvamtZjdJUS1Qfvs0G31Nru/aJhGglJuPdXmCME9FjpGIsAL6kgpkXJlqbRpJOkubmd85iBOe/66H75IGeEHTdx2mVzHTjKpLmrNUdyH6wMV5Q6bnxfk8zq791gcOxoQBGBZsHOHSXe3zsy0mrKtKHfSc59JYyU03nvdpVn/aJ9f2bzO1l02uqFx7oRHo6ae38qdJ9wgbmb/vob23rLZjpHjUzlwceX3eSHeZA1vcqnnb9hoEzbaXLuL8ZJgvkkwv/pgonl26vp/KePxOUOzq96fcpfoOsldmzC7O0hsXoPV341se4gvPIdotmifvkRUXn2o6Q9PYOQyJLauI/fp/fF9mQZhuYZ/aQy/6SDcNs1XD5LYvIbMM/sQbQ/NstAMHee9U4QLvctWy+wqkdi0Ju7pJQRX5l4G4zOE5YXngqGT3LUZs7tEYtNarIEuhNNJzg8RjYXzrNQxMimSOzZidhQWpjtK9HyWcHKOYHxmxf2gqDcJJmZJ7txI/gsfQ7gewfgM3uUJorkq0g9ovn6I5PYNpB/ZTnL7hngBDSkJxqZou5evauy/qmu7ZS25Tz+9dG3na3iXxlZMnwzGpkluW4+RyyCcNv7lyaVVOB8SKiBT7nlGIUfhq8+jJWzQ4sb4umVjDfYRNR3CyRlkEKJn0yS3bSCxYxPeqYtx6p5OEiWslS+YpoGeTWNvGMQoFtCH8ngXLq8sBTcNzI4C6af2YhRycXNQXUN4PlG9AaNTwPK0nzgcW9tPat929FQC7+zQR3SF7i5dN0knS/R07KLVnrvnAjI/aOIHH6yxZBh51FsTuF6VdKoTIW592oCivN+RIwHPPGPzla8k2bjJwGlBOg1bt5rousaBAzd/81NKrSWMPFpB+boVkHeDqSfoSm+k4o7hRw4SFQYod9/Tn0qTzumcOeZ95AGZYUKuYKAbYJjXrg7VdejpN9ENmBj5aJ7Pd+OYiqI8ADTQsynMUg4ZRgRTcyAlZmeByNDQrDhmCOdruIfPIFpt5EJRg3DaBGPTSM9DRnFwFJVruCcvIH0fe+MajHwGGcV9xOSyfmPukTPIMCSxaQ1GIYdw2zhHztI+fQnhxOX40Xz16mO2Fo7peovFFVemZBr5bLwoRRDiDY3RPjccr9oI8eqZ2RRmKY8MQ4LJZeepL52nDCOkF8T9wywThIgDqAsjCwHZ0qUTLRd/aAz3cAFroBs9lSSqNZcWo4gE7VMXIRIkNq/B6Cyi6TrCceNqroXrEc5VcY6cRbht5EIAJxwXf3SKqOUuhnLRfJX2lWu7YRCjkEGGgqjauKo3mmi5SD8gclyCydnFa/owUQGZch/QQNcxO4vUf/wawfgMyW0byL7wDJlnH6Xxo9fiJoyAlkxg93XhnRmi/uPXiRrNeIngZctWi2qD1huHCKfnyTy975pH1FNJUo/uJLlrM81X38M9Fr/46MlkXO69IrWXoGuYXSUyH3sMzdBxj5/FPXbuAa8eiyvH0slOSvn1pJJF0slONDQiERJGLmG0VGJlGklMI4muxy87UeQRhO6ym3oN07AxdBshI3TdxNRtJBCGLkHoIhFomoFp2OiaRSQCLDPepxAhQegSRvELuaYZWGYK00gCkjDy8IMW1yoTM3SbZKK42MAzijz8cHWrrL7fzc9TUWJvv+2TSMLXv57i+ecTBKHENDUuXQz53vfavPLyzQOyTaX9NLw5LlcP4kX3zgpDSTPHvt6vcHjq21TcEUKx+k86FeVBVCsLXv3xjX+vZLI6TzyXwrQ0vv2HH810skxO58mPp9ANje/8kZrCpijKKkUC5+3jN60w9C+NUb40tvJbyzWccu2qbaO5Kq25Kq23jl13f9IPcA+dxj10+rrbeBfH8C7e/Jj+8AT+8E36jIXRDcezuP9KndYbh2m9cfim20IcbtV//MYNdhiHZO1TF6+7iXdhBO/CyMpvm6/hzF99bcPZCuFshdabR284Li1hoyVsoko9ngn1EFIBmXJ/EBL38GnC6Xlk2yOYmME7e4n0xx6j+fIBuPI6oIHwfBovvbUYYskgvEHbwmvTMylSj+6kffwc3rkhRD2+8RTXqkSSEj2VpPjNLyDbHs1X38U7f/n2z/U+YegWPaWdrO3bTzrZgaaZ7N70daQUNJwpJuaOMD1/AgBdM+kqbqO/ay/ZdB9IyVztAqPT79B0pgGJaSToLGyio7AFt10hm+6mo7AJIQSTc0cYnX4HP2iSShTpLGwmlxmg1hhloPtR0qkuWs4s47OHmJw7AsT9xdb2PEVPxw6klMxUz3Bp7OXFAG2RplHIrWVt334yyS78oMVs5QxDk6/dcqWYrpl0l7bR17mPXLoXKcWy85zhRg00lYeP40h++AOPn73k0dNj0NmlMT8nmZ0VuK76WVGUD4PG4gJm95y1myzWbrRp1D666SxrN1ms2WhTrzxcU2gURVGUZTQNpIyny67pJarU8S6M3u1R3RUqIFPuEzIuH10oA5VhiHA9jEw6nh9wRRgRNZxbWpb3WjTDwCjkiJoO0r9xSGKUCiS2b0JPp3DePYZ4SBpTRSJgpnIapz1Pd2kHhdwahidew2mX42quZUFUX9de8tlBKo3LXBh9CcOwWNv7NL0du9DQaDhXmmNo5NN96JrBbOUclyffBE1DSkkYLu3PMlMUMoP4fpMLoy/GoZemrdjG9SoMTb5GtTlCZ3Hrdc9DAzLJTsam38X1quQz/XQVtzPQ9RjT5RO3NGW0r2sfhewA5foQF0ZfxDRs1vY9TW/HbjT0ZeepKEs8DyYnI2Zm4kr3UBUbKsqHprPH5HNfz/LI/hTprM70eMiL321y8E0Xpxm/d7ASGp/6YoanPp6ib9DCdQTH3m3zoz9vUJmPkBJME3oHLb7xv8uzaatNKqvjtgSnjnj84E/rTI6GSAldvQbPvpDmU1/KkEzrHD3Q5rt/UmdqLH6i6wYUSwa//PeL7HwkSe+ASRhJnnk+jZDwxk9bvPrjFlNjIYWSzp4nknzmazm6+w10HabHQ9551eUnf9VYnCnzt/5RiVKnwcXTHp/6UpZMTmdyND7PQ286tNuSYofBr/z9IjuuHDOUPPtCGiGWHXNcvRgpiqI86PRMisT2jeS/8CyaYdA+M4Rz8NTiVM6HjQrIlPuEFpd8GkZcg2MYaAkL4XkrpjFKKUHcgU9BhUS2/bjvmaHfcFPp+QQjE7QvjpDatYXE1vWIlkNUedCnKkjCqE3br+GHLSLh43rVuNn9Chod+Y34gUO5dommO42umdSaoxSya0knO1YER4ZhU29NUG1cjnuHaRqaZiBktGyPOpqmMVs9S9OZjlem1FY+Tlca67f9OlF0/dBSIqm3xqm3Jmn7NaQUpJOddBW3Mlc9T8BqA7Ir59mkXB+Kz1O3qDbi80wlSyogU65Jynj1ymBZW8MdO0wGBg1eevHmgXvSzNKX3U7GKqHrJu2wwUzrAk1/Lp6urBlkrE660htIWQV0TSeI2tT9Gaab5xafWwkjQy7RTcoq4vgVSqk1JM0s7bBJ2R2l7MZl/LpmUkoNUkquIWlkQdMIIpcZ5xINb3rFdMqs1UHB7iFhZhFS0ArmmWqeIYjaSFVRqdwFXX0mHd0mP/yzBhLJUx9P88j+JE5TcPBNF8OET385w45HEowNBxx42SFfMtj/yTSNuuDAyw4zkyGdvSb7P5mms8fkpe83adYFqYyO6whaTbH4092sC46910ZKePbTGYodBpa9VMMmBbSagpd/EO9j12NJquWIV3/YRAJTY+FidVcUQb0SceSAS6suMCzY+UiSJz6WYvSSz+mjHkJAV4/JnieSeG25eJ77P7F0noffdmk1BD+7csxHk1TmI1790dIxa1VVUaYoivIwEJ6PPzJJ/UdvgJTxdMxbXPDgQaICMuX+oGkkNq0hGJtCej5mKY810EswMnnt1SQ/IOH5+MNj2OsHCEYnEU0HGQTxSikJG9FcqlKTnk8wU8Z55xh6Kom9bgDpBziHTiHdh6+x4fuZRoKEXSBh5YjEDjrym0DTyCS7SCc7sczUiu0jEeB6Zbwg7ivHNVaflAiCqE3TmSa6cjMub/PNvISWGy8uIGWEH7ZwvQrdpe3ounFL55m0C9hWhh4R0JnfhKZppFNdZJIdWEbq5jtRlAUbNho8+qi1qoAsbRbxTQcvaqEJg1yih0gECBHSDOYBDUM3kRBvg4ZtpOjNbMXxqzT8WYQMMXSbrN1Nd2Yz884QkQhxwwZh1F7xHMzZ3ZSSa7CNDE5YQ1vYP9eIvAqJPpygQjtsYhspOlJrCaI2s84QoVCvj8pHz2kKhs/5vP6TFmEoyeUNdj6SZO0mi4Nvuti2xvNfzjB8IeC9110unPbp6jVYt8nm8WdTXDrjMTMZYtsaHd0Gnd0Gs5MRp4/FIZhla/ECAAtPhrYruXwhIAph0/YElr1yPFKC15acOOSRKxp0dBtMj4e8/tOrO/t4rmB0KGByLKRWFugGmJbG/k+mWb/F5sxxD0Q8U8ZzBWPDweJ5FooG2/clWbPR4tBbbnzMgx75hWNOjF77mIqiKMoDLoyI5iq4c5W7PZJ7ggrIlPuDBkZHkcTW9Vj93Vj93RjZNK13j9/ylEazpxOjkItXSOksoQtBcsdmRL1BOFshqjUQjotz5DTZTz5FYttG9Fw2DuI0kE4b79LoUo8zIZG+j2i6OG8fJfv8fhJb1hE1WrRPXrhqdZCHjabpaGiYVoZMqhu5LMhqOtO0vZWNJMPIR9ykClBKQRh5d6wCJV5hTy7+l5RyYWGH1Xaq0eLz1DRs8+rzbDjTtP2rG2YqD5dsVmNgYHWh69atJv2r3BYNWkGZicZpQLK541mydhetoEwzmEdKgRvW8Vrn8CMHpKAjtY6NpacoJvtxwxp+FE+lMjSLlJnDj9rMti4SCBcNA01bei6krSJJM4cb1BirHycQLikzTxC1icT7PrDQNGadIereNFm7i7WFR+jObKLanlABmXJXzEwEnDrSpr3Q529qLGTrbkk6q6PrkErrbNqeYHYqYs0Gi1KXQSqtE4WS9Zstsvn4edlsCIbOeWzeYbP3ySTFTp2JkZDJsTgM+zBIQDc0egZM1mzU0DTo6DRAQrags+xpyvREyOll5zk5GrJllySTvXFVvKIoiqI8zFRAptwfpMS/PIG9aS1WbxfCbdM+dQHn4AkIF4KIMEK0XKJKfXGp22tJbt9IYudmzM4SeioBQP6zzxLOVWi9dSReTrjt0T55Ac0yST2yk9SuzWiWRVit47xzbLHvmfR8RKO5uARuOFvGefcE6Sd2kdq9Ff/8ZYT74AdkUgp0zUDj6jfeQdgmiFwqjcuMzx6i7VUBGW+rafH8krtJg4SVxzBswsjD1BPYdpa2X18Rct2YjM8zbFOuDzE+e/iq83x/FZzy8Nm40eBbfzO9qgb8O3aYeN7qAuCGN0ulPU4kfUCj7s3Qk8lj6vHrW1xx6WLqCSwtAXpc69UOW9hG+qrnbSQCpptnCMSVDx+iFetLeFETISMyVgcdqbU0vGn8qL0wtXLlmOecIVpBhUgG+FGLpj9HT2bLipWFFeWj5LVlXOG1IIokINH1+Fd7OqujG/CxT6fZ91Ryxa+odlvi+/HPeGUu4s0XHVoNycc/l2bf/jy1SsSBlx1e+kETp3HnpxB3dBk89Yk0T3wsTSK1EJB1GUgpOf2+hcm8tqTZeP95XtWNQFEURVGUZVRAptwfpCS4PE7zpbcR3pUpdQLE0hvQcLZM8+UDNDXthk0Fm68fpPnmIUBbKhCSC/9Ytj+EwD18GvfomaVtZfz1K33P2qcv0j5zKf7vha/5l8fwRyYW9/GgEyIkDNsk7AKWlUJrG0gp0NAWKrME1fplcpk+uotbmZg7ShT52FYWy0rjB82419hdoqHRXdpB050hinwyqW5K2fWUa5eIIv/mO1gkqDaGyaZ76SpsYXLuKJEIse0slnn3z1O5+wYHDT73+QSvveav6J14LemMtngjfjOh8AmX9dmTxMGutvACp2smebuHwfzexT5lhhb/aYcreyVKIvzIveGHDGV3lFD49Ga2srH4JLaRZqJxivHGCZygumJbP3IRMlzYt0Qi4h6C9+w6gsqDTrLyV/1yYQS1ckQYSv7k39d49cctmstWlJSwojqs7Ureec3hvTccegdMvvCNHJ/8YoZGXfD6T1p3tJJMN2DXo0n+5m8U+cP/rcpbP3No1iKe+1yGj30mffV5ytV9/iRR6ysriqIoyhUqIFPuG1ISr2J5oymLYhVv9aSEaJVvB2+27bJgbOlr3P2qqI9QELlUmyM0WpNsGnweKQUNZ4rZ8hmqzbip91T5BEHkUsytZ19xO4ZuEgmf+dol5qrnP5TgqK9zL8XcerKpbpKJIiBJJzpwvQrT5VNUG5eJFxrwqdQv0duxmw39HwckDWeKibkjBFHcoL+UW09Pxy5SyQ6yqV6QgnxmgJY7S6Vxman54wBMzh+nM3Qp5tbRXdqx7Dwvfmjnqdw/PF9y6WLI//xvm9e9Qb/iK19JsnPX6n5Fy4X/raQt/jtl5tnV/VmmW+eZbJ7CCx1yiS76szuv+j4pr+zxxpr+PF7YYqp5jqzdwUBuD4HwmGldwAmW97BQt9/KfUSC50nee91lyy6bmcmAQ2+2iUJJsdMkk9OYm4poNQW5gk7voMn8dES9GlEtR1TKEYEPlnl7EXCrIbBsjc4eg2RKo+1KDCP+rM0wwE5qWLbG1HhI2xUUOw02bbdZu8Hm0plb+UBnidMQ2Nc55k1yfEVRFEV54KiATLl/aKy+JZTykZFS0PZqjEy9TcLOoWk6ftDE9ZZukj2/Qbl2CbddwbYyaJqOECGuV1kMjSIRUGuOE0av0XRnr3s8P2gyWzlLrTWBFNf/eL7hTBGEDpX6EJoW94wRIiCMvMWxuV6N08PfpdGaJGHlsKw0UkS0/dpCbzS5sF2V2cpZTCOBrlsL5x0RRt6K3mLxeV7E9crY5tJ5OsvOU3l4jY5EfPvbbUZGbj519/LlkGLxg8+F0tAwdZtsoouR+mGa/jxCRuSIV5ZsBuVb3mfSzIMUBKKNHzmEwmMwtwdLT2Jo1opt1f31tX3lq0keedSiVFr5GH//e22OHPGpVj6cK7dzp8njT1ps2mRi2Rpzs4JXX/G4cD6k2VSPFkAYSH74pw2e/HiKpz+V4ZlPZdANCEM4eahNs+7SakI2r/Po0yk2bLGJe1eCndAYOudz5pi3+Fne7scT7Ho0yfotNjv3JdANDcPQGLsc90I78vZSL77RoYDLFwL2PZXkv/zvunCdeGXNU0faNKqCydGQU0c8vvY38jz/xQzNhiCV0Ri+cHvhGMDIpfiYe5+Mj+m0BIfeio9ZKz88H/bdz0oljf3P2DzyiEU2q9NqCU6dDDnwts/MjHoMFUVRboUKyJR7XlRvUP/x64SzZWT44Pfzuh8JGVJrjt5gCxmHTjdoVC9lRNuv0varNzxWGHk03RlwZ264XcudpXWDoC3el8v0/AkAnPb8dbe72diX3Pw8lYfXxITglZdXt6jI+XMh9foHDywkklD4VN1xcnY3pp4gkiEJIxs37L+NCCtjlcjYHeiaiZQRumYQCI9WUF7Yp3Ize/dZfPkrSQbXrFyI4cKFkHPngg8lIOvt0/ns5xN88UtJ1q0zMC2NclnQ16fzn/6jy5HDd35F6HvNe2+42AmN1rLeXFNjIe++6lJfmEopBJw97iEkbN5h09VrYprgtCQzkyFee+GDE0cyMRKQzujYifj7yrMRF057jI8Ei9VXgS9pNQXT4wG1cnyMtitoNQT++/oMVucjDr7h0HYEnT0GQRBP4xRRvP+RSz4/+vMGOx+J+wtWyxHzsxFuSxAE8XYA77zmYBgarebSeU6OhbzzqkOtEl3jmC6uI+jsXjims7Qv5d6Wy2nse9TiV38tzc6dJpmsjuNITp0MyGQ1/uMfu6oSUFEU5RaogEy550WVOtU//dHdHoaiKMoH4jgSx1ndncrFixEXL978DrXWnsYNa4t9vkDihQ4Nb4Z22Fz47yaXa4foSm8gn+jDjxzcoMZk4xSaZiAWFqOIRIAbVql5iYX+gdcmESSMDGmrhK7pRDKk5k1SaY/hRVcqQn3mnGH8sIVYmHIuZIQb1Km2J4nkgx/G3Gt27TJ57uMJdu1eqvIbGDD48leSnDwRcOpkgH/7hUj3hVd/3Lrqa6NDAaNDK38eowjOHPU4c/T6gXZ1Pm7S/+aLNw6Fz53wOXdidRdWSjh/yuf8qWtvXysLDrzicOCVGx/zlR9e4zwvBYxeuvp5JyWcO+lx7uStrQiu3Bt6enWefsbm459ILH4tmdR48imbKILv/JWL66rpsoqiKKulAjJFURRFuU9dKL9+1deq7XGq7fHF/w6lz3TrPNOt8zfclxc1mWqeZap59obbld1Ryu6NKkbBDescmvzzFV/zI4eZ1gVmWhdu+L3Kh2P9epNC8eo+BYWiTmeXTuYWFoZQFOXeUCrprF1rXPX1ZFKjs0uno0NnclLcsH2voiiKskQt9qwoiqIoivKAk4v/uJoQ11/ZUVGUe9iN1kGR8cqsiqIoyuqpgExRFEVRFOUBN3QppFq9eurszHTE9JSgpZr0K8p9Z74suDx8dQrWbArGxyLK86p6TFEU5VaoKZaKoiiKoigPuNOnQl552Sed1ti40cQ0NSYmIn70wzbHjgWE118UWFGUe9TMtOCtt3x27WmzZ2+8imWtKjh0yOe732k/8H0F74SPPWfz6c8kSCbjKei/89sthocjIvWaqCgPJRWQKYqiKIqiPOBmZwUv/rTN3GzEho0mpgGTU4I3XvcYHVElJopyP2q1JCdOBPz+7zns2WORyWjUavEqlocOqcVQbiaT1Xhqv8Wv/Fp6MSD74Q/bjI5EqFdFRXk4qYBMURRFURTlIXD+XMT5c+q2T1EeJLWq5Gcv+vzsRVUudqv6+3X6B4zFcExRFEX1IFMURVEURVEURVEeKhs3mgwMXL0KqKIoDy8VkCmKoiiKoiiKoigPlY2bDAYGVUCmKMoSFZApiqIoiqIoiqIoDw3DgPXrTXp71e2woihL1CuCoiiKoiiKoiiK8tAYGDDo7dNJp1X/MUVRlqiATFEURVEURVEURXlobN9h0tGho+sqIFMUZYlaxVJRFEVRFOUWJJKQzepksxrJpIZlsXiTFUWSIIC2K2k2Jc2mwH/f4nJSgrwL477XaBpYFuRyOskUJBMalq1hGKDr8TUVQiIEiAiCUOL74PsS15G4bnyt5Yd0MQ0DkkmNdDp+nBNJME0N01h4vDUWxxdF8bi8tsRtS5qNeGwfNcOATFYjl9VIpTUSC9cTTUMKSRCC50mclqRel3hePP6PeozpTDzGdFrDTsRj1DQNKSVhAJ6/NMZ2+6Mbo2FANqeRySw85raGaYGuaUjkws/hwjV04sf5oxzf/UbTIJGIn+OZjEYiEV9Pw4hfL4WQi8+dtitpteI/H/ZzR9dh5y6TUoeqFVEUZSUVkCmKoiiKoqyCrseBzpYtJvuftnnyKZtt20y6u3VSaQ0poNGUTE9FXLwQ8s4Bn7ff9hkbiwh8Fm+iw1AixJ1Lda4ETVduOm+FWAgkouiODWdVTBNSKY3BQYOnn7HYvsNk4yaT3l6DfEEjndKxbAh8cNuSRl0yNxcxORExNh5x5lTIyZMB01OCdlsSLYRoH5SmxSGJYUBHp86WLSZ79lhs2mywYWP8WOdyOqmUhmnGY2u7kmpVMDEhGLoUcu5cyNtv+szOLoztA47LNOM/mrb0+IahJAxXhoOmBV2dOk8+ZfP0Mza7dpusWWOQy2uYpka7LZmfEwwPhxw/FvLKyx4XL4Y06h98jIbJUnB4ozGa0NGh89jjFs88a7Nnr8XatQb5vIZpaXgelOcjRi5HHD8e8OorPufOhdSq4kP9GdV1sG2NQlHj2WdtHnnMYts2k8FBg85OnWRSQwhoOYK5WcHl4YgTJwLeejPg/LmARiO+hnc6rL3WY78aUsbj+TCCJl2Pf9aMZY91FMWP9fKg0DAgndbYtNng2Y/ZPPaYzbr1Bj09BplMHDC7rqDRgMmJkLNnIg4f8jl6NGBsNLoj4bemxX90fenfhqGRSsPefRYdpasDskQiDpeNW+zdH0Xyqg9DFEW5/2jyJq88mqapDzkVRVEURXmo6Trs3mPyn30rxf79Nt3dBokEccWTDtrCfdaVaqIgkHhtmJmJePUVj+9+p82J4yEA//n/IcMvfjPFps0rP6f8l/+8wXe/4zIxfmvlKFu2mvyNb6X4/BcT3GpEduliyG//lsOrr3x0d3alksYLn0nwhS8m2bXbiquILDCtpeqxKze2UsZ/hIj/hKEkCsFfuL5joxGHDwe88YbHwXcD2m152zfVpgld3TovfDrB/qdttm036erUsReqiCxTQ7/W+AREC497GEj8AJyW5OjRgO/8lcuBt33q9dt/O/2tX07x5a8k2bBh6Y79T/7Y5XvfbTNyOULXoVTS+cYvJvnSl5OsWWuQSmnxuI34Z/PKWKMIwnChCs+VHHwv4Nt/6fLWmz7N5u2P8evfSPJzX0+xZcvSGP/iz9t87zttLlwI0TTIZjV+4RdTfOkrCTZsNEkvjNEwl66plCxWafl+XJ115HDAd7/d5tVXPBqNO39bkkzBrl0WX/25JC+8kCCT1VZUM8bVbfG2S9WMECyM79y5kB/+oM2rL/uMj9/ZFO9bv5ziK19Nsn79raU15bLgtVd9/s2/at7R8QA8td/iW38zzVP7rcWvHXjb5y//os2bb8SvI4YBL3wmwVe/luSxxy3yOR07EVdgXnmOQ3w9pYx/JoMgrmicnhK89abPH/2Bw/h4dNuh05Xn87p1BmvXmaxbZ7BuncGatQa9fQadnXGV4PunWM7MRPheHDLeir/+sce/+VdNXFfdOivKvUxKecO3SqqCTFEURVEU5QZKJY3nP53g699IsWNHPC3Hsq79/urKDbVta2Qy8XStfEFn3XqTH/2gzQ++36bVkvj+nbuJsu242mntWuOWK01ajiSV+mh68FgW7N1r8Yu/lOKxxy0GBg3yeZ0bDfnK312p5kgkljaWEkodOmvXGezeY/LbRov33g1uOegxDNix0+RLX0qy7xGLvn6Dzq54Cq1t3/jaaBqgw2J8kdKQEjpK8WO/dq3O7j0WP/h+m3Nnw1sa1xW5nEZff3yTf8Wu3RZvvO4zNRmxa7fFt/5miqf22wwMGCSS1644ulJBY1lx9V6hAB97TqOvT2frVpO/+kuXiYnbmyuYycb7WT7GnbtM3nxDxx6BzVtMfuVX41DlSoB3ozGay8b4zDMavb0627ab/Ol/dBkfj+5YpdaGjQaf/VyCFz6dYNNmk54efSH8vPHz27KBtEZh8dwNHnnE4id/7fHSSx7yDk25zOX0qx771UimIkodH87zOpnU6O5e+VhXq5I1awN0HfIFnV/9tRSf+GSCLVtNisWrQ6grrjyvTTPeby4H+ZxOqaSzeYvJH/yew6GDPtXq6h/wfF7j2Y/Z/Pw3UuTz8TTedEYjk9ZJZzTSqXi6NGjXfO3p6bnF0rEFHZ3BYvCnKMr9SwVkiqLcMs0wyG3bR7Knf8XX3YkR3IkRwlb9Lo1sSaKrl9TgRuxix6q/R/ge7vQ4rUtnPsSRKYpyP+np1fn4JxL88q+k2LPXwravfVN1PbatMTBgkM1q5PMaUSQxTR66qTiZjMauPSa/9mtpnn3OviPNsTUtnsKVSOh4vkG1KgnDW09OpIxvip99zubRx+zF6rAPMi60uKorn7fILVTP/MHvOkxNiTvSr2r9eoNSSeeRRy1+4RdTfO7zCUod+i0HpKWSzr59FtlsXDH1h7/vUKncmemMa9cZdHXp7Nxl8YvfTPLFLyUolvRbngpcKMYhYz6vY1nwe7/rMDcrCG8vbwTix2jHTpOvfi3Jpz8Th2M3C0OvJ5vV2bJVp9Sh09Gpk81p/OSvPZzWw1NJ1NOj09en09Or8/Wvp/j5r6dYs9Ygmbz1a2onNPoHdLq6beRChdmBt30cZ3XXM5nS2LLV5LOfS1z3gwxFUZTrUQGZoii3TDNMctv2UNj52Iqvlw+9gV8r3xMBmd3RTWH3E2TWbV719wTNOvrJgyogUxQFiCtDHnvc4pu/lOSJJ+2r/j4IJJWyYGpK0GwKPC++mbPtOLjp7NLp6tJJp3XyeZ3Hn7AxDLg8HN3Rqi3HkVwejjh2LMC2NSwrXjhg+b9tW8O24ylOHzXDhHXrDX7xm2k+/4UkdmIpZJQybsg9My0oVwSthet4JegyTY1EAlIpnVxOI1/QKBV1jGV9mVotyYXzIWfPhnjerY9PCGg2BPPz8qoKkCiKe4yVK5JmQ9BsxtPqgiBuMG6aGsmURqmo0d1tUCytrJYxDI0NGw2+8IUk42OCP/8zh7Z7W5dxhcFBg8cet8jlNT7/xSQdC83GWy3B/LygPB+PNQjiBvK2rZHLa3R3xdVxy4MLy44Dha9/Q2N2NuL7321Tq33wcKe/3+CRxyz27DP58ldSdHbFY3QcQbksmZ+LaDSWjdHSyOY0urp0unviKcxXHmPL0li/weAbv5Bidlbwve+0mZ29vaTRsqC3T+frvxBPXR0cNJb9PMb/rtUE83OCSkXgOJLAl+hG/BzK5jQ6O3W6upbGqGnQ1aXz3HM2nZ06rZbk3QP+B76O01MRZ8+EeG259Jy2lz2vrThQut1w704pFnW277B4/gXBt34lxeCggWnG1ZSuG/cPnJ+Lr6W3MH3RsuLqro4Onf7+uPLxynNH0+Jr/fFP2szMRMzPC44dXV1DtSsBdxTFz9/rse2lx24535dxMHeL1yD8EBcMURTlo6MCMkVRFEVRlGvYssXg059J8MyziRVfFyJewW5sNOLgewHvHPAZHY2oVuPqoHxeo6fHYO8+kyeetNm6NZ6WmUxqPP1MgvUbIrLZO3dDOzcrePGnbYYuhYsr8F1ZZTP+/xpd3QZbtpp0dX30N9KFgs6jj1n83M8nsRNL1VlhKKnXJEPD8YIGZ06FjI/H19FrxwsIpNMahYJOT6/B2rUGGzYabN9uUizGlTrZrMbUpOD113x87/b7j12+HPHqyx6f+pSNYbK4QmG1KpicFJw5HTI6EjI2FlEuxzf6vi9JpXS6uuMpik88YfHIY1Z8s78s3NF1jYFBg1/6GyleebnN5MQHr9AqlnS+9nNJbDuuAgvDuAH/uXMhR48EnDwZNzpvNePm6fmCxrr18TTAJ5+y2bzFJJ9fCvMMIx7jb/z9LGdOxwsgeO0PNsZCQeeLX4yfOx2dOlEkmZ8XXDgfcvRowMnjASMjEc2FMeayGmvXGezdZ7F/v82WbSb5/NLiE4ah0dWt8+u/keH8uZBmM7jlfk/aQmXf5z+f5JvfTC1U3cV/J0QcfE5PR5w4HnLkcMC5syEzM3GQZ9vxlMc1a3X27LF47DGLDZtMOjp0TDMOWtIZnb37LP73v5GhURccORzcVmh7xeHDAdWaoKdbJ5vVyWS1hed1/PwuljQG15hs23Z3b+kSSY0nnrRYv95g/fp4LL4nKVcEFy+EHDoUcOJYwPS0oFaLXyfT6Xjq7M5dFh//hM3WbSal0srp67at8akXEoyORpw5E+Cv4loGvmRyIuLQwRuX6e7eY5HNXr24yflzIY3GrS+kMjwc3jCQUz462ZxGZ4/J5FhI4N/+7wXl4aQCMkVRHkwSkAK5fC6LtviPpS99kHk0iqI8sAwDPvGpBM+/kFhRYSBlPD3yvXcC/v3/p8Vbb17vJizkxZ969PW7fOMXUnzrb6ZZuy6uoOnru70eN9fTbEpOngg5eeL6c842bzH4b/5Jjs99PnlHj70amzYZPPOsvaJqTsq4kfhLP/X4V7/ZoFqVN5h6GAFL1SOGCbt2mXz8Ewk+9bxNtSp59WXvA01dnJkRHDrkMzYWUioZHHjH5+WXPN454DM8dKOeV4KLF+DAWz5/+RcaH3vO5v/4X2XZtt1E1+Xi75hkUmPjRoP9T9v87CWPSvmD3bFpGmzcFL+NF0JSKUv+/f/W4rvfbTM7c40LMQonT4T89Y88Nm02+Y2/l+FLX06Qziz9HrRtjcFBna9+LUmtKrh48YOleJoG69YvjdFpSn73tx2+/Vcu49dZiOLUqZCf/sRjcNDg7/2DDF/+SpJCcWmMpqnRP2DwxS8nmZ8XnD51a/Ms7QRs3WbyX/yXWQrFlZWMvh+HHP/Tv27yzgGf2jX7XkUcPQI/+J5HR4fOt34lxd/4VprBQX1FtdvTT9t87gtJqlXJ2TO3Pxd0dCRidOT6j0Nnp84XvpTgf/wXhds+xp3S22vQ22ssNrcfG4v4kz92+O6320xNXfvxPnMaXnnZ5z/+scPf+wcZvvZzKfoHVk4V7u832LnLYsMGc1V9/MplyZ//WZs//7MbJ7x/8CclHn/cuqqa91/88wbvHvAfumnwD5L9n0jxD/5PJf7JP5hlZCjA91RCpqyeCsgURXkgtUYu4tfKmNk8RiKJbicx7AR6IoluJ7A7ekgNrsdMZe72UBVFuQc9/azN449bi1PXrpASXvqpxx/9ocORwzef8jM3K/jLP3epVgX/8B9l6em9cVP6B1H/QHyDu5yU8O6BgN/+/zk3CceuFoVw7mzI2GjEd7/jIgTMzogPXCUwOhLx3/+3DWo1QaUsaDTilR5Xu1+nJXnngM9v/ssG//xfFujp0TGXvdO2LI3HHrM4+F5ApXznVju8dCnid3/H4Yffb1Ot3vhCRhFcHg75d/9zE92AT30qQeeyqkLDgC9/Ncl778YrMrY/YBXZFePjEf/htx1+8L02c3M3H+PERMT/8982QYPPfCZB7/tC5c9/IcHRwwHDQyHuLUxZ3b3b4pd/NUWhqK2YTus4kuPHAv6Hf9Zg5HJceXcjUkK1Kvij33eozAu+9ctp9u5b+TP+1a8lmRyPmJqM7siU1fuFEDA0FPG//Lsmb7zuU6nc/Mldq0n+4PddpNT4lV9LkcutfJFcv8HgiSet217oQlEUZbVUQKYoygNJeC7+vE9QnQfdQDcM0A00w0DTDdLrNmMXO1VApijKNT3zjM3mzeZVPbtOnwp45RWPY0dXN70rDOPqpANv+/zlWpe/++sZ7KvbmT3Q8jmNnu6VQWO1IhgaCrl8Obytyi/PA8+TVCp3LnhoteTClDh5Ww3gpYR6TXLqRMhf/6jNV7+WpKt7KdgxzXj1yTs5vXZ+XnDoPZ+f/HWbcnl1IaHvw8R4xO//rkP/gM4TeXtFD6uuLp29j9icPRty8cIHD/IqlXiq4Q9/0GZmZnWLFIRhHHr+yR859PXFDfCXj7GjQ2f3HpPjx0zOrLJCK5fT2LnT5Oln7BXT6oSIA9ff+w8O586EBCGrakAVRVCpSF78qUdPr0Eup7Fh49KtVVeXzlNP25w7F/Laqw9HOZIQEqcl+b3/4HDgbZ/5udX9TAoBkxMR77zjs2OnyfMvrJzW3t2ts3mzum1VFOXDp15pFEV5YMkoQi40enn/+3GrUEIED8cbVkVRVk/ToFjU2LnLpLtnKdyQMv7z1hs+Rw75NBqrD2au3Py9+FOPL305ycCgcdeban+UbFsjlV55vu22pNWS99Q0JiHikOyDkBLqdcGLP/V47hMJurqX/k7XYXDN7a3sdz3DQyFvvekzfZ0pbNcTRXDieMB77wQMDhiLUyE1TcMwYN8+k4PvmnckIBsbjXjjNZ/JiVtPQk+fCnnv3YANG0w2LQtIDENj126LLVuDVQdkGzbG/c06O1dWo83MRLz3XsCbb/oEq+sDv8L0tOCVlz3WrjVYu85Y0TNt9x6TRx+zOPD2wzFlr9WSHDoU8NorHnOzt1bVGUVx/69DB/2rArJCQWdg0MA0+UCrlyr3PzuhseexBOs2mmRyOlJCoyY49HabmamQK2/tTUtjcL3J3icSpNIaXlsyMhRw/JBHe2FF1FKnzsatFus3W2RyOiKCmamQ00d9JkZDkmmNjVtscgWdnj4Dy9KYm4mozEfsfSLB3HTEoQNt5qYjNA2yeZ09jycYWGNi2RrVcsTQuYDzp/07snqx8tFQAZmiKIqiKMoC04TtO0wGBoz39aaR1Grxzd/o6K2HBq4Lw0MRx44GFEv6QxWQXQkXl0smIZOJV6p70IKDIIATJwLqNUEUycXARNfjG/3lTcg/iCiSXLgQcvjQbaQ6xEHDgbd99u6zFgOyK7ZtM1m/wcCyuK3QaPkYLw+HvPPO7T3IYQgH34vHuOl9FUSbNhts2mys+mdo1y6LvY9YV339/PmQ9965Xs+x1TlzJuTw4YBPPm/T1bUUwPX1GezYabFmjcGlS3duWu29qlIW/OiHcaXg7QRZM9MRly6GeJ5cXGUS4h5+xWK86mWjoZquP6x0HTZutXju0ym6+0xEJNE08NqSi2d95mc1goXyz2RK49GnEqQzOomURjqjs2mbRduVnDwc96zM5XXWbbLY9UgCOxFPu3706SSJhEOr4WBaGvueSLBjr00YSjq6DLy25MKZgHWbTD72vEFlPqI6H5HJ6ex+NMHzX0yj60tTuPvXmLTbkpFLgfq5vU/oN99EURRFURTl4WBZGo8/YZMvrHyLdKW6YWIiuqWeR8u1PcmBAz6NxsP1UbLjSmq1ledcLBls2mSyYaOJcWfXLLjrhIBqJT7n5eGSpmkkkxqmBdodeAfuOJLxsei2AtsrTp8OGB29evW9rm6DwUGDYumDDdR1JRMTgsvDtz/G8+dCLg+HhOHKMXZ2GgyuMSh13HyMdgI2bzHZ8r6QLYokF86FnDzxAVJAwHUkw0MhZ06vTIVMU2PtWoPHn3jw51ULISmXBW++4ePdZlN034dqVVKprKw+0zSwTI1cTnvoejgqS0wTnng2SUeXwWs/dfjN/9s8/4//tsxf/EHjqmb8lqUxuN7iT3+vwW/+X+f58V81yRV0Pvm5NPrC75x6VXDoLY/f+V9q/LN/PM+/+b+X8VzBzn026zbFYbquw+AGkx/+RZN3XmuTzemkMhr/+r+bJ5nW6B0wSGd11m+y+OI3soSB5Lf/X1X+1X8/z7tvuGzaZvHCl5aOqdz7VECmKIqiKIqywDDi1QHfv7KZEHD8WEDtJk3Qb8T34h5XH3Qa3/1mfk4w8r6ARNPgqact/u6vpym+r2H6g6LVlPj+1Y+1bYN5B26WJicEM9Or6+l1PeV5ycS4uGYvt44Onb7eD/bAzEwLpiajDzTGSiUO2Srlq3dSLOoM9N98jP19Bl3dOtb7cqpGQzIyEjFxG9M/329iIq4Qfb+ODp2t2x78STuOEz9OI5cjog9QLBcEknrt6sfDMCGTffgWOVGWCAmVuYiuHoO9jyXYuNXGawvOnvRp1lcu9tKoC77/p00mRwNcRzI6HDJ+OaRv0Fj8GapWBCNDARMjIWEgqc4LLpwJCANJbuFDMiFgdCikVhXMzUZcOh8wdC6g7Uoq8wLLilsI9A6YbN1p8ed/0GBuOsRtSc6d8hkdDnn0qeQD+TvuQfXgv1oriqIoiqKskmHAhg3vn14Zv0keHgppObcfboVh3I/J8+Iphw/Ljd7l4ZCDB32e3L+UTmgalEo6n/lsknXrTH70wzYvv+QxPh49MD2GghDENYICjTvzwM/NiVWtEHgz8/OC2ZmIrq6Vd3ClDp2eXgOO3/4DMj8vmJ//4GOsVARTU2JFX0CIp6z2DRhw+MZjXLfOoLNDX5yyd8X4eLTqRvI3H2Mctr1fsaSxcdODXz5Sr8cVjR+UEHGPwvc/JrqukUg8JC+ayjWFIbzxkosfSB59Ksnf/UcF2q7k9RcdXvupQ7O+9EMThZKZqXDx94mIJFEUV3Ve+Snq6Td4dH+SR59KkitoSAEbttqMXAoWAy0p4ymcIgIpJGEgFyskhQBN10ildbI5nf41Jv/dv+rC90FKSSKhk8lqVOajhdeeh+vDsfuVCsgURVEU5T6kaToduY3k0/3YVpYoCmi608zVLxBGbUAjn+6jK7+FamuMWmuMSATkUr0UMmsQMmJy/ihy4Q1bwspRyAxSSA9imkmklDTdGSrNy7Tasxi6xZaBTzNTPUPdmSQSPoZuk0/3U8gMMlM9i+PNo6GTsHP0FHeQsovoukkkApruDPO1C3hhMx4/GplUD6XsetLJDgBa7iyVxjAtr8zdeCOpaXGvm74+ncTKHtEIAROTgvYqVq68Himh2YyrI3xfPjQ3exMTgnffCfj0Z0I2bV5qYm6aGqUSPPqYRamk8/QzNqdOBhw5EnD6VMD83P19MyHl9X+K70Q4Wq1Et7RYxPXUqtcOsYpFne7uD1b2UKuJq6bX3o56TTA3e/V+8nmNnp6bh0+Daw2K15iKOTMlqH6AqtDlmk3BzHREGEoMY2X/rK4unc4ujUpZPrDNuhsNwdTUBw/IpOTa10h7eD5UUK5Dxq8Fh/7/7P1nkCRpmueH/d7XZeiI1JmVlaV1a93TI3d35lbd7O3dYQ97xAGg0XAEaISBBiPNaCC+8AMJGgjwQJ4ZgeViDzgCp7k3u7d3O7MjdvT0tK4u0aVlVmoVOly+Lz94ZFZmZVZXquqq6vLf2FhnRXi8/rh7uIf7/32e//O2x9R4xJ6xxGD/1347R6up+Pg9n1p30kBrCIO7/pca0OiV75A04Ct/JcvBozY3r4TcuR2Chm98k67R/90vm1Z3vTS1Tv69MigQhUm2cKOm+Pa3mtSX1EoWpdbQbCii8Mn+PXuaSAWylJSU3WMjJ+aUlJRdRwhJT34/PYUDSGEQRR6GtOgvHSFWAdXmOGHsAWCZGfb0vYgfNolVQCW/j2JuhPna1ZWHd8fK01M4QCU/Rhj7hGEbIQ1ArzzkCWEwUD5J05uj6c0SK5DSJOv00ls8RLV1h7a/gGVlKefHqOTHaPuLRFGARCLF2luOfGaQnsIBsm4PQdhCCEEpN4oQAl3XtP3Fz3CPJhgGZHOCbFauiDjLaK2Zm1Xb9tZZRqlENPD9p0cga7c1n3wS8i//uMP/4t/JMNjtBgZJVojrJo0RDh0yOHXK5LnnLS5djLh2LeLG9ZhbNyPq9UcjLAgBlp1kKpXLkmJRkM0JXEdgO0mHTtNMOj8m/7/799GjJu5DPMatlqazA8F2mUZDU6+tHyebFRSKO4u/3da0d5B1uUyrpTcUsjJZQan04Bh7eiT53PrlFhYVzebu3LeEQbIvGw1NqXTXK8swBJmMoK/PoF6LPrcCmdfZ+BilpOwWQkDfoIHXScoXb1wJqS46fOWvZBndZ3H5fEBtaXNjWZbgyAmbfEFy9iOfC2d8yj2Sr/56dt3v/4MIQ1ici7l5NaTVVLzz0w7VRYVpgpuVGMZ9RN+Ux5JUIEt5rBGGgXQymNk80nGRpsVyzquOY3QcofwOUaeF8jx0/IjqMqSBmc1huFmk4yJMEyGN5EFPa3QcocMQFQbEfofYa6N30hZqFcv7yMhkMey760ZKUAqtYlQUoXyPuNMi9r2Naz52Aa3vvfoLpJvBzOaS42fZCMMEBKgYFUeowEd5baJOGx1+zlqZbRJhmBhucgyl7SIME5FMP686hiHK84i95WP4EH5phUA6LlahjJHJJTEohQp8onaTqFlD32ssIgTSsrGKFYxMtnt8QUUhsdcmqldRq6fwUnYFKUxGep8njD1mli5Qa90h41Q4MPQl+svH8II6YadDy5tntnqRI6Nfp1LYjxSSnNNL219krnaJ5enPQmaYSn4MjebO3Pt4QRUpbaQ0UFu8XthGlkJmAENazCxdoOXNY0gLKS2C+K67fU/xAAV3kMXmTaYXzyGEYP/gWxSzewgj75EJZLmcXGegvjxjfK/p+nZpNTXhBt5Un2dmZxR/8i87VCqCL7zlsG+/Qf4ePyHTEoztMxnbZ/Llr2ju3In54P2ADz8IuX4tYmpSMT8f43kPN1YhoFQS9PRIenslfQOS4WGDoSGDgUFJuSTJ5gW5bOI9Y9sCy0oy4iwrefAyTdZkET0MPJ8NPc62SqezsYhl20n2004IfPD9HQ0BJCV3G3n3WZZYVw69EbnucbqXZkPtisi4TBgkGXmFgrHGc8gwBMXi59Nrb5kwZNsNTFJSNoM04MgJGzcjCAJNHEH/oMH8bMTCbEywlWuNhuqiws1I9h+yyOUFxZKkVDZoNbd2j621ZuJ2yHs/7/DS6y5hAPVqnJRzSlicV1SXfNY9JqU8lqQCWcqjQUrMbAFk92ZFKVQYoPzuXe/yQ3eph8zIPnJjh7D7BrEKZaTtgNbEXoe408SbmaR95wad6XHC6gIq8Hf+MN5dv7TdlRh1V2RaI8JJibQcrEKJ7L4jZPeM4fQMYuZLiVBmSHQUE3VaRM0awdI8/uwknclbeLOTqCBg22VE0sCwHaxSBXdwlMzIGE7fEGaugOFmEJaNDrsiRbOOPz+T7KeZO0SNGir0d19kUSp5ihQiEX0yeTIjY+TGDuIO7MEq9WBksiDlimAXLM7RmbxNe+IG/tz0QxXwHjcScdPFKlbIDO0ls2c/du8AZjaP4SZi04rQ1KjhzU7SmbyJNzNJ1Kxt67subRdp210BVSfnXZCcd0YmR3bPAUqnXiI7egDpZlBhQLAwR+vmZeqXThMszt89B4TAcLO4g6OUnn2F7Mg+zFwBrRRRo0Zn+jb1Tz6iMzNB3GmlItkuYkiLSn4ft+feJYzaWGYWgaDenmS45xksMwNArEIanVnuzL3PSM8LuHaJudpFphbPEqu7Sk8hO4gQkrnaJTrBUvezPvE2LhGxCgjCFnYhT6WwD4GgE1QJwiZaJ+e2EJJCZhAhDFqdOSwzC0DLWyCfGVgpufysMQxBNsMGDlGaKIYoWu+Lsx3CUG9r3z7JxDFMTyv+6/97k6tXI/7qNzOcesYil7srXKzWkhxHcOiQyaFDJr/z1zSXLoT86IcBP/6Rz40bEa2WJgx397KyXGJbLAleftnijS84vPyKxZEj5krG2+NE4GuCXZhXiiJNuEH5j2Xv3PMpCHdHDI6iZKx7sSxwNiHiuRmxzqAfEoHx3u6YOyFWSVbfvd9Lw+Bz34ExijW+95Rd2FI+U6SAnn6DL389y8heEyGguhjz0Ts+7/3cY2khucfwOpr5mZgo1OjuyRiF0KprqosKTXL9fPtHHX7lN7P83r9fIAw11y+FnP3QIwzB9xRxrGm3FPWaIoo0nqdp1BVeJ/EtrC7GtFuJP9mdWxHf/laL3/jdHL/xu3l6+yVRBFcvBnzvz9qkDmRPDqlAlvLZIyV2qcLY3/oPMTI5AML6Eo3LZ5n76XeA5EG9dPJFSqdexukbQkiZ9ERfdWdh5i3MXAGnd5Di8ecJFmepX/yYpdNvE3faOwrRcLMUT7xA72tfXYmxM3mL+bd/QPv21ZXl7FIvxePPUX7+DcxcYcM4hSWxrBJWoURmaBR97Hliv8PUt/8Z7Ts37oqCW0AYJlalj56X3qJw6ARGNg9y2Xz2rkmDMMxEgClVcIfHKD3zMmG9Sv3CR9QunCZYmNnRfroXFUdopZGOS3bvIXpf+yruwDDCsBBSrOlrb2SSjDu73EfuwDHiTpvWrSss/PIvCZbm1mcqfQ5xB0cpPfMK+UMnMbO5Vd8fWH5EN0wTw3GxSxUyI/soP/sqYXWB2oWPqJ19l6jdZitTUpUX36R08iWsci9xp0XtwkcsvvcTtIopP/MKPS99EbNQWsnUNAwzEV/7h8gdPMbUd/4FwcIsOo4wswUKR07R/+XfSDLfZPLdF4BtO1iVPvIHTzD/9vepXzpD1Kjt/k58ChHCSAQxaXBg6EvsG3xz1XsSrRVi1bkWxR4zS58w2vcykfJoenN0/OqaMU3DBQRhuPVr570PfJ2gyuTiGcKoTX/lBCO9L9DqzDK1eK6btQaWkUF2S0J7CgdYvm1cjr/lzW85jt1AyqRk695tUiq5md4tMcb34VElPD9qggD+5F96vPvLkC9/xeabv5vh5Zc3UC5WYdtw6lmLo8ct/q2/leHnPwv4p/+kzcUL0a52BC0WBW99yeHv/HtZjh4xyReScsnHNetHaVYe/nZCGLGxQGaxY4FMqSTOnRJFG3cEtazNiXhuRmwocvoBu9oUQinuK5DlCxIpP7+PySpOvkspKQ+LMITvfKvJ9/+stcZEP+5ew5bPu3d+2uGjd7yk2UP3Fvn2jZDJ8RApBcsFK2fe9/jkY5+uo0RyvepesFSc/Pvb32omnwk1k+MR7/2sg1LJOv8f/+dF4jjJZNMa5mdi/skf1fnn/7CBFMmZruLEoywtsXxySAWylEeDEEjbxXDc5N/FCnbPAAiBVeqh99UvkztwLMkY22jKb9U4IBEG2D2DlJ9/A6d/mLmf/QVhbXH7IosQSXaP7azEaLhZzFx+ZZHs2GFKp14if+AYZq64SqDacMCu3iFBJE6PwdJCUnq2RcxCmfyhE5Sfew27m5ElpGSjnIflbYG72pRd7qH8/Ou4g6PUL5+ldu69XZuC11GEWSgm8T37Kna5F2HZ998vy7FhIHIF8gdPYJd6WHj/J7RuXkH5n89cfWnZ9LzyJXIHjuP0DnSzxT7FZHjVMdSGgd07QOXFL5AdPcDCuz+iMzW+6fJUYZpI2175XrsDe5CmRe7AMxSPPY9ZKK2PRQik7eD0DtL/1jeY/cmfEzVq5A8eo/LylzDcbHLOrD7OIhFqjUyOyvNvonyf6vkPnprswIeJ1ooo7qB1zO25D1hq3iJWwar31/p3WUaGkd7nCaIOrl0g5w6QzwzQ7NwVyOM4ADPbFco+jeU7vOWMH7mSvbaaMOowV7tCrT1Jxi7TWzzIYPk4ceyx2LxNFHsoFbJQu8qd+Y8I47vCnNaaIGptb+fslO4cw0aoxOF3V4jj3RENnlTCECYnY/783/ic/ijk2HGLr3zN4ZVXLfr6JKa59iAIcVeo6h+Q/MqvOZw8ZfKjH/p859se585FOy5dOXrM4Ju/k+E3f8tlYFDiuuK+PjRBoGk0FIuLilZT02xpvI4m8DV+kIipvq/58lccRvYYG5b27QZSgtyFlCTBwzM/T2Lc+ThC3OfU3GnBwC6MsW7M+8SaJlGnpOycKOSBhvdxBJ17MkO1WjbfX9XpMoY4/vSxovDuZ2IFq+9ife+edXQbAzxtFgqfN1KBLOWxQFoWVqGE3dNPz4tvkT90EqtYRkgjmR1VijjwEt+ulfJHZ81DubQsrGIFaTvoKGLh/Z+sZLrsVoxmNhHIMqMHKD/7Crn9x7AKpXXLaq1A0xWu1qLCAH9+mthrb7nE0a70Uzj2DMXjL+AOjIBYK8pppdBRlOwrFSMNE2k5SMtak1WWCI9O19fNoHbhNMrbuRglLYvC4VNk9x7C6Rvsmnwn+0MHISr0USpGmlYi0HR92iDZV0Ymizs8RuWFNxFC0rx+ISkj/LwgBFahTOmZVyieeAG73LtOANZaoXwfFQZorZJj6GQQRrKvhBAIM/mum5kcaE31zLu0bl/dcjaiNE2cvkHcwT3k9h/B7hsErYlazW6GWH7FC010z7vs2CEyQ3vR/cPkDp7A6ekHIdBhQOR7SNNC2s5KvAiB3dNHZs9+OjN38Gcnd3OPPqVoojik1ppEShOlIurtadAK03QxpI3qljKahkMxN8JA5QSTC2eQwiDn9jFYPoEX1LrdLqHlz+M6JSqF/TQ60/hhAylMDMPuCnIeoAnCJhm7gmPlieOAjF2inN+HlHdvJwxpY5s5wqhNy1sgCFvkMv24dhnLTDJylY5pefNknR4Mw2KxOYNSEabhJPGrR5OGoFXimXTvra0QSabKbokIn+cyq80ShrCwkHQQvHMn5vq1iB/+wOD4CZNTz1gcPWrS179WrBfibufLctkknxcMDEj+4i98fvxDf9v+cCdOmvz2X3X5rd922bd/7a2x1on/1fVrEVevRty+FTM3q6jXFe1OUj4YBEmGUxR1H7iipCR3/wGT/gH50AQyyxQYu3AnbxpgmOtjjKKde5yZhlgneG4HQ26cARZFms3MDwX+xqWUpsmu7MNlpEwaN9yrkMXdzDKVqmQpKSkpjzWpQJbyWCCkgVWsUHn+DYrHn8fI5tFxRFBdwJ+fIWpUiTvtJOOqm81iZgvY5V7cwT2J35eUKyJL4dhzhPUlauc/JFia250YTQszX8IslCmfenlFHFNRSNxuElQXiJoNVOChogi0SrLQLAcjk8XMFTELJXQc0Zm4hY62didvZHIUjpyidOKlrjh29+4rajUIqgsES/Mr3lQ6ju82OcgVsEo9uP3DiXghJYabITO8F2nbxJ5H6+blxCdqB2SGxzALJexybxJXu4k3O0lYXyJuNZO4VIwwLYxMDrtUwekbwipW7gpApkl29ACx1yFqN9eUtD7pmIUy+SPPUH72tUQA7mZqqTgibjfx56YJ60tE7eaKv9iygb9ZKOP0DWKVKkkzBiEQtkPuwLHEwD8MaN26srUpamlg5ooUTySCa1Sv0pm6TVBdRMcRdk8f2b0Hk0xAaSCkxMzkyO0/inRcMoN7UKFPZ2ocf3aSuNNG2jbOwAiZPfsTAY9ElHX6h3AHRlKBbJdQOmJq8Qzl3Ci9xUPks4PdLBBJ269Sb00Q6pic209/6Sgdf4nFxg3iOGCwcoJSbpS+0hFmls6jtaLensKx8hSzIwz3PEesfEASRi0andluxlfMXP0qGbvMUOUZ/LCBaTjEKsA07gq9lpmhnB/DNjMrQp1rFekE1a6/WfIdXWzcBKCcG8U2s2hACkkQtmh0Zgjjzz6DNI439g8SQmBZetdK7Ww7KblKSQSlpSXN0lLI2bMhH31ocOx4yPETJocPWxw8ZDC61yCXE93yNLqTBTC2zyRfkGRzknZL8/Yvgi1n6ZTLgi992eEbv75eHOt0NLdvRbz/XsiZMyHXr0fcuR2zuKg25f3VaDzcshrTZFfEJ9NKmgvcSxjs3GDftJL/7xTTZOMYo0TAfBDt9sYlmo4jsHZhHy4jZVLOua5MO06ac6Qm3SkpKSmPN6lAlvLYYOaLVF78AsK0UIGPPzdJ8/olmtcv4s9PrxWUhMTIZMgM76N08iWyew9i5ouJSCYkhuNSPPEiwdI8YbO2K90RpWVh9/RTOPoM+SOnMHMFolYDf2GWztRtOndu4C/MJCJZGCQCmZQY2TxWqQenbygR80yL9p3rWyv/FILs3oMUjz9/VxzrPgUEtUXa49dp3rhEZ+ImYe2ezm9GIoJkRsYoHn2OzJ59mLki0jSRlo07sIfy828Qd1q079zYsnC3muzeQ0k2URwRNaq0bl+nfuljvJkJ4nZrjVeWMC3cgREKR54hf/AETt/ASgdEadlkRw8SNetJMwNvZ55yjwPSdsjuSTzE7Ervyusq8AmqC7RuX6Vx+VwiNPmdtUKXlDg9A+QOHCN/6ASZodGkrBGS8sj9RxOBbXGOqL7J/tZ0u6sZBoUjzxA2atQvfUT13HuE1QUgEfR6X/sKxePPYxXKK5/L7juM0c3g7EzeZuHdH9Mev4aOQoRhkN13hF7DIH/g+MpnrFIFp3dgm3sv5V60jpmrXUapmEphH72FAwhhEEYdvKCORiMwMA0XIQxuz76LH9RROmKpeQvR7WYpkGgUHX+J+dpVlIop58ewzAxKxdRa4yt+YErHTC+eZbDnFIXMEDm3l7a/xNTiGSq5sZVsNBCYhk05vxcpLbROxl9q3Ewy3brUWhMoHdFXOEQlvw/DsIlin2pzfFd8lbZDHCcP0usFMjBkYgbebRC8IzIZ+Viavj9qwhBu3Ii5cSPmh3/ps3fM5K0v2rz2msXhIyaDgwbF0trOlz09ktffsAl8zcULIdXq1kSp4ycs3njT5tChtbfEYai5cjniX/9rj3/1rQ4zM1s/6EI83GxBx9lY2Nr6OBt3qwzCpFR0J9j2xt0jtzyOs3G3yjDUmxfINhD7sjmBvUOftdWYpiCfXy+QxXFSlpv6EKWkpKQ83qQCWcpjQ2LwndzpeTN3WHzvJzSunt84I0Yr4naL5rVP6Ezdpv+tb1A8/nzXIyy5K3F6B8iOHcZfmMWbHt9xfNJ2yYyMkd2zHyOTI/Y6NK6cZ+njt/GmNh5fK0XUrBM163QmbiY+ZYYJWm++9LPbKbDy0hdw+oZW7rY1Gh2GLH30C+oXP14vjC0Tx0T1JRr1JVrXL9L3ha9TPPY8VrknmYWXkvz+I/izE91ul9Mbj7OZUKVEa01Ur1K78BFzv/he8sS5AToK6Uzewp+fwV+Ypf+L38AuL3euE1iFItk9+8ntPUjjyrltx/S44PQPkz+YiFvLaKXwF2aonnmXpY/fub8/l1L489PJvpqboueVL5E/eGKl9NHM5MjuPURxaYHF93+y5diEadG8fpH6pTMr4hhA1KjSuHIOq1jGOlZeed0uVkBr2lO3qZ3/gNaNi3e3KY7xpsepXzhNbv+xZHwhMLMFzEI5+Y6kTwi7gtaK+foV5utX7rvMQv0qC/W1WZjNzizNzuy6Zdv+Im1/kTvzH9xvjbT9RW5M/XTdO3PVSyt/e0GV8bn3GJ9770FbQKM9TaO9/WvObhPH0Golnau01mtK2IVMxJiJiZidVqRncxtnw6Tcxffh6pWIq1civvXHgi9+yeabfy3Dm1+wVwSI5ePT2yt58ws2L71i88u3A5qNzYs6b33R5vBhY52gMT+n+NYfd/in/6SzKQFmI0xjd/y37ke+IMhmd76CfF5SKq5Pj/Q9Tbu9M4EslxPkcjuPMZcTlMrrYwx8NtWooVZTdDrrl+upSAqF3TlIy9ljPT1yTbap1powgupSKpClpKSkPO48pn15Up5mYq/N0oe/2HS5WNxpsfTxL2le+2Tde9nRA2RGxnYlLmFamLli0jESzdKHv2Dh3R/hzUxsfhCl0GGwpSwtw81QPPkiTu8gYpVflfI8Fj/4WSKObTJrSAU+C+/+iPrlM4kH2iqKx18gO3pgx9PdOgxo3rjI4gc/u684tjampLxz4Z0frXvPKvdQOPrsk2/YIyS5fYfJHzqx5uWwXqV2/kNqmzav17Tv3GDpo7cJ69U154dd6UtKH21ny+HpOMKbHidYXC+aeLNT+AvrXwdNsDBD68alde/EnTb+wuw9WZ9JabSRza9bPiXlcUEpaLc0CwtqnZ+VEILhYYPMBpk2W6VSkRtmw6RsTKOh+cH3ff6L/0uD/+q/bNJqrc8Sy+UEv/VbLuXS5m9tXTfxHxscWl/v+v3v+7z3XrBtcQwglxdYD8l/DKBSlhSLOx+/VJKUe9bvt2pVMT+3s8Yq5bKgXN55jIWCpLd3fYz1umJ29sExjndLY++lb2B39iEk38GBfol5T/pBFEG9ppiaUpu5LUpJSUlJeYSkAlnKY4WOY5pXzuHPT2/enF1rgsU52hO31j3IW8UKTu8gRtcLaScsZ1sJKalfOkPrxsUka+shTwdKN0vpxItJp8OuUKSikGBpjurZ94iatS35TsWdFq0bl9Z5e5m5Au7gKE7v4I7i7UyP0x6/sSU/s6jdoDN5k/bETdSqHuGGk8EdGMEsVEA+uYY97uAe3P6RlbLIZZrXPqF9+9qWGhHoKCRYnKVx+cyaMl1hWtilHnIHjiG2aPgSVBeIWo0NsxqV3yFqNdYJqlG7SVBbJNroOGuNCgPCRm3l/BBCJM0ZduFcTEl5mERR8jDt3ZNtIiXsHTPI7CBjR0ro75cUCjL1INsCWicZZRN3Yn78I58/+G9bLC2t/e11XMELL1qbPj5SQl+/pFiUa7L5un2BOHc25Pat7akZQkChIMhkxTqxZDfp7ZOUKzu/le/pTYSde1laUtsqLV1NpSKpbCC+bZVyRTC0gZBZqymmpx58nG7dillYWL8te0aMDYW37VCpSPbuvdtQZ3WMt2/FqTiWkpKS8gSQCmQpjxcqpnnjElGzvqWP6SjEn5+mc0+po7SsFf+v3UBrhQp8GpfP4s/P7FqHzPshbRendxCnf3jFnwsgbjVo3b5KWF3YmpcZgNZ4MxO0J24RB3e7HgrDwB0cITO8s4w7b3YKb25qa2bxShE2ajSvXUCFd8UiYRgY2TzZPfvWdXt8ksiO7sfuHVjpaqq1Jmo1aE/cIKjOb3m8qNWgeeMiOo5WvJqEEMhMluzowRXz/02PV1+6fwdMrVG+R9xZK5CFzQZRo35/gVjFxJ1W0tG1izCMbWW4paR8lsQx3LwR0d5AIDt5yqK4QSnaZrEsOHTYJJu9azifsnmiCKYmY/7Nn3nMzao1XQkNA4aGDFxnc91GpYSeHgPHWStmQNKoYX5Obap0byNMCw52j7N4iBnQ/QOSgQEDewc/j8ViIjxtJLQtLipmpnem6vT2SYaGdhZjoZDE2LNRltuSZmrywSLezEzM7ExMp7122XJZMrLHoK9v549EA4OS4yfWT1AtLSquX380nXlTPoX7nN5CsK4LaUpKytNDKpClPDZopYh9D39uao1ws1nC6gLezARaqTUGz2a+iNO3s6yolRijCH9+Gm92cl1GzcPAyOZwB/dgdLt0LhO2GrRuXVkjPmyFuNMiWJglXFpY87pd6cMZGE7MdraBikLC6jxRo7r1zwY+rZtXkk6Xq46fNC0ye/Yhn1TDHilxB/dgFct3X9Maf36GsLq4peyxZVQYECzMJVl6qwQqw3ZwB/esEVM3Q9Rqoj6l7FdH4bo4407rU7MEtdLdTpyrXhRyy7GlpHzWRJHmk/MRrebapyfDgJOnTPo3KKHaLLaTZDnthifT00oYJtlAS0try2CFEEkThS3MD7ju+uRkrcHzFEGw/Q6UjiN4/XWLYuHh3mYXCpKRPXLDEtHNcvCgyZ5RY51Jf6OumJlWG5YlboV8XjI8bDAysv0Y9+0z2Dtm4N5TltxsKGZmYubnHyziddpw62bM+PjaZW1HcPCQyZGjO/ttsm0YGzM4eWrtOFrDzIzi3NntN0BKeTiE4cZzfJaZNGVJSUl5OklP/5THBh1HhPUlok57W2WLUbtFWF1Y96BvZrJYxcquxKjCgNatq8Q7dWjeJIabXVfyqJUibjfxpie2lqV1D1Grvs4/zXCzWMUyhpvZ1phxu5V08dyG6LOcBRh7nTXHXxhG4r+2G33iHwHJPq1gOKv3qcabndi+yKo1KgoIG9U1WYzCtLArfUm23RayFmKv86mZiFopVLR29lv53gOOs+6Oefc7KoTYcnZbSspnTRTB6dMhCwtrM5SEEOzda3L4iLlhJsuDkBJKxcRMfrdMwZ9WhEhsG9d2O9VdUUvfLzFkHVG0prnyythCsMZkfSsYBvT2SL7yVYdi6eEeZyFg3z6TZ5/b3u+jlPDiyxb79q+/Lt+8GXP7Vkxnh7c7QsCeUcmLL20/xmeftzh0aH2M4+MxN2/GtDf5U/rJJxEffxyh1NpvyNGjJi+9bOG62woRgKFhg+MnLfaOrY2z3VLcvB5z7myaQfa40W5rog0OS6Eod7WzaUpKypNFKpClPDaoKNyZp5dWxH5nXXmmdLNYhfLOAyTJIPNmJx96aeUyhpvB6e1f85qKQqJWc0seXxsRex2C6toMsuWOmXZP/8YfegBRs74tcWwZFYZEzdoakVMYJk7PAPJJzDySMonddtcKVl3fPOVvf1+hNGGzjlotkEmJtGyMXGFLmVoq8D+1oYLWal22oo4CVBjcf1DN+m6VXR+/lJTHmaTEMubGjYhGY7VAlogfX/6Kw4mT5pZ7h2SzgsNHTF562SaXf3rOg2XBabeQMim56+2TOKseYuM4MZUPAu5bOrUaraFe10SRvkdoExSLBrm83Fan0XJZ8tLLFi++ZJP/DI7zsWMmX/6yjbPF6nUhkvLKL7xlc/Dg3d8LrZP9cfZMyI0bu3Ovc/Cgydd+xdmWAFUoCF5/3ebY8bUHQ2vNJ58kXU43y8WLEac/Wt94Yf8Bk9ffsDl4aOvnNSTXhbe+aPPmmzaGcXcAreHatZiz58I115KUx4NGPckUvZe9e40dldKnpKQ82aRnf8rjQxwnRuHbLBsE0GGYlPetLtGzHYxsbttlg2vGVzFhfWnrvl/bRNoOVqlnzWuq096yR9tGKN/bsBRSOhnscu+2xozazU8XTR6IJmrU0KvHkBKzUHwiM8iEkNg9/ch7zFc0iY/Yp5U1PgiNRgc+3DMTjkhKLbciRKko2PJ5p2OF3lTnzZSUJ5P33g24dXP9w/drr9l86SsO+w9sPhtSSjhyxOR/+b/K7ihL5UmkUpH0D0iyu1RWWiwKvvk7Lj29ck2WVxBoPvkkXNdc4X7EMUxOxht2xDSMRHga3mJZYDYnePlVi//tf5LfkefWVigWBc+/aPG7fzOzpdJf24b/4O/mOH7CWher78HHH4fcurk71/h8QfDMcxa/9/sZsltscvHv/vtZnnt+fYyBD+fPhVy9unmBzPc0ly5G/PiH6+9TnnnG4j/83+SoVMSWG2h84S2bb/wVl6PH7imvVPDhByHvvbuT+6KUh8Xt2zHN5vrrxetv2DsqCU5JSXmyeQJTMlI+rywb4O+kbFDFUddM/N6yLhNpWTvKboJuqZnXWV+T8ZAQhpVkH61ChcH9DdW3gIrCpJx13TrNdd0WNz1m6O84uy72OmuzooQAYSAsKzGLeZJEGQFGJou4x+RGSEnfm79G5YU312dZbXZow0iy05x7n7ZFYoS/lUwtpbZ83mmt1otzKSmfI37xs4DnnkuySlZnE2Sygl/9NQelNH/8LzwuXfz0a142K3j1NYvf+d0ML7xgYRi7m1H1uLP/gMGv/KrD6KjB2TMhZ85EXLsaUqvpLXX1EwKGhyVf+xWXv/PvZimX5RoD/E4Hfv7TYMMH3vvhdTS3bsYcP6Hp6xMr6wH42q863L4dMTsbsxlXhT17DH7l1xy++Tsuo6PGtks0t4o0BGNjBn/7b2cxBHz/ez5zc+q+yfhSwtCw5Lf/aoZf/02X/v61+1Ep+MH3PS5eiLbdpGD9OgXDw8sxCr73XZ/Jyfi+MQoBfX2S3/xtl9/8LZfhEWNds4Mf/9jn/LmQ5hYys7SGK5cj/vRPPJ59zmJoWGKaSVOHQjHJVPvP/vMi//yfdfjkfPip3yUhIJcXfPVrDn/jb2Z4/gUL214b4y9+4fOLn/tMTjxB9y1PEZcvR1Sr67+Ezz5n8ZWv2iwsxFy9kh67lJSnjVQgS3l80DrJPtqBQIZWqGiDmTopkJaN2mztxX3H16go3FGIm0YaCNNclwmk42jjbdwiOo43zPbaSadBHUXbFnyWUWGwYZmtNG2ElE9Y1pLAsN31ApmQZIb3PrS1StPaWuc0fW+J0eY+s6NzKSXlMWdmRvH2L3wOHjL44pfuXhOFgNFRg2/8FZdKWfLeuyHXrkXMzyvaLY3SGtcV5POS0VGDY8dNXn7F5tnnTApFidYwPRWTLwgKOzRx7+kR9PUbFIsC2xbYNliWwHaSv21LYHVfHx422H9g/W1fb6/kr/y6y94xgyBIMrHCsPvfQK96Lfl7ZiZmcUHhbXKeJp8XHD1m8uYXbI6fMHn9zZjpKcXkZMzMdMzCgmJpUVFvaHxfk/wEaAxDYNlQLEj6+iV79yb78oUXbQ4dWVsK124rblyP+OlPAhrNzf8GKQUfvB9w8qRJX9/aFKXDh02++TsZMhnJhx8E3L4V027rld9/y0q8ioaHJUeOmjz3nMUrr9ocO2ZiWYm/2cx0RLEoKZZ2Xy3TGlothZSQzUqOHRf8rd/PcuCgySfnQ27dipmfU3Q6iRDpZqC312D/AYPnn7d460sOe8cMLOvujowizcK84t/8a5/bt6JtO16sjrHd7RqZy0kOHTb5m7+XYd9+g/PnIm7ejJidVXTaSYyOm/i3je1P9ueXvmxz4ICJ464updXUqoq/+LbPtav3F9nuR72uOX064J//0zZ/59/L0tsnkVJgmknZ7q9+3aFQFHx8OuTypYjJyZhaVdPxNIYBrivo7e1+H4+ZvPq6zYmT5ppy2jjWzM4ovv3nHmc+Dtmqm4KbgYEBg95eie0k5/HK+W3f/du2BeWy5MTJ9ed1Nis4dcri7/5HOUJfE3TP3+Sc1gQhhKvO7XpNMzUd06g/Pb/rn5wPuTMec/y4JrOqAUS5nHwPMlnBO28H3Lges1RNyjEFYJjJ/nddQSYjyOUEjiOYnVUPnDBJSUl5/EkFspTHBq31jksXV8a4t+pMSIRlJ22bd/rbr9QuDPJghGEgN6iX0CrenRJPFaPjkLvb0p09lzLJ1toGyb7f2R21jqMNxRrZFQufqFs3AWKr2Vy7sM5kfZsXyJLyyidqz6akPHSUgo8+ChnZ4zO2z2Bs7O712DQF+/aZDA4aPPOczYXzITMzMY1GUq6XyQhKZcH+AybHjpn09SWZKkGguXol4uyZkBdetDh2fGfXhiNHTd74gs3+/SaOk3RPdOykm6PtiLuvOXcf5O6lp0fya99w+MIXbXxf4/sQ+Lr7d/JQvfK3Dz/5ic+77wRMT23+Wi9E0s3w2HHJseMWSsHCQszUlGJ2OmZ+XrG0lIhuvp8Y7RumwLGTh9WhYYMDBwxGR411/m1hqLl9K+YvvuNx7Wq0paw0gA/eD3nxpYiDh0xK5btjZ7OC19+wGRxKhJCrV0PqNU0YJZfYjCuo9Ej2jhk886zFwQNGVwDVdDqaDz8IuXY14tXXbE4+BIEM4MzHIbYtuiWIgmefs9h/wODGdYtrV2Omp5MS0ihKtmdwSHLkSNJo4l6PJaU0i4uK7/6FxwfvB9Rqu/Ob8Mn5iDjWvPiSjeMITp6yGNtn8MqrMVevJgJUq6mJ4uS8GRiQHDpkcuy4SbEo7slu09Trmu991+f994Jtd9hcXFD8ybc89o4ZfOnLDgMDEmkIDENQKgm+/g2XZ561uHY14tatRBButxOBLJsVDAxKDh5c3o9rY4xCzfyC4t/8a4+f/yxgZmbrMfb0SL74JZsXX7JwXXHPeX33nHYcgeuKDctWMxnBiZMWo3tNfF+tOq+753OgCTyS//qa6zci/vL7PufPPT0Cz9Sk4vSHIUePWhw7vvZ+++hRi95eyfHjJhcvRCwsKHxPgxCYJjiuINu9puYLAtMQ/OIXfiqQpaR8DkgFspTHih2XnWg29lLaSUuqR4SQcsOYEwPdXSrx3KhEToh1GU+bZhdS6/T9MpOkfALrkpLy3nuzubTW6Cjclf11LzoMu2WoqeCVkrJTZqYVP/tpwOCgwd/4tyTlslhjwu26guPHTY4f//TbKa2Th9Lx2zH/5B+3uXoloqdXcvSYtaPL2pGjFl//usupZ7bv0WgYgkJBUChsbvlWW3H1SrQlgexepIT+foP+fgO22YERkuyXO3difvRDn2/9sbdlcQwSH6Jf/Nxn/wGD116z12QrrT6+WnczcEKNaSZZPPf+RCulabU0ly9F/MF/22JpSdHXLzl+wkTK3f39EgJ+9MOAKNLkC5KDB40kq60gee55m+ee3/xYcaypLmnefzfkD/+gzeKi2pWfJyHg7V8ETE/HFIqJOGdZiVh66hm5pe+tUppaTXP6o5A//IMW09PxtmMMQ7hzJ+a//8M2IPjSl216+ySWJVbOx5ERg5ERgy9tYVzf18xMx7z9dsAf/fct5ma3d4709Eje+qLDr/+Gs+3vjZR3BfLNWE6fORNy9UrEJ+ejz6ZK4jFAa/jZTwP2jhkMDck1AjkkGZe9bxq88eaDqyrqdcXEZCqOpaR8HkgFspTHBiEEGCZbyXzZaAwpN/haK5UIEk8QOo7RUUQidNzdJ0Iau9PR8X77Wyn0dks4jZ2LWNJY7zUCib/cTss3P3s0bJgRp/HnZ3bY0GBjVBQQd9pP4L5KSXk8uXwp4h/+Dy2khH/r9zIUisudGTd3rUsmNRIh5h/9T23+2T/pYJhJx0Wt9dbKoZ9ANMmDqFJ65edhJ9u8fD3VGiYmYv7pP+7wL/55h+rS9q95f/kDH2lA/4Dk6FFzwziFWC04bByX72tOnw75f/69Jqc/TOwYZqYVnqe3bE6/GVSs+cvv+ywuKP7T/0OBPXskUib3DA/axXd/lhJR78c/9vl///0m4+O7a2MQx5pf/Cxgfl7xn/3nBfbsMTDNzcV4N84kxnd+GfD3/qsm169vXxxbPe7lSxH/zd9rMDub5W/8zQwDg3Jb39Hlc/zOnZh/9acef/jfNelswrcu5dFz+XLEv/4zj2JJ8jt/zV0RvT/v1+WUlJT7kwpkKY8PQiJNayf6GEiBMM11YyQNAHbob/YZo+NoQ1FPSInYaoulDRDy/iWciVfb1pGGidhht1BhWht2HNX38SZ7rNEQB966uHWsmPvZd/AXZnd9m7TWxF77iROEU1IeZ2ZnFX/4By0uXAj5m7+X5dlnTfL5zf1YVauan/7E50//xOOD9wLCMPGnmptTVKuanp7P94PYhU8i/uxfeSgFb7xhUyhuThi5H1EEszOKv/iOx/e/53PxQlL6uBOCEH7644CF+Qb/9u9n+NqvOFuO88qVmO982+M7f+5x4/rdUs9bt2LujMccPbb7WezZnCCMND/6kc/UZMzv/X6Wr37VSb5Tm4z9zMcR/+pPO/zwBz537uy+x2cmK1AKfvmLgP/df1zlb/1+lq99zWFg0Nj0/v3kfCJifO+7HuO3dy6OrWZ2RvEP/8c2pz8K+a2/6vL1b7hkMlub65uYiPnLH/j84Hs+Z8+Em/bnS3k8OH8uyUq8cT3i9/92lv4ByTadRlJSUj4HpAJZymODECLp2LiDO2chlzswrh5DJ1lRDyFb56GidWLIHwZI6256t7TsdZ0tt4MwTQwns361cbztbp/CcrpZadvHcDKINWN0swXC8Akz6AfQKN/bMG4VBETNeipkpaQ8ASwLWj/+YWLWfvKUxalTiQfR8IhBqZiYaWuddEZcqiomJxSXL0WcPRty8ULI7Vsx9frd7Kc/+ZcdPngvxFlVvXPpYsTiwuZF85/82OfG9Yhi8bMT2W7direUZVRdUrz9i4BbNyO+9ccGo3sN9u0zGRqW9PZKSqXExN51wLQSfx8hII6TkrVOR7O4oJidVdwZj7l+PeLqlYiJO4mHWbu9C2qJhkZDc/ZMSKOh+NEPfZ573uLIUZM9ewx6eiSZbBJbHCfHuF7XzM/HjI8rLnySGLpfvRIxNRWzeo7phz/wuXo1orTqGJ09ExLuwqXfdRNz+XpNcfZsSKPZ4ic/8nnmWYtjx0xG9xr09kmy2aQcNAyg0VDMzChu3og4cybi4oWktG5uThE9hAoxxxFYFjSbmgufRPyP/6DNz38WcOqUyfETFmNjd2M0DIjCJMbZWcWtWxFnz0Rc+CTiypWImel412OMIpifU7z7TsDUVMz3v+evnNujowZ9/ZJCQWLb3e+klxz72VnF7dsxVy4nx/769aTseCtdVO/H7Vsxf/j/afFnf9r5zJwlajXN9WubK6+88EnE3/9/Nfkn/3htJ/SFBcX1azu/T7t2LeK//L81KZXWitS1mubWzZ03j7gXz4Mb1yP+5Fua8+dCnn3W4vARk7F9BgMDBvlC4vUGSYm150GnnRzr2VnFzHRyTXzv3SfsOeMpxOzrJffCcxjFIrUf/ph4qfrAzwjLovgrX8Ea6EdYFjpWRLOzVL/93YcfcMojIRXIUh4bhGFi5go7ykCSZjLGalQUEfseOn7yvAFU4BM26jg9/SuvScfFzOZ3PLa0HMz8etMZFSbCzXYwMlnkjqbdBEausCazTSuN8juoh+TZ9VDRmrBZR917Ry9IvuumlQpkKSlPCFonD4CLi4ob12M+Pm2wZ4+kt88gl0tEAK0h8KHRVCzMK8bHk+yhRmP9tevK5Zgrl3f2MHn7VsztW4/3xMGyADE/pzh/LqJSkQwMSnp6JMWiJJcXK/vPNBORZFkgC8OkMUC9npj4z80pZqYV8/MPJ5u43dZ8cj7ixvWIixci9owa9PVJCsXEEN0wkqTfIEg6SNZrXaHkVsTiomKj5Ovx8a0JilvBNAWmkXzvOp1EuLh5I+aTT0L27jXp75cUS8nDvRDJsWi3NdUlxfR0zPXrMUuLD0cYWx2jYYrk3AiSssbbt2MunA/ZOxYwMGCsxCglxBG0O5pqNTnW168n+/ZhznFqnXS3PH8u4vKliAvnDUb2GPT3J75U2a44mhx7TbulqVaTYz8+HjE/p3ZF8FymXtec/vDxvTeYn3945yBAdUnz9i8+W7HJ9+HOeMzEnZgrV2JGRiQDgwaVsiCTTQRSSM6hINAr4n11SbO0qFhYVFua3Eh5CAiB2VNBBSGq0dhwEZnJ4BzYj9nfT+OX725KINNaEVdrCMvEHhnBHh3EKG7StDPliSQVyFIeG4RhYhXL2zfTFwJpO5j54posNOV72xZ8HjWx7xEsza0RyAzHxcjldyyuGK6LVazc82oiRgXVhW2NaeWLSPvBZqb3QxgGVqGYdBxdjkjFBLXFrh/bk4VWmmBxFh36yR1493spEFiVPozJWyiv/YBRUlJSHieWhbKFBcXHpx91NE8WcfzwH653g04HLl2KuHTp8f7dEXK9I0Gno7l6JebqlcdDOBVifYxeR3P9eiLQPW6EIY9tbCkPH60ToezOeAw8viJlynpkNoN77AjRwiLepY0Fsm0RxTTf/xBpW2Sfe4ac/coT2DQsZSs8WW39Uj7XCNPAKpaRlr2tC48wLYxsHjObW1NgGXttwkZ11+L8LIk7bfz5mTWvCcPEzOaxS/eKW1vDyOSwewbWvKaVIu60CGuL2xrTzOWTEtftiJxSYmRzmNnCmiYEOo7xF+aeyAxAtCJYnCXutNaa5guBOzDSLQdOSUlJSUlJSUlJSdkWQmAPDZI9eQJraHD3x49jVMdDdTweasptymNBKpClPD4IiXSz2D39iUi2RaxCGadvkHudaeN2m7C2tEtBfrbEnRb+7OS6141snszogR3NYJj5EpnhvWtei1pNwtrStrsrCsvBKlbWlbluBmnZZPfsX5M9BkmzgmB+OimxfAJRQUBQXSRenSkmBLm9BzcscU1JSUlJSUlJSUlJ2SQC7L17kLl04jll56QllimPDUIIhJTkxg4TLM5t2Sje7uknM7J/nWgU1pfwpu/sYqSfHbHXwZubwp+fwSr3rnhzWYUShUMnqZ3/CB1tXcyyewbIDO3FyKz9IfHnpuhM3t52vEIInP4hnN5BokZtS581nAyFI88kJZqrS2TDgNbNy9tuHPA40B6/htM/vEY4NDI5snsPEdQWCRZmH2F0KSkpKSkpKSkPGcOg/+/+HVrvnaZz/iK6s7N2n0ZPmcypY2SeO4V0HTrnLtJ67yPixeqGy9v7RrHHRlHtDu0PPt7RuncD59ghSl//Kov//E+JFpZYaX17D0ZPmcwzx8k8exLpOHTOXUi2c2lr99k7peevfxPl+bTPnCO4M4EwTSp/7bexR0Zovvs+zfc+AAFWby+Vv/ZXab7zHp0LlwCwhwbJvfwi1tAgwrFR7Tb+rdu0Pz5HOD2zxmPYGh6i9Gtfw7t+g+DOBM7YGO7RI5jFPCoI8C5eofnhaeKlJayRYfKvvoQ9OorV34fMZTF7eym8/urKeO2Pz9L88DTR3Hz3FQ1xhL1nhNzzz2LvH0M6DnGjhX/9Bu3THxNVazvyPZbZLJlTJ8gcO4LZ2wsCosUl2qfP4F2/iWo21yxvlEtkThzDPXQIo1JGWiZxxyOan6fzyUX86zdRnc7d5YtF3GOHk/3S04O0LVTHI1xYwLt4Ge/KNVQ7tXDZLqlAlvJYIaRB/tAJWreuEDVqmy6rM3MFMkOjuP3Da16PWg2CpbkntsQSrYhaDeqXz1J54Q2kmZjzS9vB6R+mcOQUzesXUX7nAQOtwjDI7j1Idt9hhDRWXlZRiDc7SWeHYmJmaBRvZB/tiZub7hyabM8Q2bFDa0z+VeATLM3jL84+mSWWXdoTN8nuPURmaBRpOwghwDDIHz5J2Fgiaja2dgxTUlJSUlJSUp4kBFhDAxiFHEJKdtp2SbU7+NdvgRBkX3wWo5BHmPd/tI0Wq+goQoePh7+czLhYw4MIy/rUihDV7uBfuwUIsi88g1H89O18aJgWZm8Os1JOBDLHxjl4ALOngtnfh1HIozwPa6Afq78PhECYJs6BfRTefA3pZghn51BBgMxmcfbvxxocpP6XPyGcnkZ3O10I28YaHAAhcfaNoYOQaH6eaGEeaTuoMGS5w73qdPDHJ4jrTXjmJJaUBHcm8G/cXAk7mJhMSiOXERKZyZB/9SWiapVwegYhDcxKmfxrL4NStM+eJ1rcht2MEAjLovCVLyaxhyHB+J2kOVdvL4UvfgGZy9E5f4G43vXHlpLCm69jj+5BeR7+zVtJ0ojrYOTzyExmrU2LlORffQnnwH50GOLfTL4b0nUwcllkLrt2+ZQtkwpkKY8XQuD0DFA48gzK69CZucOD+jkLyyZ34Di5fUfWZUR5s1N4MxNPdKdA5Xs0Lp8hN3YIadlIy04u5PkiledfRwU+7YkbKG8TAos0yO8/SuHwSZx7/Me8mQk6U7eJWjtraGDmS+T2HcZfmKF59Tz6PjNiywjDxOkfoXj8Bax8ac17YbNO69aVJHvsSetguYqoWac9cQN3cA/Z0QMrrzs9AxSPPocOI5o3Lm6vmYSQmPlC0pxC6yc2WzIlJSUlJSXlKWCXbue05xNOTKPDCHv/2AOfF1SjiWo0P3WZR8On75BkO6fQUYS9bxTUo7kfjhYXcfaMYBSLCMvErJRBCOJaA2FZmJUy4dwC1kA/cbOJarcxe3vInDyONTRE46c/x789jvJ8jHwO98hhss8/R+7Vl6j/8MdrOkoKw8Ae3YN//Tr+zZuEM7PoMEK6LjoMUe3kmSduNPEuX0WYBmZvD0Y2g3/rNs133lsZSwUhelWLYSEEMptFeT7e1RuEk1MAWEODlH/jGziHDxJMTm5LIBO2hXNgP9nnniGcmaVz/sLK+ObgAKVf+QqZ48eIqzU69XrSYM51cQ8fQscR3vnr+NduoAEjk8GolIlm51bEQwDpODgHDiCzLq3TV/AuX0UrhcxmMMtlosWlTScopGxMKpClPFYsZ9YUjj6LjmOEYeIvzRF3Wut++IRhYubyuIOjlE69hDs0uub92GvTvnMNb2bis9yEXUdHId70BI1r5zEyWexKP0JKpGWR23+EqNNG2g7e9DhRq7G+FFEIhGlh5vLYPYNUXniTzOgBZLdntdaauNOiceVcIq7sUIgSUuIOjVJ5/g10FOLPzxK1G4lIuXpsITAyOZzeQQpHn6Vw9Nk146gwwJ+fpnntwhZjEgjDACkRUiKEXPmb7r+FlFiF8ppsteXYja4PnlYKlELr7n/v/VspUJuchdSazsQtGsUerFIPViERAoVhkBk9iLQdpOPSmbxF1GoQex10GKBXjy8EQhoI00JaVvczGcxssg+tci9Ro5YKZCkpKSkpKSm7gizksUeG8G/fQXvJZKVwbIxiAZnLEtyeAKWSTCjHRjXbmL0VMCTaD4gWq8S1+pp7eJl1sfYMJ/dlWhM3W0Rz8+hg1WS2ZWL19SLzOYRhoIOAqFpPRJQt3qcK18Hs78XI5dBxTFyrE83Or1/wnnWqICBetU6ZzWD0VpKMppm5u58zDKzBfpCScGoG4hiZy2JUyhi5DBgGOopR7TbRzPwasQMpMAp5jHwepEAHIXG1TrS4tPX7cSEwesoYpSLSttEqRjWaRPOL6HDnVRjxwiLsHcUoFJIsr+Eh4lod7fsIKTDKZaJqDXOgn2hxCeV52CPDOHtHCWdmafz8lyvbHgKq462UObY/Or32eyIERi5L55OLdC5eXiNwrSGKknJFKdGBj45jlOcR1z+li6VIGsO1Pz5L58KllVLEaHGJ3IvPY5ZKyFxuW/tIui65559Fui6dC5donzmL9pPYg4lJ3COHcfaPYY+O0Ll4sfshiY4jdBSD1knDtEaTaGYWbt7aYCUSrWJ0FCViqVKoeoNobp7g5vZtclLukgpkKY8NOo5RgYd0XMxcgcrzr+MOjFC7eJrOnRso31sRDIRhYGYL5PYdpvTc69ilCqLb+VBrDVrTnrxNe/w6Yf3JNOhfi6b68bvYpV6MTB4jk03ERKB04gWc/iFa1y/SvHEJf2G2+wOT/LAKy8YqVsiNHaR06hWsQmnNvtJhQOvWVZrXL267e6Xu/ojHXhtpmEjbJbfvMHbPANVz79O+fZWoXkUt+6UJgbQdsnv2Uzz+Atm9B9c0ZtBKESzN07p9dcMmBfdFSAzHTfzabAdp23ez7qy7f0vLxq70Y2Tzaz4uLZvM0Cg9L38RFQaoIECFQTJbFQao0EdHyd9Rq0nUqqP8zXlohLVFmtcvYBXLlJ95BWHZySyWaZIZ2YfTP4w3c4fWzSt4MxOE9Sqx73VFuCRN3XAzmLkCVrGCVenFHdiD2zeEdDPEnTaNK+c2v69SUlJSUlJSUj4FZ98oPX/7rzP3B/8T4WRSBmdWymRffBb70H7m/+gfoTse+S++jj06jHfxKplnjiNcF9Vu0/7gDO2PzibiRxdrZAhzsD8po0MTTs1S/8FPCKfnkg6Blok10Ef+S29gjwwlwls9yRRq/uIDVKu1pW0wykXyb7yCe/wwOopon/mE+r/5/pplhGViDvR319kV++oNvEvXaL6drNPo66H4K18krtWp/tl3IUqeSYxigcJXvwCGQfX/92coT2ENDZB79QXssT0Ix0EFIdH8IvU//x7h7MKK35iwLdyjB7H3jSUliq0WnUtXaf7sHVRzax5Sspgn+9JzuEcOYpQK6DAkvDNF48dvE84t7Lj7YtjNqJKFPNLNYA8PEy0uEddqGKUiZqVCcGcCa6Af79oNtOcnYl3GpXPpciLorEK1Wvjjd8gcP4pRLCHs6USEJXkOiBaXiJaq9xfHtovWKN8nnJld69OlFXG9gVmpJGWv20BYFvbYKNr3QSmMXA5WiW263UHaNkYhD4YBUYxqNvFv3CJz6gSFN17D6u/Hu3qNYGoG1W4nouIqgVm1Wvi3bpN7/lnyb7yK1d+Hd+UqwdQMcauV7K+0xHJHpAJZymND2Kiy9NHPqbz0Jax8EWHZZPceIDMyho4jomaT2GslswpdoUCYVpIttLpzZTcjqvrRL5747LHVxO0mix/+HBCUTr20ptuj0zOAXe6j/PzrKN8jajdRYYA0bcxsLik9lca6faXCAG/6DvNvf49gYW79SreCipn/2XfJ7j1I/tBJhGlilcr0vfE1eO3LxJ02UbuFikIM28bMlxLhyjRBrG2oqwKf5rVPaFzcmomq4WbIHTzO4Nd+G8N213o6rPF3EInAKNeuV5gWTv8wdt9gV1/szt6t/htAa1rj11g6/TbNK+c3HZ8/N83Shz/HzOTIHTqBYTtr1p0Z2Y87tDeZNezOIqEUGDLJIEMk29H9vxBi3b5LSUlJSUlJSflMESQ+VLPzzP/RP0aFIcVf+zL2/r3E7Q7tdz9cWdToqdD82TtUv/XnmH09VP7Gb5N75Xla73xIODWLNdBH4StfQGYyLP3xvyGq1sg+c5zMM8fRsaL503fWZmE9gGhmnuq3/pzMs8dxjx/ZcBlzoI/CV95EZrN31/nsCTKnjnXX+UvCiWniRhOjUMAa6CecnAbA3p90hA8np1e8ruJag9YvP6D+lz9LMqVGR+j5238d9+QxlH92pZGAMEzMkWGqf/YXxLU62ReewT1xBNXxaP783RUR7oGYBoUvv4nV20P7/Y/pXLyC1ddD+Xd+g9xrL9F65wPC6Z01hIoXl9C+j8xkMCsV7JFhOleuEs7Nke2pYPaUk3v//n5a73+ICoIVrzTlrZ9M1rFKjOe1RroOwjDRdKtgtEa1Wg+0adkOWmniVvs+Pl16zSPllhEi2T+lEr1/62+sr34yzeTZwzSRlo2KklLR2g9+hH/zFplnnyHz7CkKX3yTcHaOxi/fS/zKltYmezR+8nOC23fIPncK98Qx8m+9QTg7R+u9DxL/tPmFHWxEylMrkEnLITO4l9zooURouedB2V+aY/79Hz6i6J5OdBwRVheZ//lfUHnxLdyBEYRhIIREmxa2aaN1GaBbLpcYzItVwoeOY8LaIrM/+w7tiZtPdOfDjQgW51g6/Tax105M+53MSvdPISXaMJCWjZHJg1bQLScUUq4zAI1aDVo3L7Pw7o8IFud3ZIKv4xhvdoLO5C28+SlUFFI8/jzStBCmBG0iDCvJ2NK6W/Jo3BV5lsfRGh34LH30c2qffEjU3qJXhKBbfuok3TC3iFgWnniw6CRMa91144HoJDNu9qffoVydp3jiBexS7yqxS6wZU69Kr092005+tVNSUlJSUlJSHg7R/AKdcxdXOgAGtydwT2QxS4U1ywU3bhPcupOUwSlF+/R5nIP7MIpFwuk5zHIJ5+A+qn/6HcK5eXTHI7gziTnQh3vsMM1fvJfU6G0Wrbvm/NHGmTVCYJbLd9c5O4/2uuvs78U9dihZp594non9e7EPjK0IZM7+veggIBi/OykfVWvE9To6TiY6o/kFwokpjGwWadssyz7aD+icPkc0v4hqdwhu3cHsqeAeOUjr7Q/QbE4gkqZF5tRx2h+ewb9+C9VoEgKdc5/gHjtC58Jl2KlA1moTN1uYlQpmXw9mfz/RLxLhUB8+hFGpYA30IzMu4fxCkv0URcltv7PBPbkhkW4GhED5wUMRw+7Lw/I11hrtBUTREp2LlwjnNk4+CKam12TG6SDAu3GTcCYRuazhIbKnTlB883VkxqH13ofE1btdS3UY4t8eJ1xYoPn+R1hDg2RPnSD38kvIbJbG2+8QL34eKqgeDU+tQJbbe5j82BEMJ9N9CF97wVTBzloPp2yDbkZP69YVVBhSOPos2b0HsPKlRBYwzU+VB8Jmnc7kLRqXz9K6cZnYaz/Rxu4bkXh6TVM7HxE16+QPHiczMnZXKBMChLGmO+W9xL6HNz1O8+Zl2reu4s1OJWLaTuKKIzp3bhC16sQLHlWlidtN8odPYZd7E5HOWM5g25jEc2yGxuUzNK5+QrA4/7lMEdZxRLA4S/Xc+wRLC+T2HSazZx92ube7xN1vuRAPFsR0HBPUFulM3qJ18/JDijolJSUlJSUlhft2XFStNtHcwsq9m2p3QGmEtfZxM67VUc0WKJ2UHs7OkXnuJMJJqgpkLovZ10PutZfIPHMCugbkRm8FYZrJxPlubo5pIvNZzN77rNMwVrZ5WahzDozRevv9lViD2xOEU3cFKKOYxzmwD3M55oyD2VshWlhaU72g45hwbmGlLC5utojbbeyD+z61s+UapERmXYxCnsyp41gDfYkYaJqYPWXM/h6kvb2SwTWopATRKJexhocQtkW4sEhcrxM3W1gDA9h796I8n7jeSPzU6o2ks+XQEJgGrPJCMzIZ7D3DqHabuFHfcSmljuKVxIAHL7yjVd1/2DAimJzCGRslmJ6mc/HShlmAKgjXCYLa84k8P+msOb9AtLBI5Zu/iT08jF+prBHIALTvE/s+cbVKNL9AvLhE+Te+jj08hNXbkwpkO+CpFciyQ2OYbo7GrUsE1fnEfHsVqUD22SOERNoOUbtF89onRO0GweIsTv8IdqmCkc0j7SQFVwiBikJ0FBK1GoT1JbzZKdrj12nfub7j7h06DPBmJlg6/TbSujvrEbebxI+4o+KySBY2agTVBbKzk9g9/ViFMmaukOwj00wyymLV9czyidotokaVYGme9sTNpGNlvbq9GOKY5rWLRM1GN6aA5vWLxF4HFfiJ2Xy7QViv4g6NYpd7MfNFDCeDsCyENNBxhIrCpPSyUSVYnKM9eYvWjUuJaL0NcUyFIf78DEsf/Rxh7MLNwKcQLM0RLG1g8rrZzy/MEjXr+IuzZGcncPqHsfIlzHwR6WRWyk+FYYBmxZBThQHK94j9DlGrQdSsESzO481O4i/MPHC9ncnboMHI3PVE8GYmUJ9yYxIuLdC4eBpvanzVODc/NcMv9ts0r54nWJpbEWzD2iJBdXs+dykpKSkpKSmPAM1ascYwEBsILjqO14ocWi9/eO2CQqx9aY1VxLK1hUYHiQesVgpVC4mqNVSrvc7LaldYtrbYaJ3NFnSrLKL5RVStgT0yjNnXgzXQB1FMvLiULEfiZ5Z79UWMfA4VBImJfWQm+2EjzUsIVt5Y/nubzxk6ChPxJYogDAkmkqy0aGF3xJK4nnjJ2XuGiRuNpAwyDJNsOcAZGyVcWER1GzqEU9OEE5M4Bw+Qe/H5pAy1W6aZOXIYe3CAzqUr6xo5bH3DddeYX2P292GP7iFutRDSQAV+Usq52XLVe+kmcAjTQNg2GIkIJzNu8pwVdzMTNSjfo332PNbwIPbwMHG1RjS/kBwP08TIZYFuhqHnJbZBpRJWfy86jIjb7cQrzjCSr0T3e7k6kcEolTD7ekErVLONisKVKhQ0XYuWz1eCyGfNUyuQGXaGsFmjduXjpLteyqNHyKQkTwhU4CfZTdN3sHsGyAzvxan0Y2RzSelcd5nY6xAsztKZGidYmE2yxnYBFQa0b1+jffvaroy362iN8hIBon37KnbvIO7ACHbPAGY2h3TcpJY/ChNPsk6TYGkBf3YSf2EW5Xd2tvo4onbuPWrn3rvv+8HCLIuLc9jlXtzhvTi9Q1iFEtJxk7r7wCf2O4S1JbzZSbyZCaJGdWdxhQHe1G28qSeji4vyPTp3buBNjWPm8jj9wzh9Q5j5EoabSfaVaSU/dnFEHPjEnRZRs54IpItzBEtzKN9ns9NhrRuXaN24tKU4/flp/PnpLX0mbreonnlnS59JSUlJSUlJeXzQsUKHIUapQDiTNIEyCnmMSnnj5TcxplEpYRQKxPUm0rGxhgdRjSbK85Nuj80kE619+lxSLtjudDuyGyDklvzHNrWNUZRkv81/2joTgUx7fiKStVq4Rw5i7RkinJtPjPe1Tj5j2+TfeIX2R2dpvfsR0dwC1tAAzv6xpOvgKoRpYA8NEM3MoaMo2beFXCJobba6QylUu0Ncq+Ndukr7o6Rkc3l8DGNth9AdEDcaoGLMnh78GzdX9ktcSzLArNE9eFevrQiKwfQ0nU8uYvb1UXjzdfzbd1CdDkaxgNXXR1Sr0fzle8SNLVqqbEAwMUm0uIQ9NEj+jVeJlqogBMGdCYLxCVS0teYOQJKFVy5hDQwgXAdnbC9GoQCGQfbZU6ggQnkdwplZ4qVqUjJ78RLugX1YI0MYuSzh/DwqCBGWhZHPo5pNOpevJt1RpUyaXrzwPMKQ3cy7AKTEGhpMMtLGJ5KuppAIauUS2eeeQbpuIkz6iZ2QNTQIQuDfmUg9yHbIUyuQRX4bIQRmJkvUaq7x+knQn7vyvMceAYi1JXjK954oweNRoAL/8d1HWhMsze8o0+ppQMcRYb1KWK/SvHbhUYeTkpKSkvIY0eloqkuKubm1GRCtptppY7pdw/M0SxvE2Gwq4ii9n35SUb5PtFTFPXaIaLGKDkLssT3Ye4aIao2tD6g1zt49hGOTqI6H2Vch88wxOp9cTrKTtCZaquJdvUHutRdRfkA0N48wTGQuA4jE60sphGUiLAuZzSTm53b374wLy55jkJRuGgbCdZLlbRuZzybiXxBArIgWV6/TJ5pdQFgmMrt2nQDRwiLB5DTu8SNYg33Uv/fjtYKEYSRZ/2GAMAzM3gr23hHMoQGCmVU+YDrpYpk5dYxwaoa40cTZP4rZ20Pn7IUVE/k122lZYK3fThVGdM5ewBoewml2DehjlXSctEzCmTlUa+dJBFG1TrRUxfI8/Nt3VvyLo26mlNXfR3BnYo2g2Ll0majeoPDWm7jHjiAdB9Vs4d+4SeuDj/Bvj6995o5jVLudiJSb9SXTOhnv/TzZ55/DPXoEYdto36Ph+3cbFKikMYBqtdaNrbVGeV5i4N8VYY1MhsypExS//BbScdcsX/nmbyfhNpvUf/gTmu+8l0xo+z7V73yP7HPPkDl1IhG/HAfteYlP3+QUca22Endcq6F9H/vgftyjhxGGkXwHFxZp/PJdvMtXutlx3eXrdZTnYe/dg3v4IMI00UFAuLBI84OP8C5evjt+yrYQ64WhexYQ4nP5q5bbc5DC/hNIx6V25QxRu9FV9ZPNVVFI2Ehrdx8KUmKXe9j/7/wnmNm7ZV5BbZHF935K9cwvP3fm+ikpKSkpKSkp28F1wXEE99p4el4iTD0Odp2OA44rMO+N0Qff05t+zk15vJC5LO6xQxR+9csYhTyq4xHemSJuNLBGR5j/o3+E7nhUfu+bGMUCS3/ybeJu9pJ7/AjZl54lrtap/fn3wTAY+j/+x3gXriBMA+fwAYSUBLcnqH/vx4Sz84loYRiYPRXyb72Kc3A/RikPShNMzdB690M6Zy9CHJN95QWyLz2LNdCPWSmhlSKu1QmnZ2l/fJ72e6dBSopf/wrO4QNYA30YuUQYixaXiGbnqf/lzwhujd9d5xdfwzmwD6NUAKUIJqdpvfsRnXMXVwQVYVk4Rw/S+/t/HeV7LP7jb+Ffv3k3fc5IOkpmXjiFUSygmi2i2TniWpIl1Xr/NOHkNJlnT1D5vd+h9q+/S/al5zD7elGtFp1zF2n89JfobkfM7KsvknvxGcx7t3NqlvbH52i/n3R8l9ks2VeeI3PyGOZAH8I0Ua02zV9+QOfMJ0nG0k4RIrFKMc2kFHU5m0/KRMgz7nl95YskEba10qArqYyIk+XuvYBJiXScbuOuYGull6bZtSeRLJeq6rBbcrrcJMxOmmwpz1/fZdKxk7LMMExKHYVIxrMt7tsoS2t0GKyIgitjmWYSz+pYtIIovhvP8j61rVVed4KkXlOhwyjxKlut1ywfA8MAuXr5bjOK1WOnbIjW+lMN/p5agWzgzV+nfOJlhGEStRtdo7y7m+rNTjD5l3/86AL8PJMKZCkpKSkpKSkpKSmPN12vJbO3grAstFLojocOQ4TrEk7NgFKY/b0I0yScX1gxYpfZDLKQR0cR8cISCLDHRlHNdtLBsOvHpNod4sWltQKDYWBWSshcNhEa0CgvSAz+Wy3QIIsFjGIeadlgyqT4J47RQYhqNFeybszenm72lblikK/jGO0HSVac5228Tq1RfnC3qcAyAmQmgzU0gI4V4cws2lv73GKUChjFIsI20ZFC+35SZicEcaOJDoLE4H+gj2huAaNcQtpWsq8azcSQvftYahQLyGIe2fW/Wr2dcaOJWs4uEgKjkE+yxhwbpEBHMXE1MdF/bNJNU1IeMalAdh9yew/j9Aze9/2oVad+9exnGNFTRCqQpaSkpKSkpKSkpKSkpKSkfIY8SCB7aj3IWuNXaY1ffdRhpKSkpKSkpKSkpDxRZGSBXnt03eu+ajEXjLPZxjG7TdkawpU5OqpJPZxD8xjUn6akpKSkPDE8tQIZgLQdzEw+6fgnJP7iLFrFCNMCNMr3HnWIKSkpKSkpKSkpKY8RgpxZ5mDuRQQCgcSSDoYwWQjuMB/cQT8CgUwg2OueoMceYS64TSeuE6idde1OSUlJSXm6eGoFMmFaZIbGKB99gezQfoxMjlt/9g+I2g2cnkGEEDRupN3kUlJSUlJSUlJSUu6iaUVVrrdOY0kbSzj0O/somD2PNCoDi6xRxJU5HJnBkdlUIEtJ2S5CIKSBEAYIUFGQJIaKbnWaTrMzUz6fPLUCWX7fMQoHTiBMm+qlD+l76SsIIVFhgF3swe3fkwpkKSkpKSkpKSkpKffgqSZT/pUkf0wYuEb+kQtkEQHNuIolM7TjBl7cfKTxpKQ8sQhJtncPlbFnyQ/sQ1oOt97+Y8J2HafQixDQmL7+qKNMSXkoPLUCWaZ/DzoMWTj/LjqK6H3hiwArZZVWvvgow0tJSUlJSUlJSUl5LNFoYh0CILRE6fgRR5Rwq32GSXmJQHWIdPCow0lJeSLJD+6ntOc4dq5Ma36c3kMvIw0LrWKcQg+ZynAqkKV8bnlqBTLDcVFhgDc3ieFkoNvNUwNojU7TRlNSUlJSUlJSUlKeGJrxEjweWl1KyhNLrncvhp2heuscYadBz8EXAYhDHyEN3NLAI44wJeXh8dQKZFGnjeFmcfuGif1OUmdtWbi9QxiZHGF96VGHmJKSkpKSkpKS8hghkDgyi2vksYWLIZJbaY0i1hGhDvDjFh3VuM/nBa5RwJV5bOkgMdBoIh3gxU081STqZmatJm/0kDEKdFQDP25TtHqxhEOoAtpxDU81sWWWglnBFA6RDmjHddpxbWUMQ5jkjDIZo0ArqtGO67hGjowsYEkHgSDWEZ5q0Y5rDz0DyxQ2jszhyCyWtJEYQLIvIx3iqzbtqEZMdN8xckaZotmHEHLN6+24Tj2cQ32KWmYKm7I1gAbaUY1Ae+SMEo7MYghrZX8EqkMrrhLp4JE0H0hJ+ayxMgXi0Kc6cRHDsFYSR7SK0UqtO99SUj5PPLUCmTc/QX7vEcrHXsJbmEIYJpmBUaTtYNgurYkbjzrElJTHFulamKUsRsYGQPkR/nR1JRNzq2PoSBE1OkS19kOKOCUlJSUlZWdITHJmiR5rD732CDmjgiVtQKB1TKh9mnGVOf82k95lNOqezxvkjBL9zn567BGyRqkrsGl81WYxmGTeH6cWzRJqf81nB539DLtHmPVvUo/m2Zs5Sd6s0ImbTHvXmPav0e/sY8Q5QtYs4cctZvzr3OqcXRHcbJFhyDnEiHuUSe8yc8Fteu1ReqxhMkYRQxjEOmIpnGLKu0Y1nCHUD6ejuylsimYf/fY+StYAGSO3SpSKCVSbWjTHlHeVejR/X7GubA1wMPtS8lkhsYSNQDLpX+ZSXPtUk/6MzHMw+xJCSKa9azSjJUbcIxTMXmyZRQqDSPk040WmvKsshBMEyoNUJEv5nKOiEGnZWJk8Ok5EZiEN7GwRw3YJvY0nAHaKtCR23sapuEhDoiJFZ75N0Hh8yqWXY7QLNs3JJipKq84+bzy1Alnz1iVQmp7nvkDPs2+CFAy+8eu0p26ydP4dGtfOPeoQP9/o7ixEvGpWMI7TjihPCLmjw/T/xosUTo6ChPb1Wa79F3+K8jb5AyYF2f39DPzOqxSeGSVcajH/g3PM/un7DzfwlJSUlJSUbVK0ejmUe5keawSBIFQ+jWgJrWNsmcGVOYqmQTNaRCDWyCgCScYocrLwJQpmLwjw4hbtqJZkdpkVxjLPULGGGO9c4I63vlGUKSxK1gCDzn4CHaB0TMHsxciYSGGwP/ssnbhJrENyZpkhcYh6NM98cGeNWGcIk6LVT689iiOzRNqnHdeQwqRg9DDsHKZg9HKz8zGT3pWHkjWVM8qMuEcZcY8CGi9u0YpraBSOzJA3eyiYfRTNfi41f8liOLHhOLVwjpvtM1jSxZIOg84BMjK/pVgckWHQOcCoe5ysWaIV12jHVUxhkzHy9Btj9NqjnK3/kIXgzjrxMiXl84ZXm6E4cpSBY1+gdudCIj5ni2R7RnDLg7Rmbz2U9WYHcox9dR9Hf/cYTtGhs9jhzB+d5ub3bzw2unR2IMfYV8YY+9p+fvJ/+iHt2XRy//PGUyuQ6TimNXENb34S6WQw3CzK94j9DrHfRqvUwOChoRRBbYmb//PfX5Oiq1VM7HVQweMzS5CyMX3feJ6o0eHWf/ddvNsLIAXKX18Scl+UpnV9lvE//AGVt46SPTL88IJNSUlJSUnZAQKBJTIcyr1M2RykFVWZ9q8z69/oZmdpQKyUCnpxC3VP9ljWKHIo9xJ5s5dGtMiEd4nFcJJYR0nZpcyyP/s8ZWuIIecgnmoxH9xeM4YlXbJoxjufMBfcJmeU2eMeo8fewx73KOOdT5jxb+DILHvcY5SsQcrWEIvBJPGqeExhUzYHaMd1rrTeoRrOEusQKQwyRoGjuTfIGkX67DHacZ2lcHrX92kzXmLKu0KnO76nWl2jf40lHcrWEMfyb5A3K5StAdpxFU+11o3Timt4qoXo/q9g9ODauS3F4hp5LOnSjmt8XPs+zXgJpSOkMCibQ+zPPkvB7GXQOUgnblCLZndpL6SkPJ7UJi+jtabnwIvs/+K/jZUpMPryb9FZmqI6fp6lm2cfynr7TvYx+NIQF//FBabenUQI6Cx0HhtxLOXp4KkVyABUGKDCAFp1hDQTUSzNYPpsUDFhdeFRR5GyTdzhCrUPrtO+PkswW0NIuaXySgAdRISLTcJqGx2kgnRKSkpKyuOJKWwGnf3kjR5C7TPj30jEHdVk9ZNboNpIYaC0WvO6KSzyZg+99h5AM+VfYS64jb9K8AlUhzveRQxhUTT7GHIOsBCMr8neSrLSNLP+LdpxjVB5lK1B+sRepDCY9q/Tiqp4sk05HqLHHiEj8wgh1jxgCiEQSKb8qywGU2u2w1cdprwrjGZOUDT7KFtDD0Ugi3VILZqjHdfxVQe1ymfMV2201iwGk/RYI2SMArbMbiiQJX5lwZp/bzXjTQqDdlxn2rvGYji5SvQErTWunyNv9lI0+7BlZnsbnJLyBBH7HRrT1wjaNexsCcNyiaOAsFMnaCwS+evPxd3AKbk4eYf5s7PUbyf+iVql6ljKZ8tTK5DZ5T60UoT1xaRrZXw3+8XI5jHsDEF17hFGmJKyc8xSlsy+PjL7+jGyNlppgvkGrUuT+FNLWJU8PV89yeKPzhNW2+SODpMZ6yOYrVE/fQurv0h2fz/BQoO4HVB6+QDStbEHiuSOjyCkIFhq4o0v0Dg3DkpTev0w0jSof3yTuJmUITgjFTJjfURNj+a58Ue8V1I+DcvKUizupVAaTbxg4pBa7Ra16s1HHdqWMEyXTKZCJtODZeUxLbebsZp4Bak4Io59gqBJp7OI71WJ4zR79VFTKu0jVxjCNBw8r0Z16TpBsFaESEn5rDGFTZ8zhiVs5oM7LIVTG5rwK1RXHFtLYp6fmOrXo3lq4ewacSz5bEw1nKHHGqFsDVAw+3BlAU81V8ojtdZEXVN+RUygPELlo7UiVD6duI4iJlI+sQ4RSMyuR9pqtNbEOmIhmMBXbVafX7EOmQ/G6Xf2UbYGyBllJManmt1vl0gHG3qLaTSB8mhEi5StQUxhYwpr19e/en2duMFccHtdPIHqUAtnAY1jZB9qHCkpjw+ayGsSeU1aQiJNCx1HD63Cau9X9pEbyjH8ygjZwRxjv7KfoVeGadxpMP/JPK3pJoZjUBgtUhgt4lc9Mn0Z8iMFVKhYvLzA/Pk5lj4eggABAABJREFUYj/GLjqU9peoHOnBKTioWNFZ6LB4cZ7qjerK5e7I7xylfrvOwsV5ok6EMASl/WXKByssXV2kdqOKkAIrbzP0yjD5wRwa0LHCLjoPZT+kPB48tQJZbs9BVBhQqy+ufUMInMoAbv8Ii6dTgSzlycbIOTjDFbIHBxCWgRCC/MlRpG0St3zMcpa+rz9H6/IUyovIH99Dz5dP0LoyRf30LTJjfRSe30fr4iTe+ALOYAkj6yAsA7OYwR4qI2yTqNZBiGRmu/zqYaRr0bo6fVcgG65Qfv0w/nQ1FcgecywrR0/vUfbsfQMhJEHQgtviCRLIBJlsD8XiGMXSXvL5IRy3hGVlkdIEBEpFqDggjDr4Xo3ZmbMsRn4qkD1iDMNmYOh5+vqOY1oZms1plI5ZnL+IUvfvYpeS8rCRwqBo9iGFSSNeoB3Xt/R5W2bIGSU0mka0QHgfw/lIB3iqSah8LOmQNysEQXulPDLplBmuCGaKuPt/RagDVDeTW6NRKJI8sfXd5pKsKx9ftTYUvpaz0yQGtsxgSacrpO0uArHSydKSNlKYSIykpFU6ZIxCdwsk4h6RbzfRWhHoDq1VHT+XUcQE3UYFhjDT7n0pTx9aocK7vnumk8N0c3i1XSo1FpDpzVAYKeCUHAzHID+UJyw6RH6M4SbdbU3XpHKowv5vHKR6bQlIPqcihV/zWby0QOzHWFmL/EiBnqO9GHby7NP/rIlTtPFrflKyCRz+5lHu/Hyc2u0aUSdCmpLyoQr7f/UAKlbUblQTcezlYfZ9dR8IQdQJ0Rrsor07257yWPLUCmRu3wixv0FnG61xyn0U9h5h8fTPPvvAUlJ2kajh0Tg3TuPMLYLZOkbOZex//avkDg/h3VkkqrbwJxax+wpE1TZIgTAkVl8RDIkzVEa1fKJqi86tOe78gx8BkDs2wtLPLjH/vTNp58mUxwiBZWUZGn6JwaEXcN1KItxqDehum3KNlAaGkcOy82Sz/dSqtxDSeNTBP3YYhoMQMhEU1RY8BreBEBLbKVIqjeFmKgBkM7309BxiafEqpAJZyiNECgPXSHytfNXeskm7IUxs6aK1xovbXa+tjQlVQKh9HJHtlkfKlYyHRPiK1+VTaq3uGXNNPeW6dWh0knl2n8xMhSLSIbGOMYSBJd1dF8gkyT4tmv30WElHT0s6GMsimZDJv0kmNh4msY6IVLCu6ygk+2r59Ycp0qWkPClkKsMUhg4xefovdmdADZf/5UUATvytk+z/+gE++oMPaE4015VXCkNQ2leiNdPk+revsXR5EWFKzIxJ1EnuE4JWwPz5ORY+maN+p4GTt3n+P3iRnqO9VG/U6Cxs3PBjI7L9WY7+7jEaEw0u/fEF2jMt9ry1l5P/9kniMLVl+rzy1Apk90OYFtJywEh3TcqTT9zoEDfuCsFRvU375hxWTx6z4BLM1ujcWcDuK6AjBUrhT1fBkJg5B3e4jD9bI0xFsJQnANPK0Nt3jJE9r2FZq02aNVHkEwZNtFZIaWJaGUzTBQSNxgRh0HxUYT+WSGnR23cMy8rQbExRq91+8IceAsviZkrKoyLJwroroCsVd8X2zZNkQBl0c7c+1SNLsyx2iSRj6d7yyPt+divnit6wFHQ1SsddYUhgiN2fQCiYPYy6JxjJHEMiacd1mtEiHdUgUD5CCMrWABVzaNfXfS9Jvl36sJuSshlMN4dbHnhk6xeG5M5Pxpk/P5dc8oKYqH13Ei9sBISNu1m6ft2neqNK6UAZt7SF0kgBdtGh90Qf5//nszQnm0TtkOqVRabfn6b/+Ue3D1IeLk+VCmQ4GXpf+BJmtkBu9CA6jrHypbXLZHJIy6Izs3l1OSXlccXqK1B4Zi+FZ8cwCxnQGne0B29yCUTSedK7s0D20CDSsYibHp1bc5jFLJn9/bh7+2hfn02yy3bKBrPYKSm7iW3lGBx+sZv5lPin1Wu3mZr8gEZjEt3NsBCAkAam6eK6Zeq1ceL44WZIPUkIYVAojDCy5zUcp8jU1IcPXSDTWuF1llhYuIw0bCwrQ71+h5mpj1Bxmj2W8uhYziBaFqqkMBBI2IInVyK/JKLXcgnh/RBIpEjEtFh/upi2fUR3HfeP4+52auJPyXjbDpZwGXQOMOgeIFQe453zzAW3CZSXmOzrpJOliUnJ7N/VdaekpKzHzlcojz2zqWVzvaOY9qNpVqG1xq96RH503/mATG+G/mcHGH59D27JQWtNYU+RzkInEdU+BSHEymXRsAzsnIUQ4Nd8VJhcB6Mgxm9sLYs45cniqRLIVBTSvHMVt28Yt38YgMhbZZKqIeo0CetLtKduPpogU1J2CymovHmU7MEB2jfn8CeWAE3PV052szJA+RHenUVKLx/EquRpnhunfWMWd08Pmf39WOUscScgbm/+h2A540PIuzfeRtZGWmkJW8rDQwiJZWcpFEaQ3XLJVnOGubnzLC5cIgzXi7xCGLRac0RhhzRL6S5SGhRKo7iZHiwrg2l+Nma0WsfMTJ+mVr2FlCZh0KTVmlkRNlNSHhVKx/iqjSVcbOliSpt4C2XHsQoJVOLV6Rq5rji1MZa0saSDQtFZZdC/mwgktnSR9xHIJAamsJDCINYxofJ2df05o0TOrCAxqEVzTHpXus0IVnXs1AJDWDzs8sqUlBSwsyV6Dr5IZ3EKHpBdamWLj27SW4OK1X1v2YQUDL82wtCrI1SvLXHnp1XQMPrlMaysteZqomOddPTtbosQAjtvI43k3ypWxEFy/2E6xspzjTQEhp0+03yeeaoEMh1HdKZvETWruL1DaBXTuHZu1QKg4pCo3SRqbc2ANSXlcUOYBpn9/ZjFLK2Lk7QuT2KWclTeOoawk1NfhRHBTB0j62DkXXSs8MYXkK5F+dXD6FihOgE63vwNuur4mIUM9mAJf7qGkbXJ7u/HquTo3J5/WJub8pQjhIFlZrGsu7Oa7fY89dr4huIYJIJMdJ/3nmaENCgWRz8zYWw17dYs7dYuGf+mpOwSsY5oRAuUrSHyZg8Zo7CuC+WnEegO7aiKcAQFswdLbGzwbAobV+axhEsnrtOKlx5YCrkdls3xXZknUN46o/6sUcSSLppEHAvV7mZL2DKDKWxiHdKJGxt2BDWERd6sfKqYmJKSsjsIw8QwHZoz1x6YtZ2PQ5zi45nZKU1JcV+J/GCeq392mdmPZnDKLkOvDuPc03kyaPjYRYdMXwa/6uGUXXpP9GFlk+uzjjVBI6A53aL3ZD+tmRbekke2P0dpf/kRbF3KZ8VTJZAB6DgmqC3SunMNFYW0p2496pBSUh4OGqJqGyPnktnXh5F3MHMuZiFD7HdnvpUmanlorRGGRIUxwXwDq7dA9sgw3q054s7WOvt54wtY5Ryllw4ibQvpmtj9RcTqDDIhyIz1YuRdMvv7Ew80pSg8N0bc8vGnqlvKWktJkdLE6HqKLROFrdRbbMsIDMMhlx/CMOy0e2RKChDpkLlgnLzRQ9Hsp2IN0YnrGxjXC4yuwXy0qlOlrzrU4wUC5ZEzKhTNfjzVWvN5iaRkDlAwe9AomtESnfghZZCJpNSz1xlNxLu4wXJKhiEs+uy9ODKLF7doxtUNO13uBI3qZosJpJAI5JrttIVL0ewjb/Zg8PkWyHJ5wYuvOXxyJqC2pIg/g4RZxxXsP2Tie5rZ6Zh2K82gftqJ/TaN6Wss3jyLfoDlhFYKaT2aEssHodEENZ+wHVLaV07KJAsOmd7sumXnP5knP5Jn5PU9ZPtzOCUHp+QgjLv3kd6Sx8TPx+k90UfsR3QWOhTHSlg567PcrJTPmKdOIFumcf18WlCT8rlGhxG1D65Tydj0/+aLSXbYrTmaFyfQUYxaFsm0xhtfIKq2iWotlBcSLDTQQUj75ixRY32313ChSdzy0Gr9jXvto5sI26TnSycovXKQcKFB7cMbhLU2cTMRvYQpqXzxONlDg1i9eQzHwu4r4O7tpXNzjvnvnKZzKxXIUjaPkBJ5T3MVpeNP7RaXsh4pTRyniOuWkdJMBbKUFCDSATPedQbtfRTNAQadAygdMRvc6prZ65WsLFu6SGGyGEyslAzGOqQZLTEX3GbIOciIexSFYjGYICZGAI7MMZo5TsHsoxktMRPceCjiGLBiszDsHMaLW8AUsQ4RSLJGkWH3CK7MMReMUw2n131+2Sct8VJLRK7lTK/l8s3l/bLcEGC1yObFLQLVwbAscmYPebPc9R/TGJiUrAFG3RMP7Bp5bxzdaBAkZaKWcFAi6V687KX2sPbpdhkZNfmv/6CP//1/NM+Hv/RpNR/+00lPr+Tf+Q8KTE/E/Pm3Wty4ml7nn3b85hJzV95Bb+I3P+w08JamHkocQSukPddBRRt0lFWaqBPRmW+vlD7eiwoUMx9N41YyHPmdo6Cher1K9cYSUSciXGXmf+O71zn4G4cYfWsv+762n8ZUk9s/ukX/cwMrHTHb820uf+sSJ//2KQ7+xmG01ixdWeTOz8cZemkIHadqwueRp1YgU1FqyJzy+ad5cYLWlamkbl53b4q1vvs3oMOYiX/4ExCslFL6E4tc+E//v+hYbVheefX/+i24z3vhQoP573zM/PfOIkSyOlTSCYtV65z6Z78AKdfYGCT2ZTrpqJmSsgWkMDBkOqO3U0wrQ6k0hhDyUYeSkvLYoFF4qsm19kcczL5E2Rogn6+wTz1HK6oBCku6ODLJUpgPxlkKptCrRKFO3OBG6zQZWaBk9XM8/yYd1cSPW0hhkDd6sKRNM1pi2r/OrP/wKhxiHdGKq0gMjuZeI9AdfNVGCpOC0YMpLJpxlflgnGo4s+7zOaNEyRrAFi6GtDCFTdHsBSBjFDiQfYFIh8Q6JNIBjWhhzTjNeIlGtECPNUzJ7OPF0q9Tj+bQQEbmcWUBRcTtznn2Zk7cdzvyZoWC0YstMxjCwpQWWaOEQFIwe9mXfZZAdYh0RKxDquEMzWjhITU+SEl5comDDp2FSTbjx9qav0174c5DieP6t69y87vXicN4XShBI+DOz8eZ/OUEcXT/yc+FSwssXVtC/FHygJE8h3SfP/TdQRt36pz9Hz7m3D88k7zQ9Te78d1rK8KXjhStmSYf/P33VjzItNJoDVf/9PJ9hbqUJ5unViBDCOxSD27fCGYmR7ev2crbYatO4/q5+348JeWJQGm0ih/4c6fv/aHRiYH/fZcPPmWGSXeFtlh96noTEezTl0nZHSwrS7m8n0JpDDdTwTKzCCGIIg/fr1OvjVOr3sDzaisd23aCEAaOW6RU3k++MILrFDHNLEIaaBUShR1a7Vka9QkajUkCf73/zP3GzReGKVcOYpkZTCuz8l/TzGDbuTXLDw69QKVy6L4m72HYZuLOu1SXrhPHm89YNAyHfH6IQmkvudwAtpPHNFy0VsSxj+/XaTWnqdXGabVmNzUj+yCktMjlBykURshm+3HdEtJ0VkRBpSKisEMQNOl4S7Rbs7RaMwR+fc0N4TJCGFh2jnx+CNct47oVHLeEm0n+ltLsbqvN0PBLVCoHHxjjtat/QXXpBpu5wT56/HfJ5wdXzHE3wvNqzEx9xOLilS1lshUKexgZfY18fggA329w/dp36bQXtmz4ny+M0D/wDD09h5Kt0pob179PtXpzU8fVMBwKxT0UiqPkcv3Ydh7DcNE6Jo58PL9KqzlNvXan25AgnRx4nKmGM1xpvUOvtYeKPULWKFE0+wBQXb+uZrzEwqrssWU0io5qcLH1CwbsffTYe8gaJVwzixKKQLWZ8a4z59+mFs4+5EwnTaQDbrY/pscaoWwPkTMS0/xIB8wF40z716iG0xvGUbT62Zd9Fku4CBKTa7Prq+bILMPu4ZWGPQrFpHdljUCmUUx71wiVx4BzgLzZQ9kcRhMTqA6z/nXmgtu04zpDzv2vPRVrmGHnMK6RX4nDEg4gyBgFBuVBtF4u59TcaH9MO64S6zRjKiVlPXevWdJMzmcVbWCzonXyWyruTnzvWgSxJv6UOuMHvZ8sBCrcxPXzPsutywq7z3KpNPb55akVyLIjByjsP45d6iUOPNzKAGGjhnRcVOjTuHnxUYeYkpKSsiMMw6FYHKVv4ASFwh5sp4RpuhhG0hlMqYg49ikWRylXDrC4cBnfqxHHQXLTs40mRdlsH+XKQcqVg2Syvdh2HtN0kNICJOgYpSLyxT1UKodpNadZWrrO4sLlZL2fgpQmhcIIwyMvI6WV+I5JC2mYCGGsE1scp4jjFO87nu/XsezcprOlhDAolcbo6TtKPj+M65ax7ByGYSOlidYarSKi2KdU2kdP33HqtXHm5y7Qbs+i1dZvp6S0qHT3ZzY/gOMUsawspukihLHSsVMr1T2eAVHUIQhb1Ko3mZ+7QKO+fqbXsjJUKgcZHnkZszte8t2wV8SxZJvlA/fj6jE3Sy4/QKE4uhL/RpjWPIsLl9nqFzEIGlhmlnxhBClNAr9BpXKQMGjet2HD/cjnh+npPUKxOIrWilZrLnngfoDQJqVFqbyP3t6j5PJDOG4Jy8phGNY93xWPUnk/PX3V5Lsye55OZzHt3PmYEuuQejhPoDoshdPYMrNSWqi1ItJJt0rvPt0nl73FYhVRDWdWfV4TqgBPNenEjTX+ZcvMBrfoxA0C7bH6QXbOv42vWviqs7JOjWbeHydQHQLV2UAQSiaFG9ECnbjBQjiJJRwEgpgIL27SimtEeuOJg1o4x43Wx5s00Ne04uq6Vz3VZC64TSuu4cgMUpigNaFO9kM7rqN0zOXWO4QqoBUvrRtjKZxKSjXF5rKH69HcmrJ7T7W40T6NKWza8f2bc3lxi/ONnwBiw5LT++G48OyLDs+9ZNPbn3TBqy3FvP1jj2uXQlrL3l8CxvabHDpq0dNrEEWa2zcifvidDo26QikwLRjZa/L6Wy579hmgYfxmxJkPA65eDNfoFHvGDE49b3PkuE2+IIkizYWzAaff95kcX39tEQL27jN5/csuWml+8O0OSwupWP80U9xzDCElzZkbGJZL5LeJ/TZaK6xMkfzgAYojR4gDj6Xb5+gsTm4spqWkPIE8xQLZfuxSL/7CNFG7RW7kIM3bl5MuHpkchv3Zd+9KSUlJ2S2kYVOuHGBw6AV6eg9jWUl2ldYapSKUSsrMLSuLbRfI5vpx3CK16u1tl9flCyP09Z+kr+8YufzQitASxyFxHAIaISSG6ZIxXbLZPnL5QdxsL6bpMjd7jijy+bQMJCEkAoFWEbGKiPFWXjcMG9sprCwbhm2isHPfrJwgbBFH3qbKbUwzQ6m8j8GhFyhXDmDbeYSQ3ayxkDDsJMbX0sK2CzhOkVx+iFxuENvOMzd7lnptfAuZUALHKVLpPUJ//0mKpb1YVnbdsUm2TSANE2mYmJaLQ5EcmjBo3vdYCiExrQy2XUi2Q8WEQYtIel2xLIMQInnojzzC4MEd+6It3BzXqjeJws6KICeliZAmGbeCNKxPzSx7EL5fp9WapVAcxc2UMQyb3t5jLC5c3pJAZhg22Vw/mUxSOqa1orZ0I8l4/JRZc8vOUy7vZ3DoBUrlfSvHbe13RWIYFrZRxHFK5PND5HNDWFaWudlzNBuTqf/bY4oiph3XP1VQ+XQ0HVWno7b2+Ua0QCNaWPd6M16kGS9u+nUABEgECkUzXqK5gfj0abTipQ0Fq62g0fiqvUGjg7XM+Dfu+9799slmCbXPXHD7gctFOmDCu7Tl8Q8esXjpdYehEYPFeYU0IJsTWLZYo/sL4ORzNrPTMWGoKZUlb3zJpVFXvPNTj2ZDs++Ayetfcjl4xKK6pBACjpywyeYkcay5fjm5XgyOGHzhKy6Hj9l4nqLTVhimwLQEhrH2uqpJGjbsP2Ty2hddjp2yOP2eT5rImpLrHyPbs4dMeQghJCqOaM5cp700hVvqp7T3JGiNne+hMHQIFQZ0liYfddgpKbvCUyuQWfkSYaPK/Ec/RRgmpeMvUr/+CVGrRvHgM9g9A486xJSUlJRtk88PMTj0An39JzAMG601gV/H82sEfoMo6gAC08pi2zlct0yptB/X7aHdmoUtCRSJmDM49AL9A6dw3QpaRXQ6iwR+gyBoEkUeWisMw8Ky8zh2AcctYZpJJpPjlAijDtXFa0SRt+FatI5pNqeZnvpo3XvLYkb/wKmV11rNWWq1m8T3EW7i2Kfdnn9gqVySibeX0bG3KJf3I4RBFHXw/QaB3yAMm8RxkIhOZgbbzidZV24J1y0zNPwSUprEcbhhNtdGOE6R3r5jjI69RTbbtyKwhGE72Z9hpyt0RiAEUnQFMsPBtDIIIWk1Z2i35u6z7QHNxhTT0x8huCuimVaGQnG060NmJFlTzRkWF648MGbfq25q2wBmpj7CsvMYhoNh2Bimg2nYjIy+QSbTs+lx7kejMUGxtBc3U0YaFoXSXmyniOf//9n772C50jTND/t9x6fPvN7iwqPgy3VVte9pN2ZnpnuNOLs7HK4UCopyoVAoSCpCUpAyoRCDYlDk0kiUlstl7M5yZndmY8f29HRPd0+X6fIGQMGb6216c7zRHydxgVu4AC6qgIL7fh1dADJPnu87Js15zvM+b2vHTr5MZpBsdhBdz2wKy43GVfw7dEbVNItSaYbJ6S9SLu8BUqE2fR90UlE28lGE0hen8xh9h56VqTAx+QUURSWOA7qdBxOCLJGIm/4reXDsPaAzNqGyMBvyr3+vR7eTMLlLpVGPcZ2bRHYBmYzC6z/p8fEpn/3P6PydfzPPN76b4exHPq4Tcew5ky98yeJnP3L4yz+2URT4le9lOfZcekP/6sU0quDkCwYnXjBZX4n4g9/tsrYckcunopxjbxX24yhhfEplerfG3gM6p97z+dM/tPkUZmfJE4aqW1ilEZI4JnS7aFYezcwQhwF6royRKzP3+r/AKo1S2X0crzwiBTLJE8NTK5AJSLOZwgChaogkQagakeeQkGCWBh/2FCUSieRTIYTWdzrt7YtjMWHosb5+mrXVD+l1125ypwjy/bLFwcFDZLOD5HLD9zSeqhqMjp1keOQomcwAcRRgOzXWVj9iY+0MrtskSW6Mp6o6g0PPMD75IsXiNJpmkc0Osnfvdzjntuh2lrd1fcVxSKs5S6s5e8tzup5jaPjIFoGs3Z5nceGNHWecbY9IxcbxZxkY2A9AGLo06ldZXztFo36FMLzhgBBCTYW64aNMTL2EYeTQNJOh4cPpfumt76CUVKVc2cPk1CvkciP9bY8I/C6t1jzV6nk67QVcp7l5HFXNxLLK5PNjFIvTqJpJt7PSF0JvJQzdbfelZVWYmHyJYnEKUNN93ppjbvann3L/bU+vtw699VseHxx6hkymwme9eO90lrHtKpWBfQihYBg5CoXxvmi7M+dOsTSNZVWAVJz1vS6d9uJtBVwQFAqTjI6d3MxsCwKHeu0S62unUtfcTcdDUVRyuTGGR48xPvECup5D0yyGR44ThR6OXbvruSKRSB5dqusRQoF9h3SefdHk4498NtYiHCfZIkIlCbz6E4drVwIcO6G2EXH5fMDXvm2h64J8UWF6RkPTBT/8I3tTXHvvLY/p3RonXzD4p/11nXjepN2KefNVl5XFdJBOO81g+ySaLviV76WZpO+96fJHv9+735FSkseUJI5oLZ5j+f2/IPRsNDPD9EvfwywO9Z3pCV6nhtdtUNn7LJqZfdhTlkjuG0+tQBY6PRRNRy9WiFyb0OmSGZtOH8uVHvb0JBKJ5FMhhEK5MkOxNL0ZWu/7PVZX3mdp4Q18v/sJ8Smh111h9upf4XttJqe/uKO8qesoikYmO8j45EuYZvrZ2e4ssTD3KvXa9XD1m39xJ0SRz8b6x7hui+ldX2Jk9MSmsDQ4eJAwsHGc25QGfc7oepZyZS9Dw0c2H1teeoe11Q/odddvyYpKkigNx/e72HaV/Qd/rZ8blqNYmmJgYD8bG2fvOGahOM3g0KFNcQzAtjdYXHiD6sa51I0XR9y8X6PQpddbx+5tUO2vP36KbQCe28K2N/D9zuZ5WSrvodVauAeBLG1qAX1RtHG538xh+ytI3chRGTzI4OChzceWFt5gfe0U9jYNAuI4ottdSRsr2DX2H/wbaJqFYeQolnZRruyhVr33si6JRPJo8N5bHo6T8NVvZvjt/1mBQlHwl3/i8MM/7rE4f1OXvgSa9RjP63fOiyGKEjQ1LcXMFxQMU+DayRbnmd1JCAPIFxU0DcIQimWFRj2i3b5znaQQgq9+K0O5onDmQ496NZLimGSTyHdI4ojQS+MVwn7+mBDK1giEJJaOVMkTx1MrkPWWrqLoBkkUEYcBzQsfUjn6BQaOvkTQbdOdkz9KJRLJ44cQKgODBzH72VJRFODYVVaW3tlGHEu5XrrXaFxNxa6JF3c8nq7nGB4+itEPu3ecBs36FZqNa5s5Z9uRlkuu0GrOUShMkckOAIKBwUO0mnOPjEBWKE5SLE2jqsamoFGvXsDubdw+SD1JCPwejcYVOu1FlPIedD2DZVUYGDp0F4FMUCrNUCzuSrt+JjFh6LC08Atq1Qv9LLDbXMUkaVfYu3Z4eipIsHtVOu1lzOFUIEsdYWU67SXu3GlTkM0OkskMoGkWAGHgUKte6GfpbU+pNEOhMIGi6kRRQLe7Qq164Y6h+0kS4/sdGo2rdNpLFIpTaJpJJjtEpbJfCmQSyWNMGMClcwEbaxGv/sRhZq/Gd389S68b89pfOalI1ieKkk2BKqEfc9jXHOxujO8nmBaYlsBz0wUzOYGmg92Luf6xb/diVFWQy909S/TyhYCPP/SYnNb46rcyrCxGXDx3+884ydND6NlkKmMMH/oifreOURjELAyhWXmEoqEoOqqR4UZgnVRXJU8Ony6J+QnA3VjGWV0gcnskUUhv+SrN8+/ROPcuzfPv0Zk997CnKJFIJPeMqmqUSjNo/Y6CQdCj3V7sX6Tf6Y5ygt3boNUPkk92eCvZMPIMDj2DoqTB6nZvnXZ78balfTcTRz62XcW2b+Rk5XIjmFYJIR6N+zeFwiT5/HgaWB+HNOqXcZzaDgLUE8LAptNeIuwHw2t6hnx+DFW1uN3dVtMqksuPYvabDcRxSK16kVZzrl8qKn+E7hTHrtJpL6UdI5MkbUaRHd7SyGE7FEWlVN692cAgigJct0WnvXjH414sTZPLjSCEIIp86rWLuG7jrudKksQEfo92a4GoX75p6Dly+VFUVTYMkkgeV0bGVXJ5Qb0ac+6Uz4fv+KiqYGBIJfMJASvZ/M+tdDsxq0shUQRf/oaFaQmsjODICYNCUeHixze6WF46F1AoKBx/zmBgSAGRimoDgwrZ3I3vnSRJ2FiN+Og9n1/83MVzE773WzlGxlTUR+PrV/IQ6a5dw22ukR2YoDxznOzAJO2l83TXrmHXFunVFxk/+W3GTnw7vSlof9qmJRLJo8dT+xEYuVu75kR2l9bFjxCKCkmy4xBfiUQieVQQQkHXc5hWGUVJ2977XoduZ5mdCCth6OA5TXy/u1mWdicURcMwi2RzI5vdEh2nhm1XdzznwO/hea3Nf2u6hWHk0TSTIHi4Xfw0LUMmO7gpqMRJRLs1f4cMqq0kSYJj1wgjD0j3l6bnMM0ijnNryR1ANjuMaRZRVB1Ig+GrG2fxvDZSHLs3fL+zWe5qGPk08ys/RjY7dMcyS0XRqQzsR9fTTJUg6G2WQt4OTcuQzQ6h98ua4zig1ZzdcYZYksTYdnVzeUXVNkP8XTe4i7gtkeyMMPFphusoznncuEuUyE6pD5KZPRpTMxqqlrrJDEPQacUszoW0Wzt/T/s+nD0dUBlS+cKXLcqDaTfnPfs1qhsRb7564zvpw3c8BofS4P1f/X6WXjdB1aBejbj4cYDdu/G9E/gJdjdmcTbEsgTf+fUsv/L9LD/8I5uNtYhYfuw8tTiNFZI4JPQcNDNL6Nl0166lzZZ0Ey1TYGD3CYSi0V2fxWmuPuwpSyT3jadWIANQDAstk0Mx045fXn2NJI4QuoEAYu/uDgiJRCJ5VFAUHTMzgKJomxkRQejg2LUdryOMXFyn0c8hu3OmhKZlsDJl1JtuN6uqmYpKem5H41nZG2Vsm+vVM2iaRRD0djzvB4FpldD1LIqiAiAQaHqOfGFiZzdRhMC0SijKjf2jCAXTKuJ5zW1LIbPZoU1hJkkSotC9SzC85HbEcYjrNum0FxkcegZIu7tms8M0G9fYTnC8Huhf7Jc6QoLrNrdtDHEzVmYATc9sOVd0PUehOLWjc0UoKqZZSG/SbT6mYVpp502kQCa5DwSJx7p3jXXv2sOeylOBqsLufRoz+3Q0VeC6MWc/8vngbY/1lfRzwXESPnzPo928USYZ+AkbaxGXzgWb5ZQXz/r4XsJ3/kaWL38jQ5LAlYs+b/7c5dT7N4T4KxdDVM3h5S+bHH/OpFBS8L2Et19zuXoxFUR9P2Huaki9GuG6Ca1mzIfveui64GvftXjjZ4JaFSmQPcUkSYzTXMNpbC98ifYGQbeOolt4nRqRL6+ZJU8OT61AJjSd7NguSgdPkh3bjZrJMfcn/5jQ7mAOjCKEoHNNlllKJJLHB0XRsMzippsL0jJG3995F8c4Cnbc9VHTLaxPOM3GJ15gfOKFHY+3HaqibxGVHhaWVd4i3ml6hsNH/vZnW6kQfeHlNiWWZglVS8vq4jjEc1t9cUy6xz4Nvteh2bjCwOBBQCGTHSKbG0ZVjX7g/lY0zaJY2oVu5DYz4FynQas1f4dRBJlMGU01Nh8xrRJHj/+9zzR3IQSqaqZdtz/TmiQSycPgzVc93nz11s+Zm1mcC/l3/u7GlsdqGzE//jOHH//ZDdEhDODy+YDL51ufXMUtXDwbcPFsAGzveq1txPyjf7jVRVtdj/nBH9n84I/sbV8jebrQzPQmZxrSL/qheP1vIiEAQejZxE6X5A7ZnBLJ48jDvwJ5SORnDlHccwSh6TQuvMfw899ACIU48DGKA1gjk1Igk0gkjxXpBbWx5bE4jnZc5gXpXcNwh8srQrtlvPuCUNL/P2Q01dh0BN0/RJqvJrYXyFTNROnnr8VxhB/YO86Dk9yK73dpNueI4wBVNRBCkMkMUChO0mxcvWV5Xc9RGTiAEOlxd90Wdm+j3xzh9qiqufma+4VA9Ncpu4NJJBKJ5PNjYO9zKKpOY+40mpUn6DUJnA5JHGIWhhjYc5KhAy8RuD3WTv+M9spF6SKTPDE8tQJZZniSOPBpnnmTJIoYevarAEReWsai54oPc3oSiURy7wixpbwSUsHr7oHyN0hISHa4vFDUflbWjVf7fo8w+GzlgIHf2/EcHiSKatwkeiR9N1HrM+VB+X43dS7dRvRSFQ2h9MXBJL5jJ1DJ3UmSCN/v0mrOUirvRtMsMtlBisWpbQQygWHkKZd3bwqjdm+NbneFu3m4UvHtuqibEMcRrtv8TNYv120SR/5dx5ZIJBKJ5H5i5gcoTR2mML6POAxQVI3G7CnayxexSsNkB6dZPf1TjMIAueFdhF6XzuqVhz1tieS+8NQKZKppEQc+bnUF1cxsvVhJEhmIK5FIHj+ut8H65PX0bdxK26/jJhv9zgbcQqN+mXrt4mdyPdl29Y6B6J8XySe2L4oCFhZe6wuAn2774iig1127rWh5aycz6R76rEShS616gVx+HE2zMM0i+cI4qmpuKbPUjRzZ/Gi/KYMgSSJ63TV63XsPHw4Cm/nZnxHHMZ/2XIlCj569TiybBkkkEonkc0SoKqHXo7NyhdDtoVk5soNTeL0GmpFFNUwac6fRsyVGj34VI1952FOWSO4bT61AFjo2qpXFGpog8hwQAqHrWENjqJkcQbvxsKcokUgk90RCQhQFW4QdIRQUoRFx5xyUm5cXO8z/SuKYeEv2hKDbXWV97fQ9udYeVeIoIN7sNCmI45B69QKu23hgZY9xFGx2txRCeTAlrE8ZURTQaFxhfOJFzH6HVCtTIZsbptNe4rqAZVllisWpTfeY63aw7Y1+B9G7jeHfdGNNEEU+1Y2zBJ9BTJVIJBKJ5GEQhwHd9TnWz79OHHgousmuV/4mulUAJb1xF7rdNKNMKCia/K0ieXJ4+CEvDwl3YwkhoHzoOXJTexGqRmZkiuL+42iZHL2lW7NJJBKJ5FEmSeJbAt0VReuHwu8Moag7Xj6OA8Jwa+aEplpoWmbH4z3KhKGzRegT/RI8IR7cvaUwdDfHFIqWhsU/AnlsjzNJEmH3NrDtGmHkAQJDz1Op7Nuyb61MhUJxcvPf3c4SjlPfgaM8IQzsreeKUDCM4paulBKJRCKRPA5EvkMc+qi6hWZmUXULRdEwsiWMTCm9mSoU0l9GIN3ukieJp/ZXd3f+At25ixilAca/9j0U3WDklV8mO7YbZ3WBzpWPH/YUJRKJ5J5I4hDPSzOyrjucVNXEMHeeqagoGoaR39GyYejiuW2SJNkczzALmPcw3qOM57aIQndz24RQNjsgPrAxvXZfxLnelbR0x66Xkp3TbF7bdIPpRo5KZe+mW0xRdDJWhVxuePN8bjXnceyducldt9l3kaXniiJUcvkR1EegG6tEIpFIJPdC6HYxCwOMHv0q5V3HGDv6NYzCIJXdJ6nsfQ4hVPRsEd1Ku12SyCgAyZPDU/vLLYkiuouXcTaWUU0L1coSeS6x5xB5DonM/JBIJI8ZURTgOI0tThbdyJLNDdNqzu5oHZpqkskMshNBJghsbKdGHIcofSEgmx0imxuh01n6NJvwSOE4dXy/S5LECKEiFI1yZS/N5hxBcOeuhp8Wu7dB6Nub/1ZUnXJlL7XqeYLAvsMr7x8JNzumBE+KONdsXGVo6Bny+TFU1SCTG8KyKth2lWx2iEx2kOv3DcPQpttZwfc7O1q3bdcIgt7muaKoBpWB/bSa831Xp0QikUgkjwfN+Y+JfJfi5CHKM8cJ3R5rp35CHEdoVg49W2TvN36HJI7xO3W8dv1hT1kiuW88tQIZQBIGhGGLsNdGqFraNe0B5cpIJBLJgychCl3s3jqaZm0GkpeKu1hdfveuuVm6niWTHUQ3cjsbLYnTDoGtOcrl3Qihkc0NUyxOUa9dfGAi0udFHIf0ums4To1cbgRFUSmX95LNnsH32kSRf9/H7PXWcL0mURSgqjqqajAydpJud4UgcHjQeVYJ17ueXncgaqiqjhDKY9+8xnUa2HaVgj+FYeTQVItSeQbf75LNDZPNDiNEmjXXas7hee3NPLi7EccB3c4q+cIE2ewQqmpQGTjA2upHBIEtu5FKJBKJ5LEhcHu0V6/gtqsomk4cBvjdOkmSIFQNzcgQeTaKbmJXF3EaKw97yhLJfeOpLbE0B0YxB8cQugEkJFEgxTGJRPLYE8chjfrVTbeRpmXIF8Ypl/duury2R5DPj1OupMuJHXa+9P0uG2tniMK0vEzTMpTKM4yMHENVd559BgJVNVEUnUfJsdRuLdBpL/bFIYFpFRkZOUahMHWX/bkVIVRU1bhrJlUQ2HQ6yzhObfN1xeI0w8PHyOWGedD7JokjAv+GsJlmaeWxMo9/h6o4Duh2V3Cd9E63omqUK3vQ9QzZ7HDfQZa+h+q1S/cs8Dab1+h2VvsuMgXLKjE6epJ8fuyecusURUNRDYSQ+WUSiUQieQgkMaHTwa4t0l27hl1bJPRsIt8hdDp47SqNudM0Zk/R3ZhLw/olkieEp9ZBlpvaByQE3ZbsLyWRSJ4YkiSmUb9EZWA/hlFAVXWsTIXxyS+QkNDtrhJ+womkqhbZ3BCDw89QKs/clLl1dzEmDGwa9cu0h49QKu9C0yyyuWHGJl4gigO63dU0Vyt0U5dun1Qw0lE1C13LoBs5MpkBWq05HKf+ie6YD49eb51m4xqF4hS53AggGBw6RByHqJqB3dvA97t9N9n1fSpQFA1VNdB0C13PYpol4iSi017E9+5UtpfQas6Ry41gWRU0zUTXM4yMHkcIQb1+CcdppK6kKNgcUwgFRdH7Y2YwjBxh6OG5zXsqzYwiP93/cYii6AghyGQGGRg4wHroEvg227nYhFD7IuKj/Y3a7azQ661RKE4hhEqhOEWmX16p6zniOCIIbFqtuXsujex1V2k1Z8kXxshmhwDB0MgR4jhE0zPYdpXA7xJ94riJ6+eKlp4rllkijHw6nSUCv3v/d4JEIpFIJHfAKo2gZ0u3fT4KXOzqwuc4I4nk8+OpFcisoXHiwCcJH42LMIlEIrkfJElMp7NMq3kNyyr1L/yzjIweR1FU1tfPYHfXN8sDhVDIZocZHj1OubIHVTXx/Q6GUdjxeK7bZHnpTVRVp1Cc3Pxz34Ffo7ZxjlZrLu0gGDgkxAgh0FQLwyyQyQyQzY2QL4yTy41y/uwf4nudR0YgiyKPZnMW0ywyOf0ldD2DbmQZHX+OfGGceu0S7fYCntchjgMEaeC7pmcwzSLZ3DD5/Bi5/Bh2b4PLl35wF4EMet0V6rWLZHOjlErTCKGSzQ0zOf1FiqVd1GuX6HRXCPwOcRylY6oGhpHDsspkc6MUipN02kusrrx/jwJZgGNXcd0m2ayOqupkcyOMjaeCZ6e9RBwFJCRp7yohEEJF0wzsXvWWrqaf5LqQl4qvYuufQtnisBNCScU+s0DcD8BPSGDzz5goDuEeSj/t3gZ2b4M48lFUg0xmgHJlL5lMBUVRCQKHbncV9xNZfjshDF0a9csYZp6JyZfQtFSoHJ98kXxxgkbtEp3OEp7bJk6uHzcdXctiWiUyuWEK/XOl1ZrHvdKUAplEIpFIPneKEwcpTR3e8pgQCoqWVl71qgtSIJM8sTy1AlkcBsRB8Kjf7JZIJJJPxcrKe+hGnjGzuNkFcWj4KEPDRwgCuy9WJeh6Dk2zEEIhijzazTkajSvs2ffdHZd4JUlEdeMcqmYxqSiUSrsAga5nGZt4gbGJF64vuRliflt2WNr5eeLYVVZXP0TVTCanXkZVDRRFo1CcolCc2lwuzasS/dbnt2Lb1R2NlyQJjfoVkgTMA79Cpu9GUlWTcmUv5creHY3pOjvrwPiJ0QkCm7WVD5ic/lJfONIoFCd5pvi3iSIPz+uQ9BszaLqFpmWIIp+zZ36Peu3SbdcsFA3TLJDPj6NpFqpqoKommmZu/v3mBhG6nmVo+CjZ7DBh6BJFPlHkpX+GHmHo0m4t3FMpZBwH2HaVbm+NYnEaEAwPH0XTLQCCoEe9dpH4Uzbq6fXWWF35AFU1mJx6GUgFwVJphlJpZnO5u50r4hEqM5ZIJBLJ04VdWyQOvZseEahmjsLYXpI4orN65aHNTSJ50Dy1Allv4RLm4BiFvUdoXz6NVMokEsmThO91WFl6hyjyGBt/HtMsAmnUoq5l0bRUEEgv0AW+32Fj7Qzr66f72Vr3/plY2zhH4HcZHjnG0NBhDHOrCy1J0lK87Uo3r5e2hYH9qcWJB4nntlhceAPHrjI2/jy5/HhfeLyZVPjbbvvC0OuX1+2sbC+KAlrNa5w7+4dMTL7EwOABDCO/jaBy+zGTJP5U2ZpRFLC68gG6kWNk5PhmNleSJGn3x0wlDerddH+l59Dd8tF0zaJc3sfuPd9AbObcpe6x6260m3PrVNWgUBgnlxvul/0m6Z9JTEJCFAVcPP+vaTau3tP2OU6Ndmu+L+SCaRX7TQgSAr9Ho3b5nt1jW9Zv11icfx27t8H4xAtkcyOoqvGJpe50rrj4QY8o8m55TiKRSCSSB41dW8Jprm15TAiF9vIFihMHKIzvpzl/5iHNTiJ5sDy1ApliWGRGpinMPENh9zNE3tZMHr9Vp37qjYc3QYlEIvkMJEmMbW+wuvI+dm+DcmUP+fw4xk2Osijy8P0e3c4yreZsWtbl1LGsMlEU3NbdcjvC0KXVWsD3OjQbsxSKk+Ryw2mWlp7tO69U4jgiinyCwMb32jhOA8eu0uutpyV8j2DHvySJ8Nw21Y3z2HaNQmGSfGGMTHYIyyr3t00HIIpCosgj8Ht4bgvbqWHbG3Q7K/jeTkvmEsLQpdtZZnH+dRr1y+QLE2k2WaaMruf73SVVICGKQsLQJQh6uE4Tu7dOs3kNx/k0rdcTgqDH6vL7OHaVYmmGfGEcyyyjamZ/zPQYhqGH73dx7OpdS0cRCppmYlpllLs0K4D0x3jqLPukuJSKdXEc3FOjhOu4bpNOZ5ko8lEUfXMdvt+j11vHdVt8lptmSRLhuk02Ns6mXTOvnyuZQUyr1G9GkY6Znisufv9ccewqPXuDbmd5S7MEiUQikUg+L+IogG2iLqLQIzc0hTm2/yHMSiL5fHhqBbIkCAh7bZI4RGgaSmJuudOuaPpDnJ1EIpF8duI4xO5t4Llt7N5Gmkdm5DZdOnEUEAQ2tl3FsTc2s6o8r8P83M9RFZ04Dmg353Y8ZhS6dLur2HaNbmcZK1PZFOUURUcRCkkSE8c3BB3P6+C5TTyv/am3NYoDup1lZq/9dPOxVnOWKLyfLpwE3+/g+x3s3gat1gCWVcIwCiiqvin6JHFMFPuEgYPvd/HcFp7XuufQd0iPYbe7gu1U6XSWsawKpllA0zIoqrYpkCXXRcfQwfc6uE4dz/9sWW62vYEf9Oh218hmhzCMfL+7ogL9Y5gKnQ6+38Z1m3dcXxR6tNuLzM/+DO5RfL2VhCSOP5UAGIUe7dY8c7M/6wtVqYsrDB16nVWS5NO7xzZnl8T4Xhvfa/fPlQqmVcIw8qiKjui7NG8+boHXxfXSc+X+nrcSiUQikewcRTO2uRYW6NkiRq5yT9mfEsnjhkjuUn4hhHgiaw+N0hBaNn/b5yPfxautfo4zkkgkEolEIpFIJBKJ5OFRGNuHVRnb8phAYORKaFYer1tn5cMfPaTZSSSfjSRJ7pgJ8tQ6yPxWFb+1s8BkiUQikUgkEolEIpFInnQK4wcY2HNyy2NJkhC6XdrLl6hf++AhzUwiefA8tQ4yiUQikUgkEolEIpFIJDcQirJ9FEJC2ihHllhKHmOkg+w2KLpJZmya3NR+9FwRlK0duPzGOhvv/OThTVAikUgkEolEIpFIJJLPkSSOASmCSZ5OnlqBLDd9gPyuA6imRdjrkKSS+ObzkWs/vMlJJJLPhfJklq/9zw8C8O7vz7JytnnH3FGroPH8354hWzG49Oo6i6caRP69/YBQdYXieIbdLwxSmc5iFQ0UVRB6EV434PLrG6xfauN1bx8UrpkK5aksu18YojSRwSroCJGuw256XH59g+rVDr4d3XYdw/sKHP72OGZB493fm6W14hBHj75hWAgY3l/glX9r3y3PNRZ6vP6PLxOHj/52SCSSh0dxV4ln/t5RFE1l9e0l1j9cxd7Y+rtv8MgwYy+OU9xVIugFrH+0xvKbi4T2jcYXqqFS3j/AzDd3o+cNlt9cZOFntzY10bI6hckCA88MkR/PYxRMhKoQBxFu06Wz2KZ6Zh2nahMHd/5OEYrAKBg883ePkR3OsvL2Egs/myMKIrSMzuDhISr7B8iO5NCstBmE3wuw13s0LtZpzTbx27c2gVB0hdLuMs/81lEALv/xRWpnN0iSBLNsMXx0mOKeClbFQtVV4ijG7/j01nrUPl6nu9whdNLvLdVUmfrKLoaOjWAUDKofbzD3V9e2HfeT6Dmd4ROjzHxrDwAbp9dZeWuR3qrs6iqRfF5kByYQiobTWiMOZNMYydPFUyuQZcemUa0s3dlzeM3aLd04Yl9+GEgkTzQCshWD576/C4Arr6+zcq55+8UVyFQMnv2bu8gNGNjNgOq1Lr3azj8rVF1Qmc7ywt+ZYfq5AXIDJkIRxGFCEieQJGxc7VKb7d5+HYbC8L4Cz/7NXex6doBMWQcEcRiTxODbIasXO9Tne8D2AplQBUN78zz/t3dh5DRm365iN3y83mfv3vfAEaAZKuXxLKqhoJkKpfEMuYrJ4qkGb/yTy/e8Squoo6iCwI0InNuLihKJ5MnAKBpMvDJFdiSHENBZ6twqkB0eYubbexk4OIjf8TCKJhun1rYKZKbK4JFhZr67D1VT6C51bhmruKvE8IlRhk+OUtlXITuaQ88ZCFUQBzF+26O70mHo8BCr769QO1fFrTm3n7wALaOx6xszlPZUiPyI9Y/WUFSFya/sYuTkKKW9ZTKD2U2BLLBDnKrN7A+v4NTs7QUyTSE7kmPfr6c3jaofb9Bd6ZAdyjLxpWlGToxQmC5hlkwUXSWJYvxegLNhc84JcOvOpkCW7huNyS9PU9xVIjucoz3fYu29lbsem9x4gckvTW/Oo7vaRaifteutRCK5F/KjexGKgtveeNhTkUg+d55agUw1LMJui9bl0yRhcPcXSCSSpxshUHUFq6CjGSq6paDq9/aj3Soa7HpugBd/azeBHbFyrkltvoffi1ANhVzFoLXsEHq3F2lyFYPdXxjk+b+5C9+JWDrdoLFoEzgRmqmgZ1Taqw7hHZxtigKaqWLmdRRNoFsqQr1jOf4jQxJDc9nmzd+9ipFRsfI6R391ktyL5qde59SJCpqpUL3apXrt9uKkRCJ5MgidkPZ8i8xgluxIDqNg3LJMfrKAWbKIoxhFV6nsr6Ca6pZlFE2hOFNCNVTstR5OfauwlZ8osOubu5n51l5Ke8uEbohbc3CqNkmcoGgKes5g8PAwwydGKe2tcPUHl1l5awmv6e5oW/SsTnlvmfLeAQ791tHUkeykghhJgqKraFmd/GQBPW+QhDtzPZslk6Ejw4w+P87u7+4liRICO6C32k2/D001HXtfBaGK9CZPnziIWX1vmT2/so/cWJ78ZIHRF8ZZe3/l5mKNbSntLjPwzCBJnI5XPbWGW7+DYCiRSO47ZmGQJEmII3mNLHn6eLoEspvCBiPf69+FyxHa3TRscMuXdurmkEgkEoAkSnBaAfPv1cgPmVSvdrEb/j2tozhqMf3cIIqqsHy2xs/+qwssnm7c9YLhZsqTWSaPD5AksPhRg7/6z86yfqVzT+uIgoTWis38+3UyRY3abA/ffgzcY33shs/Fn64CoOiCkQMFdr84+OlWJuDZ70+jagqn/nRRCmQSyVNA6IS051oMnxjtC2RbBXZFU8iN5dEsjaDroxoahekSelZHKDfEIEVXKV0XyNa7OLUbLjRFV9j7q/vZ/Sv7yE8U8Nse9Qs1Fn4+R3exQ+SFGAWD8v4Bpr62i9LuCuMvTaburDhh/ifXSHZQ9p4ZyjL55V1Mf30GgLX3V6mfr2Jv9IjjBKucobS7RHnfAM2rjVuccrejMF1k4NAgQ8dG8Noea++t0LzSwG26qdtsOEdpT5ny/gGaVxp4N7nSkjjBXutRv1CjOF0iO5pj+NgIes4g6Pm3/b5SDJXiTIny3gqRF9K4VKe90N7iTJNIJA+eyHdAUVBUnSiS7z/J08VTI5ApuomeL2/+26uvkZ3YzfBL36J16RRhrwvxjbtqcegTdBoPYaYSieRRpVfz+OP/8COEAqEXE90lK+aTGBmN/JBJkiQsnmrQq3v3JGwBmDmd3IBBFMTMv1/DaQX3vA5IxbV/9b9/DwT4TrSjC7EnDaGAkdUYmM7hduQPQInkaSF0Q1pzLZIoSQWy4k0OMgG5vnvMa7k4VRtrIENhukh+skh3tUvQSW+OKLpCcVexL5D1NksjFV1h8OgwU1+bIT9RwK05LPxsjlP/7QeETkDcL6kXQrD63gqzf3mVF/+3LzPy7BjDJ0bw2i71CzU68627bsvQ8RHK+yrYaz3e/y/epnG1QWgHmyKeEAKhChRNIfSiLU6vO7Hrm3sI7YD1D9b4+J9+RHs+3V9J/+axUK6vV72t6LX6zjIDhwbJjuXIjuQY/8IES28sEN3GJV3aU6Y4U0LL6v19do3Alg4WieTzprN6lezQFOVdR6ldfo9P9UNTInlMeWoEMmtkkvGv/ebmvxXdQDEthBBkx3eTRFu/rJ31RZb/6g8+72lKJJJHmYTP5LRSdIFuqpvriT5FmLyqCzRDIUkSvF5IHH26LkNxmOCFT7copJkqE8crmHn98chfk0gk94XQCWjPNknCGL1oYpYs9LxB0PURiqC8u4yRN3AbLs1rTXJOQHFXidJMifqFKkHHR9EVrLKFWc4gVEFvw94ssdQyOru/s5fscBYhBBtn1rn8pxfw2u6W68yEhDiMsYMe537vY6zBDINHhinvrjD1lWnO/fO7C2SqodKZb3H2d09TO19NBaX7cC2rWRqrby9z+Y8v0LrWJPJvV/p/+8/O2rkq7bkWQ8dHsCoW01+fYfW9ldsKZINHhijuKkECXttj6Y1Fwp4UyCSSzxs9W6Qwugc9W6Ky+yShb2+prPLaVVY++vFDnKFE8uB4agSyoNOg8fFbO1++136As5FIJJ8HqqEwuCvH1IkKlekcuqXi2SGN+R4r51oIAXGcIO4Qv3X8b0wyeayCom1d6PxPVln4oE7gbv9DX9UF+eEMB782QrZiYuY0KrtyDMzkEKrgmV8aZ2R/cVNwC/2YxmKPM3++lLrC+vMvj2c48PVRrLyOkdMY2pOnPJVuy9FfnmDiWJmwP4fAjahd63L6B0u3hM0rmuBL/5P9FIbSxgA38/Y/v0ZjsUcU7OyqSs+oDO8rMHqgSHHMwsynZUehF+G2A1qrDhtXOqxduPE5ahU0pk4OsP8rI9gNn3d/fxa7eWuJqlDh5G9MM3G0zPrlDu/+/uyO5rRT8kMmIweKjOwvUBjJMHKgQG7QRLdUnv87M+x5eWjL8uuXO8y9W2PjSj98u1+SObK/SO1alws/W6VbvU2jBgGTxyvsfXkIoQgWPqxz7a3qfd0eiURy70R+RHelQ+CEGAUTq2xhla1Ngay0t4Ke1+mudGhdaxAHEXwxDdw38gY90qD87FgORVOI/Qi3auN30vgOPasz+uw4et7Aqdk0L9dpz7ZuK1zFYUztXJXWtSaF6RKZ4SzDJ0Y5/3sf39XxFdoBrWtNVt5dJriPYpLf8qifr1I7u3EHcewu6+h41C/VGJobobKvwtDREfLjeZpuSPyJdaqmyuDBIfLjBby2R+Nijd5ql3iHmWkSieT+EXo97PoKareBEIIo9D/x/M5KtSWSx5GnRyBrN6if+sXDnoZEIvmcUA2F6ZMVDn5jjN0vDlIczRB6EYEb0a15DO8r0F5ziPwYzbh92H5hxGL0YBEjp2FkVCq7ciiqoLnssPxx87YCmVAVsmWd6ecGKY5YGFmVTMnAyusIAZVdWbIDBnG/tDFwIsysyvkfrwJ9gUxTyA2azLw4RKaoY2Q1smUDM6ehqAqDu/MUhq20XAfwuiGKKlC2CdwXQjAwnWVwJo9uqWTKBsXRDEJJxb7WikMU3PkiSCiQGzDZ+8Vhdr84yOjBItkBc/OiTyhpvtnG1Q7nf7yyRSDTMxrjR8q88D+aobFgc/rPFrcVyBRFsPeVYY7/jSkuvbp23wWyTMlg7FCRXc8Pkh8yKY1n0EwFoWiM7C9QGs9s3WYBG5e33jAZnMlz+NvjNJds2msOl15d33YsRRHs/8oIJ39jivaaS32hd1+3RSKRfDqSKCHo+DgbPayKlf5/MENnsZ06yPZWMHIGbsOhda2JQICA4kwJPZ+WY+pZncJEEQQ4NQev5RH7MYqhYg1YZEdzKLqCvW7TXe3eVWQKnYDOUgev6VKYKpIfy2MWTby2d0eRzGt5dBbaeI2dhfrvFHu9R3e5g9+9t6zNT1I/X6N+vsrAoUEyQxmGT4ziVG2cmzt1CihMlyhMFzEKBs0rDdbeXyG+xxgDiURyf3CaawTOrV15rxOHn+1zQSJ5lHlqBLJPopqZ1Nru3fqDQmg6iqYTuVIdl0geVwams5z4jSkOfmOM0ItZPtuksWijqILSeIZdLwygKOKu2VtX39igsWhj5XWKYxav/M4+zNzdPzqTKMHtBCx+WEe30s5nlekce18ZojSRZflMk7WLbbx+9lUUxrTXHPybwojjKMZu+sy/V0Ppu76G9xWY+cIguQGTxQ/rrF/pENjphVfoRzSX7W2z0eIo5tSfLJIbNDHzOlMnyhz/tSnUO4iDWxBg5nUOfn2Ml397D7lBk17NY+1im/aKQxwlZMsG+RGLKIgf2R4noRfRXHYQoo5mqYwfLjHzhUGchs/Ch3XWL239QVhf6NFeu+l7IoH592tMHitTmcqx64VBLr+2fuv2itRpN32yQqZkcO2tKqvn714uJZFIPh/iKKG90KIwXcQcyGANZECkJYvF6SKqpeE1XNrzLVQjDc7PTxYxiiYoAi1rkJ8sIISgs9jG7+eSqYZKdiiLogqEEHhNF695G5fpJ3BrNn7fxaZmNLKjOXw7ILmDuOZ3/K1i033CqTt4nZ3N+06051s0LtXx2x56VmfyS1NsnFpLy1E3b64Ixl4YJzucJYkTeqsd1j9c+8xjSySST0fQaxL0mg97GhLJQ+GpFciyU3tJwoDu3MWtTwiBWRnGKA3Svnz64UxOIpF8Zg5/Z4Jdzw8SuBHnfrTMz/6rC/hOBAnkhy2O/9okX/mf7se4i9i1eqHNat8JVRrP8PzfmsHIqHcdPwpiGgs2b/8P1zYf2/PSEIN7chTHMsy+XePjHy5tFV8+QejFVK92qV690Vnx0C+NMbA7h5nTuPLGBud+soJdv/udvCSG2Xdqm/92mj6HvzWxY4FMMxWG9uT5+v/iINlyKvi8/6/muPTqOpF/Q5DLD6UCnNt+NHNjGos2jcX05odV1Dn5G1OMHynRWnU4/5NVzv145a7rWPyoQX2+x9TJClPHKxg5Lc0wu0kk0wyFylSWwd15AGpzXWpz0kEmkTwqJHFCe67F6HPjWGWLzEAGRVPIDGcxBzJp2WTDxdmwMYsmgR1gFA2sioVmaehZnfxkAYDO0g2nlaIpaFmD67X7oR8S+TvLOAzcMC3nBISioOeMO0YAAMRBROTd/wzFyIvui4MrckNac01q56qMvzzJyHNj5MbzW3LNFE1h7MUJrMEsXtujPd+mvYMGBRKJ5MEghJL+pEm2+QwQIn0+/nSl1xLJo84OrQNPHrnxPWRGpm99IkmwBsco7T/x+U9KIpF8dgQYOY3pZyuUJ7KsfNzi/T+c3xTHAHo1l7l3a1z4qbxDvVOKwxZHvjNOpmSwcaXDh3+0wOXXtopjAL26R2Ohh71Dx8TjiNMOWLvUobnkkB822fPyEJq59evUzOvs/8ooekZl9XyL+lzvqewUKpE8qiRRTGuuReiEaQZZJYNmaZT3DaBqCp2VDm4jdWZFXkT7apM4iMmPFcgMZNCzGvmJAgjoLrYJblOKKPr/2wnpcteXTUh2kLaf8GD6yyVJct9W3F1os/rOMgCqqTF8fJT8VCouKoZCfrJAaU8ZPavTutak+vHG/RlYIpF8KnKje8iPzNz6hBCYhSHyY/s+/0lJJJ8TT61AJlQNod7qHBGqimJmUMzMNq+SSCSPOooqGNqdI1s28Z2QxlIvdQzd3DkshvZamiEm2RmZssH0swOommC2H1oferfeWUzitHRpu5uOTwwJrF1osXqhRaZscOBro2l30puw8hr7vzKCkdFYOduS7jHJbdH0DJXRZ9hz9NexckN3f4HkvpBECZ25FqGTOsPMsomW1SntLqPoCt2lDm6/K2XohTSu1In8iNxYjsxwFi1nkBnMAvRLLNObAnEYE/T8zY5vqqmimnd3HQNoloqipz/Nkzgh6PqpUPWY49Qdauer2Gs9kjhh5NmxtFslYOQMJl6ZSrPdBLSuNaifl81MJJKHSX54htzQrlufSBKs0jCVmeOf/6Qkks+Jp6rEUtEN8rsPo5oZrKFx4jBg4MSXtiyjWhnMyghBp/GQZimRSD4LiiIoTWTRLRW3HdCrebe4nAC8Xkhr9f7ntjypGFmNwd15hCrYuNyhV39yHWI7oXqty+r5Nvu/PMKuZwfID1l4vZA4TNAtldJElpH9BUIvYu1iW55rktsiFA0zUyJfmUZb/OBhT+ehoKgG5eEDdBrzBN7tg6HvJ0mc0Fvv4nc8hBAYeYPsUJbirhJCSwUyp37DQda4VGf6azNkR3PkJwoouoKiK4R2gF21Cd1+nqQXYm/0iIIY1UowSxZmydzRnKzBLEbBIIkTIjfC2bBJwsdfIIuDGHutx+q7y8x8aw/FmRLFmTJGcQU9nwpkmqVhr/VozTaxN+QNBYnkYaKZOeJ4m9JtoaBZecz8wOc/KYnkc+KpEsgQAtWwMMtDqFYWlYTM6NYyS0XTCe0O3YXLD2mSEonkM6FApqijaALfjvDt7TMSIj/G7TyaOVmPHCLNILMKOgC9hnfb/fq0YDd8qtc6NJcdBmdyjB8p0at72A2f7IDB+OESVkFn6XSTxmIPv3f/M4IkkicBRdGwcoMMjB3Gteufm0AGENohTtUhcEK0rE5uvEBxpoSiCLrLHdx+Z8jIC2leTh1k2ZEcxekioReRRAndlW7q9OqXUMdBjFt36a100cwS2ZEsubE8iqES3yFsX8toFCYLmCWL0Amx13t4rTt3sHyccJsui6/OM/HKFNZAhtLuMuW9AwhVMHBoEFVXqF+s0Z5rye6VEslDQCgq2cEpVN3EKAyQxBHFyUNbllF1i0x5jNCTIrbkyeWpEshi36N54X2sgVH0QpkkSejMnr9lGb9dw29Ke7dE8jgiEP3uYalD4HYXF0mSEMtMqB0hFIGiKoh+WnQc3n6/3o+xdhjX89BpLtrMvVdlZF+BfV8eYeVcC7vhUxzNMP3cAEmcMPtulW716Xbbfd4Y4wMoGRPUnZ1IiRcQ1DrEvds3zLifCKFgWEVU3Uo/rzQTRdFuOe0VRUO3CqiahRCCOPIJfJvQv7nDtkAzsuhGDkXVEUAcRwRehzBwSJI4vegpjBF4HRRVR1VNkiQmDF18t70lhFlRdHQrf8cxFdVA0y2EUIjjCMPMI4RCGLoEXpco9ACBqpnoZg5VNaAf6ByFLp7b6pcfCjQ9QyY/THFwN5ncELnCWH/cgMDvbRlX0zNoRg5VMwAIg3S8OLp7k5I70V3t4rVc9FzalTI/nifyI+z1HkG/M2UcxLT75Zi5sTyFqSJu0yUOIppXG0TeVuErdAJW310mM5ghM5ihvK9CcVeJ5uX6tnNQNIWBg4OUdpcxCybthRbVj9efGHEMIOj5bJxep7vSRc8bFGdKjD4/ht/1MYomSZRQ+3iDzkL7YU9VsgOEpqKWc2ilHCg7+KxNgDjBW1gnCZ7uG2yPKoqqUxjbj1kcJFMeBUAcfHnLMqpuEfkuneWL261CInkieKoEMoAkDHDWF3HWF4l9j/aljx72lCQSyX0kSRJCLyaJQdEEirZ91KJQBKr+mCgxD5kkSoiCOM3C6bvJFE0QfVoD3h12u2qoKDsUNh42zWWbuXfrvPRbe9j78jAf/esFqte6FEctpk5UiKOE2XdqUiD7PBGCkX/wHXLHd6PmrB29xL26yvo//ynddz+HH/xCQbeKTO3/BqWhvQhVw+3VcTprIG58VgmhkskPM7H3yxQGZlBUHbuzTnXpI6pLp4jj9M2naSaDY0cZmX6eTG4IoSh4bouVa29QXz1H4HUxrBLHv/zvsHTl52QLoxTK00ShR7N6mcWLPyXwe0By05hfumnMNapLp7aMmSuOURk5hGZk8d02o7teRNMzNNcvsjr/Dq3qFRRVo1CZZmz3y+RKE6iqQeD1aNWuMn/hR4S+g6LqlEcOMrHnS2Tyw6iqQebYEEkcYXfWWF98n43FD4HrJZgHGZ56llxxPM2qql5hdfZtus1FkuTTX3D3Vjr4LQ+rZFLZW0HP6tQv1fE7/qZAlcQJXtfDXrfJjRfIjRfQsjpRENO+qRvjdUIn5NoPrzD6/DhmxWL4+Cj7f+MgH/037xF6YaoPJglCCIQqMEsWh//eMQq7Sml3zfk2i6/Of+pteiRJUpFs5a1FMkMZCpMFRp8fp7eWdmn22x71S/XNf0sebbTBIpVfeZGBX30RxTLuunwSJ0Q9l2v/3j8iWN1eKJY8XKLAZf3cq2QHJ9GMDELV6CxfumUZt7mO3Vh+SLOUSB48T51Adp3WhfefqDtzEokkJYmhU/UI/ZhsWSdT1LddTjNVMqW7/6iTpARuRGfdpTBiURzLYBV0AmfnF6VJkpD0Lwg1XbmtSJarGOjWzgKtHza+E9Fc6rF8tsnowSIjBwt4vYDBmTy6pVK92qWx0MN3ZHmlJEXTLaYOfB1Vz7Bw6af02qvkS5NM7vsKyU1OrnxpgqGpZ0EoXPrgXxCFAYNjRygN7SOJIzaWPgSgNLyPbHGUxsZFLn34BwBkckO4vRpRcMMRJ4RCoTLD+sK7LFz8K3LFMUZ3fYHh6eepLn2I77bJlycZnjy5dczxW8cEMDIlMrkhPLvB2bf+SeouFYKgX3aTxDGe22J19k1C3yGOIwqVXYztfpnKyCEa6xcIfZv66lmc7gaD40cpDuxm+cqr9NqrJElIFNwQlocmjlEc2E23ucDcuR+AUJna/3UGx48C0GnMfepj0lvp4rU9CrtKqBmdJIHWtWYatH8zCbTnW5T3VchP5MkMZYn9iOa1JpG39T0ehzGtaw2u/eVlVOMgxZkyM9/aQ36ywNJrC3QW24RuiFEwKO+vMPnlXVT2D6BndWrnqiy+Okd7vvWpt+lRJQ5iFn4+z/grU+RGcpT3VciO5EjihJW3l7DXew+mJadEItkRcejTqy5g15dI4pj61a25mEkSk8TRZhMSieRJ5KkVyIJeF/ktLJE8ecRRQu1aF78XMrArR3EsQ6ak47S22p2yZYPhvYWHNMvHD7cTsHK+RW7QZPrZAZbPNOms77wkLfRiAidCqIJM2UC3NITCLd0uRw4UyJY/J+EygTBIIAFVV1C1e3SuJdCr+1z8+TpDewqMHy6jGQrD+wr4TsTVNzfSnDv5VSPpo/adUGuzb9Gpz+E5qQjSaS6SLYz2lxJY+SFyxXGWr7yK3V4jjkM6zQJGpkBxcM+mWBXHMZqeQdVMVM3E7qwS+D2SKLglYLnbXKTXWsbt1UjiiGxhnNLQXprrF/HdDlZ+iGxxjOUrr9Frr5HEIZ1GAcMqbhkTQFFUAr9LbfUsbq8GInW9XX9DJ0mEZzfxnXbqPEsSVM3Ad1tYmQqKkt64iCOfwO2kIloU4LttPOcTTZKEoDi4lzgOaaxfwu5WEQja9VlKg3vIFIY/k0DWXemXWGZ1NFMjiRNa1xr43VtLN9tzTfyuT7Hv9LI3erSuNW5xkEEqBs3/ZBYBzHxnLwMHBhl5doz8ZIHQDkiiBEVT0AsG2eEsiq6ycXqNa39xmaU3Fp7IHK7UHdeieaVOYbKAUUg7h14XyJyqffeVSCSSB0oShTTmzgDxlhstEsnTwlMrkN1yVSaRSJ4IkjihU3WpXuswMJNj5ECaD3X2R8vEQapU6BmV0QMF9r4y/JBn+/jQq3lcfm2dmecHmTpeofqlEdx2QG22u+VGoqormHkNRVPobtz4YRU4EU7Tx++FGBmV3V8YxGn7dNbSZRRNUBi2OPi1UUoT2c9lm+IoprvhEoUJhRGLwlgG3VIJ3J0749x2wNVfbPDc35xmeE+eTEknP2TidgIuvbaOfw8uO8mTjRAKqmZiWAVcu0bgd0mSiNC3cbrrZPPp55GiauhGjkx+mPLIAfKVKZIkwbAKZPIjxOENZ5XdWaNdL5ArTTAy9Sxh4NBtLtFtLRF7W0vV3F6VwLfT/LHAwelVGRh7BkXVbxpzZNsxo3BrmXAcR4Shh9vr57UmkCQ3CXJCQTey5MqTGEYeoagYVgFNz6Jq5mae4U5QVRPDKqLpFvFkQGU0DY3O5IfIFEboNBfv5TDcgttw8JouSRSjmhqhG/YdZJ+oIe87yPyuj6IpREGE3/awN2zicPvflPZaj4Wfz+O1PEaeG6Oyf4DcaB59ooBQFKIwwu/4NC41aFyqsfbBKhun1nA2nlyhKHJDNk6tU9k3wNCxTNpNdKVL41KdYBtRUiKRfP547Y2HPQWJ5KHx9ApkEonkiSXyY678YoPyVI7hvXlO/mbarbZX9xBAfsRi6niFwoiJb4e3LenLDZqYOQ1VTzO3imMZVF1JHQ2jFqMHizjtgDiMiaOEzrp7T2WHnxeqJsgNmeiWhqoJFE1Qmc5uZn0NzuTw7RDfDonDhNCLaK06W+4j2C2fa29VmX23yq7nBzn0jVF0S2XxVAOv3w1UNRQyJQMzp9Kt+Zz/q5XN10dBTHPFYeVsi90vDXL0lydQNIWNKx3iKMbM6YweLDK0p4CiCqLbuCfMnEa2YqAaCqqmoJkK2UrqODMyKuOHywReRBwkxGGM2w3p1bbPAIuCmOq1Dt2ay8i+AjMvDNKteqkzLklQdYVew6e14uA0t79wC9yI6rUOG1e6jOwvkB82SWKoXuuycq61rbNE8vQihIJA9EuOrz+akMQ3n+8ChNIP6U/D/K+7EN1eLXVs9fHsOo21CwR+j2J5F9nCGGZ2ECFU2vVZwuCTQkty0x9Jf6x0TCEUhKKmY2o38tvSMbc2LkriiPgOIYSaZjE0+SyGVYAkIY6jNLBfM+65Ccd1MU3VTIxMiSQK+3OI6TQWb5nbvRJ5ERun19FzBpqlEflp8H7o3Lp97fkWy28sYK92ifyIzmKbyA3v6BLtLnVwaw71CzWGjo1QnC5iFE2EqhD5EV7Tpb3Qpnp6DXutd/fPjARCN2TpjQUal+q0F9t0lz975884inGqNrN/eQWA6rkqTt35zOvdjs58a3PdgR2w9sEKTvX2QqNEIvl8ESL9rZsk8WY5pZ4pomg6UeARujIrUPLkIgUyiUTyRHL5tXVK41kyJZ3JY2UmjpRoLKUXi2Zep1fzmH23xu4Xh6hMbe9Ymnl+gJEDRTJlHd1SyZZNjJyGEDDz4iD5QQu3GxC6IYEb8+EfL1Cf75E8Yt0xzYLOwa+NUp7MYuQ0dEtlYDqHaqSh4Ee+O8H0swN4vXAza+zdfzmbin39TYmDhOaSzRv/3WWSBMYPl3jub+3i2K9N0tlwIAEzl2a+9Ro+5360vEUgA6jPdznzg0Uq01lGDxYZ3J2n1/AJnBAjq2Hldc7/ZIXQjxh7prTttgzsyrH/q6Nkyzp6RsPIqpvL5octXvmdvfh2ROBEBE7I0pkm5368su26oiChNttj7t0aZk5j1/MDjB8p0V5zSaIEzVCYfafKxz9cZuk2Ahmk5aOXX19nYCZHeTJPc8lm+WxzUziUSIC+c8slDNy+m8rCjwJU1cDMlOB6l9goIAxs7O4aS5d/jt1e6YtRAqEo3KwwCUUj8HvUV87SWDuPlR1k7/HfpDS0B99t0W3dEMgMq4SmZQh9B1VLxwzcDkkUpmP6Nk5nPR2ztdwv0bx1zLsj0M08Uwe+wdLln7Gx9BG+0yJfnkY/+A2ST6hJCclmt02UW29WhKFHGNg43Q1WZ9/E6VZJmwoobFun/SmY/8ks8z+Zvety9rrNmX9y782dQjekeaVB80rj7gvfhSRO8Joe7/8X73zmdd1M7MfUL9R47T/42X1d73ZoGR1VV0mSBL/tsfjaAqHMapRIHhnM4iBC0XDbVeLAQ7NyFCcOomcLeJ0anbVrhM5nF+YlkkcRKZBJJJInEq8b8u6/mKV6tcPJ35xm1/ODjOwrYjc8Zt+tcuYHy9QXepTGMhRHtu92d+iXxtj/lREy22RijR4sMnqwuOWxhY/qtJZtwtsIZNdNG8mme+NTsrmOnZGrGDz7/V2MHCyiGbd29Zx5cXDLvxuLNmd+sJh2A71pW6IgZuHDBo3/+ykOfm2UA18bZeyZIqMHiiQJeJ2Q+oLN/Ac1rrx5qz2/u+Fx5i+W6dZ8nvv+LsaPlCiPZwjcmNpsl/f+YI4zf77Es9/fRXEss+02jh4q8vJv79l0jW3ukiQhU9I58t2Jmx6DU3+ycFuB7Dqv/v8u0Vi0OfKdccaeKTH+TInQi+hsuPh2dNcyyTiMufTqGke/O8HgTI72msP8+7JLl+RW4sinXZ+lOLgXt1snCn2s/BDl4YM3dWJMcHs1nF6N8T1fYuHCj/DsFqpmoJt5hFCwO6tAWmYoEHhOizB0CLw0zytJ4k3B7TqVkUPY7VXCwMbKD1EZOURz4zJh4AAJTq+KY9cY3/1F5i/+GN9uompmf0yB3Vnb0TYKIVBUDUXV8N0uceijGzlypXHypUmc7tbPhiSJCAMbwyqi61mEoqUh0EKk4lcS067PUazMMDB2hNW5t4gCD90soBs5Ar+H7z55gfZPMiMnRyhMF0miBLfusPr2knTbSiSPEOXpY2hWjuqlt/HaVQb2Pktl90lU3cLvNTHyFdbO/PXDnqZE8kCQAplEInliCeyQ2XeqrJ5voWdUhCKIo4TAifC6AVEQ82f/t1PolkpnwyX5xO/zH/9n5/j5//fSZini3Wit2IT+7d0MS6cb/NH/6QM0S6VX8/C6937H/NrbVdYutlENJV1H7+7rqC/Y/MG//x6aoewo+ycKYno1/7ZOOLvuc/ZHK1x+fQPNVDb3TxIlRGF//9rbzyuwQ2bfTo/J9dcmcTqm1w1wuyEf/OEc5360vG2Z5fm/WmXhw8aOj4m7AxdXYIec/ctlrry+jmYqCEVAkjZ8cLvBXY9TQuqwS5KEOEporTgsnf7sThHJk0cYuCxe+ilju19m+plvQZLgOS1qK2coDx/YXK7XWmZt7m2GJk6y9/j30XSLJI6wO6vUVj7eFMis7AADY0fIFkYRQiGJI1y7QXPjMnZnfcvYvfYKg+NHmNj3FUDQba2wvvA+vte5acx3GJ44wb5tx9yZQJYkMb7TYvnKa4xMP8/YzEv4fhffbVNdOpWKX5/YJ63qVcrDB5g6+EtMHfwmdnuF6vIpWtW03K+2fJrIdykPH+DwS/8AVTWIQpfmxiXqq+ekQPa4ICA7kmPgyDDZkRy91S6r762k4tijZbyWSJ5qVDNLksR4nRqKbjKw+1nqsx/Rqy6QH54hN7zrYU9RInlgSIHsM/DCCzrjYyrLyxHvf3D3i7C9e1VeeN5AEfD7//LB5DrcLywL9u3V+LVftRgbU5lfCHntdZ/33pMlQ5LHhyQhdQDZt78z3Vq5/XvxXro07oTAiWg6n+297/dC/B2IYjcTBTHNxfsX+hxHCW47wG3f++dBekzSvLPbYTd97NuUNLqdYEei173O6dNuD4CiCsaPlLAKOq0Vh/UrnVu6pkokkLql7M46q7NvY1gFBIIwcPG9Dq3aVVw7dR5GoYfdXmU9DNCtAoqiAQmB19tcBqDbWiL0bTQjh+jnxQReF6dbJY62vofs9gquXUdRtFTEctt4dmPTuZaOucJa6N9xTKdXZW3u7dSldhvCwGFt/l1a1asoqtYvG3WJIg+BQuD3btopMYHXYfnq6+k+ESqhb+PaN7LWAq9Hq3oZ166hGTkURSWOQzyniSfFsccG1dTY86v7Ke4qo6gKnYU2y79YkOKYRPKIIYQgjmOEqpEdSJ35Tn0Fu7aEVRpBMz6fZkoSycNACmSfgV43odGI6fV29s0+UFE4dlRHVR+cQCYEFIuCl75g8OZbPp3Op/vVEcdgOwlLyxFHjuhkszrXrkVSIHvCUPI5skePIEwD98IlgmoVIhmSK5HcC6qusO+Lw+QGTVbONlk91yKJ5RWfZHuSOKTXWqL3CV3nk2HzUejRay9D+/br8p0WvrMzgSgIHDqNBaLw9sL/TsYMfZuuf2fBPUli3F51xwH6SRJvu09uWgLf62y63SSPOALMsoWW0SABoQqscoaBQ4PMfHMPmcEM3ZUOG6fWaF6VbluJ5FEj9HoYuTKVmRNkByfpVRfw7SYkaf5jgrxWkDy5SIHsM3D+wqMXKGpZgr17NL7/vQznz4d0Op8u08H34dq1iGvXHPJ5hZld23f5kzzGCIFWqVD69i+hZLM0PI+o3SH+jA4nieRpQrNUhvcV2PX8AIomWL3QZu3SHdQFiUQiecJRNIWBg4NUDgygmhqKKsiO5hg+Pkp+okBgB6y+u8zK20uEd3ATSySSh4NdX0I1MhTG9qKoBhsX3iB0uqhGmtnrd6WwLXlyeawFMiEgkxEUCwLdECgCwjDBdhIaja137zUVcjlBPi9QNYEAXC+h00mw7RvLmibkcwqZrEBV09KbXi+h04nx/XRMw0jdYLohCIJ0Hd1ucsvcLEtQKglMQxBFUCgqqJ/QmYTozyuXbgOAbSe02zFBcGNOY2MqjUZMJpOuL0nAcVMHW9TPss3nBXv2aLzyssHkpML0tIoQ4PkJ3U5Cr7+dpgn5vEImI1AViBNw3YRm88aYkqcARUGxTLSBCggFJZdHmAZIgUwiuSOZko5mqAgFimMZnv3eNOXJLOuXOyx/3KSzdn9LcyWSz0ISR7i9GlHokdxLdw+J5FOi6CoDzwyx/zcPkhtLmzyQJMRhjN/12fhwlfmfzlI9uzOHoUQi+XzprFwm8hyyg1P4dovO6lWSOMQwBwicNq2lCw97ihLJA+OxFsjyecHLLxn8W7+T5dBBHcuC5ZWYn/zU4z/7z7sEwY0fgqOjKr/6qxZ/629mGB9TEAI++DDgX/yBzQ9+4G0ud+yYzm/8eoZvfN1kaFDB9xP+9M8d/uUfOJw+HWJZgqNHNP69f7fAgf0aV6+G/Ms/cG4pmcxk4JWXdP7tfzvP0SM6G9WIU6cDDF3QaNywpRoG/PJ3LH7zexbPHNIIQ/jZX3v8k//e5sqVkDiGw8/o/O4/G+A//n92+KWvmxw7puO6Cb940+M/+U+7VKsxliX43m9m+O2/n2Fml0o2K/iv/8syYQinTgf8wR86/PkP0ou2o0d0/vbfyvDlL5sMVBRsO+btdwL+q/93l0uX0jElTwFRRNTt4S8uo+SyBBtV4t79y6mSSJ5UXvr7exk/nGaOFUctSuMZoiDh1B8vsPih7F4pebTw3RYf/vwfksQxMuxJ8nmQxAluzcFe66FnDbSMRuRFdBZaLL46z9xfXaO73Lm3dswSieRzIw4DuutzdDfm0gf671W/W0/dYzvrkySRPJY81gJZECQsr0T87j+3abVikkTwwgs63/i6yS99w+D1N3x6vYSZGZXvfsfk298y+W//2y5zCxGaIoiThI2NG2rQc8+lwpGuw//jP2qzuhpTKAhsO2FlJV3O8xLOngv5P/wfW3z/exkmp1SUbaoPX/qCwa/8isXCQsh/+v/qoBuC7/1GKoK9996NMb//vQzPPqvzzjs+//C/6JLPKfzOb2f4jb9h8YO/cDl3PkQokMsKvvttkz/6E5f/+v/T5eDBdDv//t/N8t//U5tmM+YHf+GysBDy7W9ZPPeczn/+D7ssLUc4dkL9JlGuXo/54V+6/OWPXLrdhJERlf/V/zLH175iYNsJCwuy1fbTQlitUv3d3wdVIWw2SaSFUCK5K2ZOY2BXjtyAQRwlLJ1u8tGfLHDl9XUZzi95JPlk50iJ5EESeSGLr86xfmoNzVTTMockIfIj/I6P3/FkTqNE8siT3Oaeyu0el0ieDB5rgcz3YWEhYmUlotdLSJK0rPGF5wz279N4912fXg/279M4dFDn9JmA197wqdVihABdS0Wy63zxFQPDELz/vs8v3kwD7k1DoKhsutHiOC2BvHI1YmU1YnBQuWVeQsC+fRoTEyr/9J/ZfPhRgKalXSHHx26oaYoCX/uqyfp6xGuv+5w5E5DNCo4d1ThxXOfsOZVz58PNcc+eD/nwQ59rsxG2k7Bvr8rJEzqWmT5fq8XMzkWsrcd0uzGXLofMzt76o3h9I6bZign8tMx0cDBiecliaFilXBIsLNzvIyV5VEmCkGB9/WFPQyJ5rDjzF0ssfFhHMxXiKMFp+qxf7mA3feJI/mqUSCRPOQl4LQ+v5d19WYlEIpFIHiEea4FMUdIyy8OHdUpFgaoKds+oZLKCQkFBUQWQMDqqUC4r/OyvParVNLML2FKCCamA1ekmXLgY0m6nz7nevV/smAYMDigoiuDMxyFBAEEAc3Mhq2vpLhcC8jnB9LRKqST4xtdMXnxeR9UEe/dq7NmrUS7dEN+iGE6fCtjYSHPCOp3U/fbcc9e3c+dYlmDfPpXxMRXTFJgmFEsK+VyMYdxnz6yqog8Noo8Mo+TzCEOHOCZ2XMJanWB1bdtQeLVcwtw1jVqpELVa2GfOQviJIFdFQcllyR45jJKx8JdX8ebmSbz0B5mSy2Ht24PQdfzlFcJaHWNqEm1wAMWygITYdgiqVYLlFZLgzkGxwrJubEs2A6pKEobE3R5BtUawusbmybX5IoGSy5E5fIjE9/GXV4htG2NiHG2ggjAtEJC4HmGjib+8nJY53q7sQFFQi0X04SG0ShlhGKAqEEXEnk/c6xE2moTVGkkYbHuHJ3P8KPrgQPoGugnn3AWC9Y1bt6GPNjhA5vAhhGHgfHyOsFYn+eQxuT7NfB5jYhxjYoyw3sC9co2417tlObVSRh8eRquUEKaFEBC7HmGzSbC2QdRqyRIMySPH8pkmy2eaD3saEolEIpFIJBLJY43Q9DQG4hFxuz/WAlmlovDrfyPDnj0qipLu0+FhhUpFIG7SeTQ1DaP3vOSO19qGIYjjzx5Ur6r0A/4TfP/GgGF4Q+MRgrSxgALTUyok4N807tWrIWs3lX+SQLuTcF3DSZI0XF+51cDGnXyvQsCXv2xw8oROsSAII9A1GB1VWFi4v+KYsCyMiXGyRw9j7t2NWiqlAlmSEDsu/uISzpmzuFdnbxFClEyGzOFnyJ44SlhvEDVb+ItLWwQZxTTJHD5E6Ve/C0D3jTfxl5Y3BTK1WCD/8hdQK2Xsj04TLK2Qfe4k+tgoaj4HqkLcs/Fm5+i9/yHe/CLJbQLq1WIRY2YX2cOHMPfsRslmEKpKEoWErQ7+3Dz26TP4C4vEzk0B3YqCVi5R+qWvEbsu9umPiTpdsiePp0JbJoPQNBLPxV9Zwz79Mc7HZ4m6PW4JgxMCY3wM68B+rP170UdGELoGmpaKjr5P1Gzhzc3T+fnrRN0IklsD5TIHD2Ad2IcwDISuoxbyIASx7RA2miR3EMgKX/0S+tgYRDG9j04RNVvbLquPDJH/0stkjx2h994H+CurWwUyIdBHR8g8cwjrwD700RGEaSKEIPZ9gtU1nAuXcC9eSoVHKZJJJBKJRCKRSCQSyUNBMTMIRSFybjU9fOp1GibW+C7CdgO/8Wg0bnlsBTJFgV3TKv/u/y7Pf/yfdPizP3dZX4955RWDf/A72S3LdjoxjpMwNaliGNDXTzbFpet6QLUaYZmC4aG02+T17pCK0hekdhhe77jQ7SUoimBsVKFWS19YKgkKBUGrlRDH0GrGdDoJP/2px+/9vs3ySkzSF70U5dbxkuTuNd/X56lpYlvxzDAE/+N/K8ulSyH/9J/ZnPk4pFJR+L/8h0Uc5z6KEJqGMTVJ+Ze/hbl7N7HdI6w3iG0HYRhogwNkTxzDnNlF+6d/Te+9D7c4yYKVVZyz59AGBzCmJyn+0ldp/NGfEzYa6UaqKtrQIKVvfxM1m6H77vs45y5s71LK5cg8c5DcieMIyySo1ghrNdR8Hm1kiPyLL6CPj9P4kz/Duzp7i4NKGAaZo89Q+NIX0UdHiDodgrU1kiBEyWXRBioYY1/AOrCP+h/+Ed7cHIl/q8qqFktknz2BYlkoGYtgbYNgfQM1l0MbqJA5dABr3x6qtoN76RKxvVWsU7JZCl/9Etnjx0AIokYDf3V18zm1WEAfH0XJZem+/uZtD03vo9P4yyso2Sz68BC5LzyP0O7+URC127iXr6KPjmLu3Y07O7u9QCYE2sAA5vQUSRjiXLi0NfxfUVDyOYrf+gaZQwcQqkrYbBGtr0MC2tAg5t7dGFOTGCNDNP/ix0Sdzl3nJ5FIJBKJRCKRSCSS+481NomaydG9/PFtq4h2jBAouok1PsXQV75D+8x7UiD7rKhqKvYYhmB9LcZ1EoaHFY4f1Th2VOPatRsix5WrESfWI77/vQwffBRw4UKAEIJyWUFVYGExXfattwP+zt+2+OYvmVy5GjI3F1EoCAYHFJqtZEv3yTsRx2k2Wu9EzK//eoYrV7tkLMGLLxgcPKDzzrs+AGEEb77psW+fxje+YfGv/8jBdRNGRhQqZYX1jZhq9d5aSvpeQreTMD2lUi4p6Hq0KfTFMeg6mKag3U5otmKyWcGRwxovPK/z1tv+PY11J4yJcfIvPoc5swtvYYHWX/w4dXeFAUJVUStlKr/+a5i7Z8g+d5KoZ2N/8NGWdTgXL6Pkc+gT42SOHsE5fxHnzFmiThd9eIj8yy+iDw/hLyxhn/4Yf2l527mopSLCNPDnF2n87u9tuqQUy8Lav5fK938dc2qC3LGjxD2bYHlly+utg/vJPnsCtVzEPn2G5p//JbHdI4ljhG5g7dtD6dvfxJiaIP+ll4l9H39u/pZ5aEMDqMUC3vwCtd/7g1RkCyOErpN55iDFb34dY2Kc3AvPElar+J8QyKz9ezEmJ4hdl977H9L+6c9vfDgJgZrNog1WUHI5wnb7toqud/Ua3uwsAoExPUXu5PH0DXUXolYH9+JlCl96BWvvbnrvl/Dnbg2sU7IZtKFBtEo5LRu9OrtF/FTzOXIvvUj2yDOErTbdN97CPnWG2HMBgZLNUPzG18idOIZ18AD5ZovWj38qXWQSiUQikUgkEolE8hDIzuwjO72XOPDoXTn/mdalWllyew4x9LVfRi9W6Fw4dZ9m+dl5bAWyMITFpYjf+32bv//3svwbv5WhVo3pdhN+9tdbhZ7LV0L+/AcuQgj+N//rPJmMIEng4qWQn/yVuymQvfmWRzYDr7xi8n/9PxcxDUEQwi9+4fGjH3s0GjEjIwr/xt/JsH+/xjOHNMoVheef03n5ZYOlxYh//E9sarWYt9/xsSzBr/2qxT/+RxVarZiV1YiLl7Y6i/7Vv3b5xtdNXnhe5zvfNjFNgePEvPqaz89+5lG9RyG13oh55z2fs+dN/v1/r0AQwOnTAT/6K5cPPghwnIQ//TOXL7yo8x//R2VarZj19Zi//rlHr3dDgBgfV/jtv59l17TKkcM6+bzg5Im0c+alyyH/w+/ZNJu3z8kypiawDh4gth1aP/xxWnroupAkJEAShnR+/hpapYwxOYm5axr71Jkt7q3E9/GuXqP7i7cofeebFL78JcJGC1ZWsfbuIXv8GEkQ0H7tDfyFpdsKQkJRiJotOq/9gqBaI/HT8yMKAry5ebq/eJviN76GdXAf7uzsVoFMVckcOogxMUGwvEL7Zz9PXWz9sRI/wJudo/uLtxj4O9/HOrgf5+Nz+AuLt8xHKAr+2hq9d9/HX1radJklvo83O4/94enUNTU1kWacfXK35nMIXSfqdAnWN4hte8vzYRAQ9XqI6/bH2xHHELN5HHZK7LoEa+sE1RpauYQ+MoJaLBK121uW08dGMcZGiR0X98rVVPi6Lm4JgVoqkf/CCwjDpPfu+9gfn00dYv1losDHfv8DtGKBzPGjWIcP0f7r1zaPm0QikUgkEolEIpFIPj+EomKNTTH48jeIAx93eSHNvL5HjIFhCs+cpHTiRYxSBRQVuM856J+Bx1YgSxLY2Ij4Z//cZv8+DcMQdLsJjWZMrxejKoJuNxUobDvh3PkQ13XYvVslm00FsvWNmGs3dXlsNhNe/4XP8krM+LiCZQnCEK5dC9mopsv1egnvvR8wOxfxxi/8zVJM20lot+LNMsX19ZhXX/Oo12MqFQXHSVhejlDVrbrJ0lLEz3/uMT8fMjSkouvguglXr4bU6umCC/MR/8F/2OLipXCzaUC9HvPzn3vMzkZbnG2+nzYD+Ef/qMfomIqqwtpqxOpqOv8ogr/4ocvly2lppe8n1OsxrXaCEOl8ALrdhLfe9rlwQeH1N3wUJRUlbTuhVotw3du7edRCAX14GDWbxV9cxl9Y2hTHNo+fH+DNzhP37DQTrFxCLRaIGs0tBzmsN3HOnsPcvQtjapLsiWPEe2Ywd+9CGDrdt9/Fu3qN2L59LXQSx0SdDu7VqySBv2X9UbuDc+4ChS9/EW1oCK1cTjPB+sKRNlBBHxlCCEGwvkGwsrb1ACYJUbeHN79AEkaouRxquYSSzRB3PzGnJCGo1nAvXb6lBDPqdjbLJdViEaHrt2xH1O6Q+AFauYi5axp/YZFgbf3Gfo1jEt9/cJ2Xk4So18O7fAX12RPoE+Now0O3CGTG+Dj62ChRr4d74dKW5geKZaEND6ENDRI12/hLK0St9lZ3WJzgr64R1hsIVUMrlVAHKoTV2q2NGiQSiUQikUgkEolE8sBRDQtrfJrBV75J/c2f4a4uEPs77VgsyEzOUDh0nPz+w5gDwwD4zfp9zTX7rDy2AhmA68LHH4d8/PHdL5q73YTTZwJOn7mzyrm2FrO2dnunSq+X8Is37+5kCUNYWopZWrrzCRPHMDcfMTd/e8dPtRbzP/z+1nK7bjfh7LmQs+du3XbbhtffuP0cZ2cjZmfv3CWi00l49dVP59hRS0XUUhE0FSVrkX/pBZJoG3eXAKWQBwSKaaLmc1sFMiAJAoLVdTpvvEX5V7+ThssrAqFp+IvLdN98J83Bim8vCyVhSGTbtwpW/fWHtRqx56Hlc6i5HMI0U4FMCPShIZRsNs08Gx4i/8WXtx1DyedAEalDKpdFyVi3jJeEIVGnQ/iJbUznERI7DgLSPLBtAuSC5VX85WUy5WfIHD4EQqQiWT9TLep07+wcuw8kvo9z9jzWoYMYE+PooyN4V65uPi8sC300dZb5y8t412a3hP4rmQz64CBC0xCqQubwIfSR4W3H0sfHQIDQVLRSkajRIHkK9TElY5L/ygmcU1cIaq20NlvyWCCEQjY3SiZTQdNMXLdFszmLrmfRVBPf7xJFO/1RIZFIJBKJRCKRPByCVhqkr1eGyO85ROTYIMBdubtIJlSVzNQeikeeI7fnEEZ5gCSO8OtVOhdO462v3PH1nyePtUAmeTRRc1kUy0JoGtroCKVf/g536i4QOzZJECCU7XOwYsfBOfMxmSPPkD3yDGqhgL+2lpYyLi7ddT5JEJK4txf74iAkdj2IY4RpolhWGvYv0k6YQtfTvLJ9ezFnpu8wTkASBBDFCHGrwBX7AUl/nFtf3O+uIFKRbTvCWg379Megqlh7dpN74Tlyz53AvTaHd/kK/uIyQbWWOrp22lHiHkn8IO062m5jjI/1O3Fam5079b47jDgmWNsgrDe2vF6YRto1k3TfFr74UtrW9zbEjkPsuGnZ6CNkvf08UYpZhv7Br7L+X/4hUadHLAWyxwJF0chkBhkZPUY2O0I2O0i7vUi7NY9pFimVd9OoX8HurT3sqUokEolEIpFIJHfEWZqjff4UpeMvoOVLFA8/SxL4JFGIu7q4fXSPECiGhTU2wcCLXyU7vRc1kyUOfPxGjfbZD2ideY+w3bj1tQ8JKZBJ7j+qBqpKEoaEjSbB0vIdHV4A/vIKkePc9vkkTvAXljBndqHk88SdtKxxR+ykBWkUpl1CVSX9PwAC+m6u2PMIq1XC9buHwgXrG8Tb5WXF0R3FoJ3gfHwOf2kZ68B+cs8/izkzTebQATJHniFc38D+8BSdN98harUeTKh9khD3eviLy2iDA2iDg+ijo3izcwCYe3an4fz1+uZjW1CUdJ9CmqW2snpLt85PEtk2Ubf3wEQ/ieRBoOs5Jqe/iGEWaDZniZMQRVFJkpgg6DE49AyuU5cCmUQikUgkEonkkcdbX6YVhQghqLz4FYSmUzr+BRCC2HPxqmtbrz+FQLUyWOO7GPnWb2BUhhCqRhxF+LV16u++SvvsB5+9I+Z9RgpkkvtPFEIUEbse3tVrNP/0L+564idRdPtlVBWtUiH3hefRBipAGgRf/OqXqM4v3P1NpYi7d2nUNYQQafnaZklgAmEAcUzUbtP76DTd135x5/WQllI+yDd61Gpjf3gK5/wFtIEK2SOHyRw7ij4yROErX0SfnKD2z//Fls6R9xv36lXMmWn0oQHMmembBLJdqOUyzrnzeNe2EcjiOK0/jmP8tXVaP/4JwdKdLbVJkvSdeU+5cyrhTkZMySOGpllUBvZy/uy/otddRdv1ZTKZAZIkxnM7aKqJosivYIlEIpFIJBLJ44Ffr9L44BegKJROfAHVylI8dAKhqFRf+yFB64YTTMsVyB84yuAr30QvlkFRSOIIe/YSjfdeozd3+ZETx0AKZJIHQNTrETsOiq6hFgrErpsKHJ8StVSk9O1fQh8awr18lcT30YeHMWZ2kX/lJXrvf3hLR8ebUXQj7QopxK2uKiFQDAM1kwFVJXa9G8JSAmGrTRIEafC+aT5Q0WnH9AWjJAgIXJdOu4t76QrZZ4+Te/YE5vQk1v69uJevbJY+3m+8a3OEzzaxDuxDn5pE6DpqqYQ+OJjmuq1XiZrNW6fueWnHSiHQigWI40djnz4GGLvHMA9MoQ2ViF0f79IinddP3SgfVgTaYJncy0cwZ8YQukqwWsc5cxXn7OymA08YOpmju8kc3YNayqPmswhVIWz3sN+7QO+DiyRegGIZFL56En1yCLWYQ8mYAIT1Nu0fvYO/uI6StTD3T5F77iBqKZ82otho4py+gn3q8qZz1Jgaxtw7gTANYtsl98IhFNPAvbxE74ML+LOrD2OXPliEQAiNMHSIIp8kue6AFKiqThwHNz0meZgkUn2WSCQSiUQiuTtJTNBp0nj/dYRQKBw6jlYokdtzEOKIjdd+SNjrYgyOUDz8LMVnTm6KY7Hv0Tn3Ia2zH+CuLH6qDpifB7cGJUkkn5Gw0SRsNkFR0jK8gQHQ7uLgug1qsUjmmUNkjjxD7Lo4Zz6m8/ovcM5fQMlY5F95CWNqAmGat1+JpqJms+k8PpHvJQwDfWIMYRjEjkPU7RJ7fcEhSQjWN4i6PRTTRBscSJsPPEIkQUjUaOBem8W9dIVgo4qwLLSREYRuPLBxo3abYG2dxPPTTp/jo5h7ZlByOcJqlWBtbds7ApFtE6xvkIQharmMNjCAsKwHNs8nCWNqmNh2cS8uELV6ZE/sJ3t8H0ou3X/66AC5Fw5iTo/gza7gXphHsQwyJ/ZhHZzaXI+1fxLrwDQgcM/N4V5exNg1ClFE2OxAFCFMnezzhzCmRwgbHdwL80QdG2v/FMFandh2Sa6XTYcR4UYT5+w13EsLaKUc2RP7MCZuNF9QchnM/VNkT+5HGyzhnJ/HOTtLsFYn8R7NL8fPShwF2L11KpX95HKjqKqBEBqWVWZ07CSe1yYIbi/sSz5HHkQ5ukQikUgkEsmTSBQRNGo0T79D5+IZglYDLV8gt+8wAy99neLhZ6k890WKh5/FGBwBIYh6HVofvU3z1Du4y/PE3qNrkJAOMsl9J+71CFbXCKt11EqJ7HMnsT/4kKBau6VMTslmEIZJEvjEva0Xi8LQMaYnyT13EjWXpfPmO7iXrxJsVCFOMCYnsA4dIPvsCeKejb+8su2FjhACtVQkc+wIvXfeTV1VSZIKeJUK2RPHELqOv7hMWK9vmWPUauEvLWGMj2KMjZI5dgT7g49urGNzQxSUXBZF04nsHon36TqA3gm1UoY4IXYcku0yzpLkRtZbHPNAHRFRjL+8QlCroebzWHv3oE+Mo1gmzvkV/JXtHUGJ5xNUq/jzi/38tINErTbe3Pwt2yRMA8WyAJFmqj3lxLaHffoK/twaxq5R9F95mdwLh/AX1ol7Lsb0KJlje3HOztL5+YckfkjuC4fJHN9H5vg+3PPzAJj7p1DyWdyz1+i+fRYla5F97iDe3BrBSo0kiFBzGXLPHySst7E/vESwVCVba2Ptm8Q9P0/Y7EIUEzs+3vwa/tIGUaMDukb5l19O5zc1jL+4vjl/NZdB6Dre7CrO2Wtpx1ZDI3lCmw4EocP6+hlKpWkMs0ChMIGuZxkbf55Mdohm8xqu23zY05RA+rkpNTKJRCKRSCSSHeOtLdH++H0QUDhwDK1QonT8C2QmdqNXBtHzReIwIGg16F76mNbpd/HrGyTRo1dWeTNSIJPcf/qB+vbHH1N45WUKX34ZwhD32mzaHbIvTglNS7sgmib+2hrelWtbVqMND5E5fAhz9y6CjQ26b79LWEtFNn9lhe7b72JMTpA9eZxwfYOo0yFqd26ZThJFKBmL3HMniZpNwlqdJAhQMhnMPbvJnjgOcYx78RLh+sbWF0cxzrmLaJUKmUMHKXzpFRLXI9jYSEUwIUBVUEwTfXQUIQTO5Su3ruc+YB3Yj2IYhM0mUbOV5rZFEUJRUPI5zP170UaGiHs2werqto0CRCbtLioUBYSCWixuuuqUXA6tXCZ2HYgTkiRORcvbhOMHS8sEq+vox4Yw9+1FHxtNH19ZS4/TdiQJUbNN5+13UAt5rGcOkkQhQtcIGw2SKEaoKkJVUcsltGKR2HHoffDR/dmJjzHuxQXC9QaJHxDWWjgX5yl+88W09FFV0QZL6GODdF79CH087SSKIhCKwJwe3VyPkrXSXL1uepxj1yd2PISqIPT+V4KioBZzeAtrJF5AEkbEjkfcL70UipIWpUURSRCiZHLoE0NAPyotjFDzma0bkCSEGw2c01fSMuH+ck8qYWCzsXYKVdGoDOxH0zIkJJTKMzQaV6lVz+N7t35eST5/kiRJm7RIJBKJRCKRSHaMszxHQpKWWx4+iZrJkZ3OA/Q7VVbpXjxN7e1XU9fYY/B7SwpkkgdCsLpG770PUQtFcs+dpPxr3yVqdwjbbQgjlFwGtVBAmCbB4hKd19/cIpAJXSd77AjZk8eJul3aP3stLekLUsU57vZwL17GPn2G7MnjqfjV6dJ7/8Nb3nhRzyZqNlEsg6G//1sEtTqJ56Lk82nof5LgXZvF+fgswTbClnflKoppomQyZA4dYOjf/LuE1VraWVERqLkcaiGP0HWccxfwV9ceiEBmzkyTPXYUJZdNy0E7XWLbRjEttIEyIpMh7qZ5ZO6Va7e6zFQVa/8+9KFBlGwGxTBRKxWEoYMQZI4+gz40SOQ4JJ5H4nn03v+QqNPd9sMs2KgSrq0jTh7H2rsHJZ/Dm50jqNVI/NuXzcW9Hr33PkArl8m/+Dz5l14ke+IYYaNJbDso2fTcUDIWUbuD/cFH9D489Vh8oD5IYtfbFJSSMCK2PdSslQq0lo6SMTAmhhj+t38TuMkRE8W4lxc31xM1Oqi7RtBGygjLQC1kUXMWcc8l7vXtzmFEsFZHGyqhlvJEXRu1lEMYGmGttfk+VEt5Msf2kn/lKGohmz5WyBI1u7iXboyZzt8ntr2n6jhGkc/S4pssLb6FplkIoRAEDiCzxx4pouTTn5eC9CaDEGmjFyHSx+CWkv7NMZL0/Zlcd/0+Re+JB4Jy8/5n636/+e/J5n/6Sn5fGO3//Yk9DkL091HqqE//ctNzN3N9H930pzxP+9x0fm2ea3fal9dJbjrnbt6nN597EolE8hjjLs/TCAJQVUrHXgA1bX4XNOu0zrxH/a2fPVafdVIgkzwwgvUNmj/4Ie6ly2SOHsaYGEcfGkw7WPg+UbuDv3wR98Il3CtXt7w2e/I4mWcOIRC4V67R+/AUiedtWSbq9Wj9+KfoY2MY46NkjjxDsL6Bv7D1wpwkwV9epvP6m+Rffglrzwza6Eg6x7U13POX6L7zLmH1Nq4nwL10mbDZxLlwiezRw2hDQ6ljKkmIPZdgbQN/aQn7zDmC9fXbruezYJ/+GABz1zRquZTuSzFMEobEnS7+xSs45y/gnD1HEmzjHtM1ci88h7V7F8Ky0h94irLZ4dOc2YU5NdnPlkogivGuzhL17O07SCZJWi65soJ1YD9Auny9ceuynyQI6fz1a/hzC6lLcM9u1EoZbXiIxPdJHAd3cQn36jWccxceqw/VB4WStTYdXkJTUfOZzWNzXXzy5teo/nd/lmaJXS+3TRKS4Mbx6713Hm2gSOmXX6bwpeOQgP3BRdyL88ROet5EtkvrL95i8Hd+mcHf/i6J5xO1bVo/eItgo5kKdYpC9sQ+Cl9/ls5ff4hzdpYkCMl/8Rjm7vHPff882iSEobv5d8mjRRJFN94v94DQVbRyHmvvGPpoBX24hDZYRCtmUUwdYeoomkoSxyR+SOwFRD2PsNYmqLXxV+p48+v4q40nNovvQaOV8+hjFYyJAfSRMvpwGa2URcmYKKaOYugITSUOU7dr4gdEjk/UsYlqHYJ6Z/NYBOvNVMR/UhCgZEyM8Qrm9DD6YAltoIBWyaMW+ueooaH0v1eSMCIOQhI/JGzbhM0uYaNLsNHEX6rhLVaJHe9TvVcea4RAWDrGWAV9uIw+VEQfKKCW82iFDGo+k77XdQ2hqaCI9D0fxWkUgRcQOz6R7RHbDmGjR1jvEFRbBOvN9Lxz5ftfIpHsDKGoKJpOEsfEUfDIXCN5tXXqb/6UJAgoHn0OLZuaRxTDfGTmuFOkQCZ5cEQRUauduqqWV9K8MV1HCJGWZoURseMQd7tE9tagPvfqNcJGA6HpRJ0OibtNN8YoIqw3aPzrP0HJZoi63W1L+4QiSMKIYHmFzl+/Su+9D1AMPb1x53lE7S5ho7G9CNQnCQKC9Q3iXg/v2iyKZSJUDUg2y8xi205dXTfPNYoIqjVqf/hHaRlhrX6bARKC1TXW/pt/DIA3P3/LIv78AlGjSS+bRRg6QlXTO5Zx2tUysm2iToe4091+CD+g/dO/ppfNgrKTpglJP+/t9m4Xb26Bxp/+ADVfACDY2CBq7iwvLHYc3GuzBNUa6gcfIUwzLd2LIwgjYs8l6trEve2352kjc2RPmjfm+OgjFTJH9uBdWU4v6KKYcKNBuFYnc2Q37Z++T9S2EYbWz/66cbwVywQB3tUVuq+fgjgmrLUIGzecgkIIlFyGJIjovXMO78oSsesT1tub7kChKii5DErGJFitE9bbaMUc2kARrZx/KPvoUUIIFdMsEgQ9oigAEgwjTy4/hkDQai0QRQ+my6zk3kiieMcllsLQyOwbxzowibVrBH2kjJK3UCyjLzjoKLoKqpKWsitiMx8yiWKSMNoUy2LXJ+q5RI0u3nIV58ISzuVloo792IkQ5W89S/bwLtRS9vYLJRC2bVb/0V/c6L57jwhTRx8pkz0wibl7FGOsglrKpfvf0tMScD0t009LzPvHIE7Smz994SIJQxIvJPaD9E/XI2w7hPU2/moDb2EDb36dsNmD6PFxfApNxZwZwdo3vnl+qoUMSta86fzU0u8EVUEoAkS/X1eSkMRx/zdFSBxEJH6Qnqu2R+x4+OstvNk13KsreEs14u6jG7L8qdEUzPFBjKkhjInBVHgdLPT3oXFDWDRSQUzoahoboig3XGY3uRI3xbIwJokiYj8k8QJiPyB2A+KuS1Bv4y9WcefW8BarRM3ew94LTwW5E3vIf+EQxlj5nl8bNrq03zyPffralpuQEsmDQDWzZIemKE0dxixUEKpOe/ECzdlTRIFLaeowXreO21wn8h/S53Ic4TfrNN57jchzKB5+Fr1YJjMxQ2ZyBmd5/rERyqRAJnmwJAlxr5dmj90DUb2xMydSHOPNzt15mX5JQRKEBGvrsPYpHV5hSNRqE7Xa9/SyxHXxPuGQ247YdnA+PnvH52P7M3zoxTH+3MKnf/12q+z18O/x2N5M4rqErku4cf9LUp8YEvoCrEvm8AyZY3tRi1mSMKL39jmidrr/vfk1lPcvYh2YovTdl0iSBCEEUbuHd22FsJoKl8LUUfIZ9LEBMkf39C/cI/yFNbyrK4S1FigCJWuiFjKYu8dQLKOfV+bhXl7Cm1tJXQbrDcKNJvkvHiVzZDdJGKFYRhri/5SjG1nGJp6nVj2P3dtA13NUBvZSquwliUN0M0+zfhXPkw0oHjZJFN9ZkFIEWjFL5uAU1r5xzF0j6YXzUDEtc75NZdUmQoCSiheYOuRuHjwhDkKsxgSZA5N4i1XcKyu4l5fxlut3vEHxKGFOD5M7uRd9uHTbZZIkIax3UPMWoR/ckwioFjKY08NpF969Y5jjqWNMzW+9AXD7FQiECnB92Vs7XydhRNRzCZtdglondfesNfDm1nGvraY3ER5BhKaiDRbI7J/AnBnBGB/EGB9Iz89CJhULd7YmhNoXy0yd7V4VdhyCAxMEa3vwl2u4s2u4V1ZSZ/HjKhKoClo5hzH+/2fvv5/kWtM8P+zzvsemzyxvUPAeuP7eNrftzLSZ4Q7JXS5FablSiKKCEVLoD1IwKAWpoCRSpKhd7nJ3Zqene9rd7r7ew/tC+ar05vhXP5xCAbhwmUCZBPB+Om4DqMpz8qlTeTLP+z3P8/2OpMdusow5VsIaLWKO5DGKOYyce8+Iah+Irf9DPPRIbqJAJUn6uqumr7lgpZaKZTdW8G6uoPzouVlUPi8Ix8I9Mk35p2+Se+XgYDf1FOnvaKVOVGvfTfTWaHYI081RmD7GyJE3sPMVVBLhFMcJO3WaCzZJEpMZncGtTBGH/lMJZFapQumVd56uQJX6Vqfe2FHqj21Y6TSTELiTM4x860f466ugHn1N0752AW/xwQaRvUALZBqNRjPEJJ5P+70v6Xx8EXO8jD0zhgoiOh9fpHfx5tZoVrTeoPvFFVSS4ByYwsg66YKv2SHx0rEhmXGw941DoohrLcyRAiAQppEa+wtJ3GhjFHO4R2YIV+sgwBwtgpAIQ2Lvn6T2L35LuLSBf30JmXFwj+3DrBSINpr0Lt5C+cF9o0pxs4N3ZeGx3nQvGpaZZWLyVRr1myAEheIMpfIhVBIRhl3Gxk7h9epaIBsGoviRQpRRyGDPjJI9uY/cm8fIHJtJO4hlnwvlJyEE0rawJyvYkxVyZw/i3Vil8+V1ul/fwLu+kgrOL8AiTIi0o8ssZokbXVTy5BQrYUjsuXGyx/eRPXuAzPF92JOVJ4uST1OfaWCWcpilHO6BSVSiiOpt2p9cIap3hk8gMyT2RHlTOJwhd/Yg7uGptMN8u16f38AsZDALGTKHp4m7Pv7tNbpf3aR3aQHvxjLRRmvLo3KoMSRGIYM1VsKaKOHMjuEcmMQ9MIE9PZJ21/Urhj0LIn2Nm8UsZjGLe3CSJAgJ1xr0Lt6me34e7/oywVKVpKM7jrcDmXFwD09R+flb5N88moqf/aIUwUqd1gcXafz6c/zrD09s12i2k0xlmtK+E9i5Mo3bFwhaVcZPvXv3AUqRhAH56aO0lq7i1QZ/XZrFCqPf/fOnK/BOp2wUoeKQJIpQcYThZkEpjGyewolXyB9NeJzNSNxta4FMo9FoNE8maXZZ+7/96yc/UKWiV/t3n9P+3UNSP4XAHCuRe+sk3tUFGn/3AaqXilj2gSlG/9lPsPdP0Dt3HWduksKP3mDl//ov8C/fTpMqcy7uqYNM/J/+Q5q/+phwaYNovU7rt5/R+u1njy0tXNogXHq0x9+LiBASy8rhew0EgmxuAiEkN679kjDs8Orr/xmW9ZhxNM2ukYTxg10AAoxiluzpA5S+f4b8m0fTxNgdRlgmmWMzOAfGyb9+mNrff0rn06uEG01U8BwID09CijTwY6mKepxevtnF6kyNUP7pG+TfPo41Wty1MiG1ZzAreayRQtplOCwIkYayTFYofOckhW+dwNk/cbf7a5cwsk4qXB7fh397nebvv6b9yRX8xeEdvRSOhZFzMSt53MPT5F47TPbkHGYlv+vH71FI28KZHcOeHqX47hla75+n+d45epcXiJrd52rkd9gQjoV7eIryT96g+IOzfYugd0bw43qb5h/O0fjNF/g3d8ZvWKP5Jtmxfdj5CrXrn7P8xa8AKM2d3vq+SiK8xhqVQ69hWPZTPYcQAvmU2/b3BAbiSfY+fdn/7A5aINNoNJqXBJlzN/14ktQmRQqEYeAcmAIhSXo+QkpEztkcO0vSTg1DYhRzOHOTxM3ui7FQ32EUCqXSkaNcbhLTzNLr1fC8dHRcSAMhhmNB9tITRQ8sOoVlUv7pm5R/9CrO3PiulyRtC/fwNFP/h3Gax8+x8a//hHdj5flfHEuBUcym46aPwchnyL16iIl//mdY4+UnPn6nUGFMVG3h3x4eGwCZscm/foTRf/p9nLlxpL33l/LOvjHG/pMfkHvjCPW//5TGP3yGiobrtSosg8yRaYrvniH/rePYE+W9LumxCJmGA5R+9CqZk/tp/MNn1H7xCdFGa69Le27JHJmh8vO3KP3wlb63uSOOqSih+jcf0fjtl4TLfVjAaDTbhOnmSJKY9uqNh35fKUUc9hCmzaaXwFOh9trSYYhGyff+U1Wj0Wg0O49S+NeX6H15jcyZQ+TeOrlpJqyIGx06H52n9+VV4nYP78Itup9dZuQ/+jHCttLNw5BorcHG/+vvCFceETah2SKJQzrtZWbnvkMmM4LnNahuXAQElpVN29Ef48Wg2T1UGN+9MNzscJr4T/+M3CuHMEcLe1ucaZB/5zhGOUftbz+i/fHl59frCdIRy1LusYKXNV6i+O5pKn/5NtZYCfawsydca+AvbAyHMCkEzoEJKj99g8K3T2IUc/35r+0WQuAenGT0H38X98gUG//iD4Trzb0/doYkc3yWyk/fInN8FrOUQ2Z2sFNiB7BGC5R/+ibWRJn1/+k9gsWNoVpMPg9kXz1M5advkH/r6MDbxq0eG/+/92i+f4FwXdsiaHYXlcSAQloP72IXQmJliiSh35d1wcPw11dY/Ff/z2eo8tnxlm/v6fPfixbINBqN5iVB+SGdjy/i31xGZp3UPFwpkq5PtFYjbnTSVMtai+YvP8IoFxBW+jGh4pik3SNc3iDp+U94Jk0QtJm/9QfKlQN0uxs06jdptRaR0sDNlGk15wn8wQI/NDtDEkZpx6QU2DMjVP7yHfJvHn2ikLMbCCEwci6Z47Og0u6h5nvnnt8uTiEwSzl4hHG8PTtK6QevUHj3FNZEec/H3sLVOv7C+p7WAGl6avbsQUo/PEvubCrc7opH1gAIIRBO6qcnXRuZdan92w/xri9veWXuCQqIE+zpCvb0yJ6/pp4GYRqYlTy514+AEKz/j78jXK2joudXLN81hCD36sHUkP/swTRYpU9UkhAsVan/8jOafzyXdu8NWWek5sUn6DTIjs1Rmj1Bd22eyL8bjiaEgZUtUtp/Br+1cd/3BiH2urSvXdqukp8KFT5duvVOoAUyzQtL3GrT+eQzvOs3CJdX9rocjWYoiNbrROv1JzwoJphfhXntsfG0xHFAvXadOPJQKLxejSjsIoQkDLusrn5Fr6c78YYBFUSQJNgzo5R+cJbid0+lnkRyeBbSRtYlc2IfoEj8iNafzj+Xxv1CCoxSFmF+49gKgTlaoPTDVyi+exp7dmzHjOb7RqUCWbDHApmwTPJvHKX4w7Np4l4x9+SN9hBhGpgjBQpvH4copvGbL+ldvE3i7dHiRyVpIulGC8cPBhJIhgkh07TN/JtHiWptan/3MeFKXXeSPQbhWmSOzFD+yWZaZan/c0fFCf6tVZp/OEfz918TrjX0sdbsCd3127ilCQpTh5l89c8IWhvY+TKG7VA59BrScnDLk6yd+z1B+ynHf5OExOtub+HPMVog07ywJO02nY8/3esyNBrNS4kiSQIajZv3f1UleL0aXk97mAwLSRBiFDK4h6Yp/uDswGbwSilQpN0c8abhv1Ig0+RXYRqp2PaMeo+Rdcgc3weJIlpv4F1feT4SA+9FCMziNzrzpMDIZyh+5xTF75/Bnhkdiu6o2AsIVuvpmOAeIUyD7On9lH/yBtkz+7dF3FFKQZygos3R4kSl3cRSbL5ezTRd8Rl+B0IIjKxD4d3USFrFCd0L82li7G6jIKp36F2Yx9k3hnFwGwWyLX+qGBUnd8990nRKYRh3EzG34SUtZJq+Wf6z1/AX1mn3grTzW/MA96VVvn0MY4CQFRUn+PNrNN87l3qOrdZ3rlCN5gn0ass0b1/AzhYp7TtJEkdY2SKGk6FkuSRRSGf5Gs2Fi4Rd7VG4HWiBTKPRaDSabUYIA9vOP/YxYdglSfZw9EiTIiXZMwfIvXIIZ2b0iQ9XSYIKIpIgQoVR6mEWRMQdj8TztzzNhGkiHQujkEG6NsIykI6FdCwwjacSIIycS+bkHKP/5F1W/9tfEizX0zCN54U7KZb3CGRG1iV7ao7R//C7mCP9jQ6moqRCRZtCTxynos8dgUIpUpUn7VpDpIEkwjTA3BQun9AhGK7WCNcaezYeKGwTe2aU0X/6fTLHZgZa4N9BJSo9PkGYvl6j9LWaeAFxx0Ntfk1IgbBMpGsh8xmkbSJME2Gb6d9tMz2GA75mDdem+J1TqUhVa+9pN17ni+tkjs/izI2lwtUA3CcqhnH65x1RLI5JOj5xz0+PZ5KkiXAZG+nYSNdC2BbCMtJjvHk8n7ZDVUiJWclT+sFZoo0mnS+uP5fdpDuJsE3cI1NUfvLm4Ib8ShGuN9Kxyj+cI9rQVgiavUXFIa2lK/jNdUoHzpIdnSX22iilCDp1Oqs3qd/4kjjydZfjNqEFMo1Go9Fothk3U+HkqX/62MfcuP5LatUru1SR5lFkjs1gjRaxpyp9PT7p+PSuLtI9dwvv2hL+/BpRvZOKNA+5NpWWgVkp4ByYIHtqjvybx7Amy1sBGIMisw75t4/TPT9P873nawGXmvRnt3yghGXgHppi8j/7OeZIIU3Z7ZPECwiWqvi31wlX60S1dpqy64ckYQRCpF5YGRsj42CNl7CnR7CnRzDHS08UnPxba0R7Zcgt0rCCqf/jz8kcm0U4T/daSfyQYGGd7rmbeFeX8G+tEa41iB/jIymkwKwUsPeNkjkyQ/bUHO6xfRj5p+u8Ehmb/FvHUIli+b/6t3vmn+ffWsW7vkz2zIGBu0RJEqJ6G//GKt6tFYKFDYKVGuFqg6jRTj0MH7EulZsjp86BCdxDU2ROzpE5PI1RyDzTz5N75RC98/P4N1eJau1n2teLRub4Pio/f4vi904PtqFSJN2Atf/+N7Q/uaK78zRDg0pi/NYGq1//FhBbDanqzv9rYWxb0QKZRqPRaDTbTBR5rK+fu+crAilNHKdIuXKIjbUL+NqkfyjIHJtNO4se09GR+CHBUpXmH87RPX+LcL1J0vNTMSaIHpvUl8QJ4VqDqNGhd2mB2t9/SubYLMXvniZ7cm7ghbIQAkyDys/fJlxt0G739tYEfRC+MWLpHp2h/PM3scaK6YjfYzqU7ghi3XM36V1exF9cJ+n4W11QaTfP5sigUulI253RQbk56rrZxWNkHazJCu7hKdzD0zhz45jl/H2+Z/6t1dR3aA+wZ8co/+QNMkdn0+6jQTq3VFp7+/NrdL68TrC4QdILSPxw61g9bjGlYgg3msStLt61ZZq//xqzUiB7ej/F753BnhlJuyD7RAiBUciQPTVH5edvU//FJ3vmR9a7vEj3wjyl75155GPudIv5ixt415fxri3j31ol2miRBCHKD1FhTBKl3aNPSum87/y/eJv6r7/AmR0l9+ohcq8dwT0w8VQ/i5CCzKk5vBvLtN6/+FT7eBHJvX6Y8k/eJP/64YG69FQUE67WWf3vf0P3y+vELe3HpBlClALUo/R4zTahBTKNRqPRaLaZKOyxtvr1fV+TQmKaGdqtRYrFOSzz2ToINNvD4zqJ0hSzGp1Pr9D+5Ar+wgZRrTVwF8ydkayk60O1RdzoEi7V8F49RP6d42SOzgxctz1ZpvDOMaJai97F4YlHfywChGMhXRt7doz860fInT2IsB4+8qaUIun5dM/P0z13C//GCuHaZrdYx3v60TIp8RereNeWMcuXMUcK2LOjZA5P4x6eQro2weIG0R50kJgjBXKvHab4nVPIjN33dipOiJodWn+6QPerm6nAt94g6T2FGBUn6Xa9gLjeIVxvEK438G4sk3/jKLnXDuPMjvXtqyUMiTVeovSjV/CuLuFdW9oTkcy/tUrv4m3ybxzFyN5z3itF3PFSUezaMv782lZXYlRvE7eeTYS+7/wH4nqbYKWGd32Z/FvHKXzrRCreDiKECoF7cBL38DTtz649PyL5TmFIcmcPUPnpm2TPHMDI9//5mgQR/o1lar/4hM5nV4nbPT22qhkapGkjpEESBajkro+j4WRx8iMYTga/tUHYadz3fc3TowUyjUaj0Wi2GaVivIemVAp6vQ3GJ17BsrK7Xpemf1QU411dovXhJVofX8a/vrxt+46bXbrNW4S1FlGzS+KHZE/su9+8/jHc6SLLnj2Id3MVf35ta/E9zAghwBBYE2Xcw9Pk3zyKWX64V1/iBfi31+l+eZ3O1zfxri2no2TbMUqSJCTtHkG7l/pimQZmOU9v7jbO3DhGIYt3c3X3xwGlIHN8lsI7x/se+YXNY7W4QetPF2h/eAl/cWNbBRMVpt014VqDaKNFVG9TeOcE7tGZvg39pW3h7J9IvbMabYKFjW2rr1/iZhf/5iretSWyZw6ggohguUqwsIG/sI4/v04wv0awUksFwh0aW0p6AcH8eirAVVskXY/Ct09iFLIDpbcaxRz27Cj2RBl/fm1Han0ekBkb98gM5Z+9RXbApNckCOldXqT5u69o/ekCcau3g5VqNIPjlifJlCcJvTbN2xcAMDMFirMnKM4cxbBc/E6N6pVP8OorJNEO3nwQAiObx8wVCGprqPDpPmek7WBkcpud+4qo1URFwyPya4FMo9FoNJptR2AYD44hCWFg2TkM0wbxdCbNmp1FbS6K/VurNH7zBc0/XSCq7kwyVLhco/ne18SdHkYm7aoaZHzNnqiQOTFH79ICvQvzO1LjTpB79RD21AjuockHvqeUIm71UnHyj+do3lm07qTHShQTrTeI1ht0Pr2KzLl70uFkTZTJvXaY7Im5vrdJvADv1irN331F/RefkvjBI/2wnhml8K4vE7e6xG2PSsbuv5NMpKmche+cpPP1DaJae09E3WCpSutPF5AZh3C5RvfCPN3ztwgW1p+u2+4ZSNoe3a9vEa7UMfIZsmcPYhb7v3EipMAaK+EcmnppBTKZcXCPTFP52VsU3j4+0PtnEkR4V5do/PoLmn88T9LW4phm+MiOzlKaO0V3Y3FLIMuN76dy8BXc0jhht0V5bB+x3yMOevjNnQtDkY5LZmY/uYPH6S3cwF9fIaxvkASDvZebhRLZ/UewCiWUUrQufEFQXUPFw5HMrQUyjUaj0Wi2GcOwKZb2feOrAtN0KZUPEoU94sjbk9o0T0BB3PGo/d3HtN6/uOMG2HGzS+tPFzBch8pffwtndmzLxP6JiDRkIP/GEXqXbj83Y0GlH5x96NeVUiRdn86X16n+L+/TO783ol/S2YNzUwoK7xwne2p/36OVKk7wb6/T+PUX1P7mw50Txr5BuN6k9f4FEDDxn/4ZMuv05feUBgDkyb1+JB0xvLy4C9XeT7jRpPne1/hLVXrnbu66KPZNVBQTLNeo/psPkDmX3JkDfXeSQjqS6x6coPnbHSxySBGWuSmOvUnphw9/T3kYd3zmgsV1qv/mA9qfXHkuOnA1LydWtoiQBr3aEpCG3ZT2nURaDqvn/0Dj1jmmX/tzCtNHaK9c31GBzC5VyB85SfmNdym/+S6Nzz+g9vHv8NcG67A3cwXyR05ROJ6et0ngE3s9olZ9B6oeHC2QaTQajUazzWQyI5x95Z/f9zUFJElE4De4dfN3tDvbN7Kn2T5UEFL/1ae0P79GVN+ddDgVRNT/4TPsfaOpgfxYqe9trbES7uFprLEi4eoepS5uF3FC872vqf27j/Cur+x1NbuHALNSIPf6UZx9Y31vFlVbNN/7mvovP9s1cWzruWstWn+6QOboDIV3jmMU+u98Krx1DO/yAt6Vpd1PX4vTRMros6tPNNjfTbrnb9H+6BJmOYd74MHOykdhlnLYUyM7WNnwkj01R/nnb1H89snBNowSwvUmK//1L+hdWiB5TKqrRrPXSDPtiox6LUDglsZxyxN49VWaty8QB12aC5eYmjiANB+fzvysmIUyVnkUSG94xIGXJngPSNhq4K0sbAlk7uQsvdvXtUCm0Wg0Gs2LSre3weef/Tff+KpCKYVKIjy/QRzpi/JhIwmiNK3y118QrTd3VXRQYUz9119gjZYwK4W+u8iETD29cm8cpf7vPt7hKneWxu++ovHbr/Dn15+bbrjtQBgGxXdPp75jff7eVZTQ+P3XtD68tDcG7Srtfqz+6/dx9k/gZh2E0V/nk1HM4BycxJ4dI7i9B6OBiqESxwBIFJ0vruMemsbdP9l/AIJlYhSzGMVsmrz4kpw2uTeOUPnJG+RePTxQx13iBXjXl1n7739D78riniWqajT9ouI4Nd8XadJzYeYYAF5jlaBdRxgGcRRumvnvrHWHkctjFUoIIVCJwl+5TdwbPMwm7rYJa3c73ezKKEa2f+/AnUYLZBqNRqPRbDNJHNBs3NrrMjQDEjc7tD68RLBcQ4W7nwYV3F6nc+4m9r7RgbpIrNEC+VcPU//7T4dv4d8HKorpXVmk9cfzeNeXdt8cfy+RAqOYpfDOccyRfN9Jht1Lt+l+dYNwpb6z9T0GFcX482t0v7qBWcxiTZT72k4YBu6hKTJHp/dGIBtSguUa3o1lwvWDWOP9dZEKKZCujTVeSpNdh/X8VwqShGdV8IRlkD29mVZ5+gBGof+0yrjj0b0wT/0Xn9C9cCt9n3lJBEXN80vkdUAICtNHAUFp/xnCbpNefQWVREjTwnQy6fm1wx25hpPByOTSm71xRFDdIPYHv9mbBAFRp0USBgjTwsgXkba7AxU/HdohWKPRaDSabaBcOUwuP4UQEsOwKZUPIqW+D/W8oOKYcK1B6/0LJHsk0Kggond+nt7F26gBOqhk1sGZG8MeLw/UTTEMqDghbvdo/PoLepcXSDovV2eldG0yx2ax58aQ7pO9x9KFSUzrg4t4t1ZR4d6KiSqKaX96lWC5NtDizJ4ZxT04ibCer9frTqL8ME3UHFA0FJaJOVIYKAFz11HqmQUpmXHInEzHKrOvHMQs999xEnc8ul/foPGrz2h/cgXla3FM83zQqy8R9loU951k/OR3sbIlOmu38OqrAAjDJFOZJA56JPHOdhNLy0baDiQJsdcj9nqQPMXNRJWQBEG6vVIYbgZp9ee9uRtogUyj0Wg0mm1gcup1yuWDCCGxrBwzs9/CNPu/u63ZW+KOj7+wgXd9eU+7MPyFdXpXltJxqT4RUiJzLplTc4gBUtyGgcQL6F1ZovXBRaL64KMazztGIUP+neNI1+6veyxO/ZO6X97YsXTVQeldWSRYrg4kLJuFDNZUBXOksIOVPX+EG02ChY2BthGmxCxloc/uw71AKZWOMz5lh4vM2LhHN9Mq3zmO2afnnVKKuOfTPX+L+q8+p/XBxZerQ1Xz3NPdWKS1eIU46GLny7SWrtJaukLYST1HhRBIy6WzPr/pU7ZzCMNAGCZKJcS9Lqin77RXKtlMv1RI0+p7RH830Le2NRqNRqPZBkwrg5QmSilMy6VcOYRh2DzaTEbfvh4mwrUGvcsLe+59pfyQYHEd78oi+beO9b2ddG3yrx6i88X1vUlhfAqUUkTVFvVffUrc7u2+YfteI8AoZsm/dgRp9ydsJl5A+8PLRLXW0IzTJR2PYGGDcKOJMzPa30YiTbR0D0/v6ZjosBHVWgSr9TRpEfoSTYVppCEJQyyQkSjipxTIhGngHp2h8rO3HpmA+zCUUqgwxruyyMb//Ee65+ch2v3ReY3mWYj9LrXrn9G49TWmkyXotu4TpuLAo3bjS6Juk6BT39FaFKSXtGrrX8+0M6U2P8PEcPVsaYFMo9FoNJptIA49MtlRyiOHkcJACInjlh6pjwV+izjWBsHDQrjewLuyuNdlABCuNelevD2YQOZYZE7NId3np4NM+SH+4gadT668lF0dRjGLe2ASczTft7iR9AJaH10i6Q7XKGqwXCNcrfcvkAFmKY97cIrWH8/vYGXPF3GrR7jeTIWcPselhRQI2+zb2H9PSBTKD7aEv0HInj1A5advkX+n//dD2DTkv7zIyv/jF/jza1oc0zy/KEUSBQRx+IDInEQBnZXr6bmldvamiYoikjBEmhaGm30mYUtIiWE5gCCJQlQyHDd8QAtkGo1Go9FsC+vr5xkdO8nBg3+GabpYVpajx/8RSfLwhf/1q7+gVr2yy1VqHoaKE6Jam2C5utelABDVW3jXl9OgAFP2N3pnSMzRImY5T7ha35OQgUEJVuv0zs+TeHuQwjgEpB1UU30nj6koJmp28a4ukgTDdczC9QbRxmDjPUbexZ4Z2aGKnlMShfJD4q6PUexvjBAhEKaJQAxtX7JSCUkvHLhDN//mUco/eYPs2YN9d1kCRM0u3a9usP4v3sO/vfZSCvCaF5BHCMzqaXzAnoIkDEgCD2k7GJkcRiZL2DAG9yGTEum4GLn05pAKfFQ0POeoFsg0Go1Go9kGGo1bxJFPJjtCJjOK4xbZWDtPGD7cS8rz6rtboOaRxM0u0UZzaLpylB8RVVsEKzXsqUpfnSRCCIRlYk+N4N9eJ24Mv59XuNqge2F+r8vYM8xyHvdg/2mlcdcnWFhP0wr3eBT4m0S1NtGArznp2lijRaRrk/iBnjrfRMUxSS8YUCAzhr6DbBAPMmGbZE/tT8WxMwcw+z0WQFht0fn8GvVffY53dWnozhWNZrsRQjJ64tu0l6/h1Vd27HniXoeo3cIqlME0yEzNETXrRO3mQPsxcwWcsQmkmUpRYatB7Pd2oOKnQwtkmodiCYeiMYpNBgT4SZdu0sRTw3/BrdFoNHtBGLSpBW1qtavk8pOMjJ1gafFjPK+216VpnkBUaxHV2kO1QE+6Pt71Zayx4kDJlPbsKMZ5d+gFsiSICNca6ejTy4ghMct57AFGEpO2h39rbahep3eI2z3idg+VJH13xAnTQOZczJECwUptaDzV9hoVJ6mY1C9CIIxhVsdAbQpk/YxYyqxD5ugMlb98i9wrhzDy/YfdRNUWnU+v0vjtl3S/uvHy+RpqXkIE0rQZPfo2Ybe1owJZ1KwT1DbITM8BgtyRU/jry0S9DsR9dpFJiTM2SXb/Ue6o+kF1lbjT3rG6B0ULZJoHMLEpGeMcdl4lL8ogoBlXWQqvshheRaEvYDQajeZxRJGfdpQlwzUGpXk4UX3w7pedJvFD/Jsr5N84OtB29mQZmXV2qKrtI252idYbz02gwHYjMw7mSAGzlO97m7jr4S9uMIwKmQoikl6ACmKE278vjbAMrIky4UYTpQUyYFMg8wf97BhugYw+UyxlxiZzdIbyz96k8K2TCKPP8WOlSNo92p9dpf7LT+mevzWMp4lGs+2kKZYOpptF7nASZNCoEqwvk0QRwjDIHTiCt3KbuNchqG2gose/bwnTxK6MkTt0nOz+I6lgniT4K4tErcaO1j4IWiDTPEBWFpg0D1Ax7rb9j5rTxCqkGi3RU8Oj8Go0Gs0w4nt1Lp3/F3tdhqZPonp3KAWyYLGK6veu7Cbm5sjasBOu1glW63tdxp5hjeSxRosD6RqJFxCt1od24a+CkKTrDxQUIQwDs5xHyOH1z9p1lHrxxMJEobwnjNFKgXtslsrP36L4vTN971ophfJC2h9fYeNf/iHtstRonkOEkAhjMHlGGCZWpoDYhSTIqFHDW75N1KxhV8YQlk3lre9hZnLUv/gAf20ZVLKpg9852UWaQSMk9ugEI299j/yxsxhuBpUkRO0m3YWbhK36jtffL1og0zyAIUxs8WA7syFMbJmhF2uBTKPRaDQvDnGrS9IeHv8LSDtygqXqwAtla7TwXAhkUb1NXB8uUXI3MUo5zHJuoG0SLySsDmaEv5uoOCEJB+t8EqbErOShz7FMzfOJShTxE0z6s6f2U/mLNwZK74W0G7X1wUXW/6ffE64PTxeKRjMo5UOvMv3aTwbbSAiENLBy5R2p6Zt4q4vUPv0jk3/+7wNgOBmKZ98ie+Ao/tpyKqC1G8S+jwCk42DmiziTs7iTs5j5ItJKr1GSMKD60e8IaxtDNQ6tBTLNA8QqJuJ+7wOFIlYhgXo5RyE0Go1mUKQ0GRk9RqE4h+MUaLUWWbz9AW5mBNvO0e2uEwb6hsMwEHc94iEx6L+DimLCWhsVxSil+kuyJBVeZMYGIYbqgvObRI3O0HXt7SZmKYdZ7n+8UiUKFYTEreEScu9FxQkqGkzQFYbELGYQcshHBDXPhkpQ/qM9yNxDk5T/7DVyrx0aSOAPVuq0P7hI9e8+IlxraB87zXONYWewskW6GwskUZ+hFkIiTRsrW9z5AoG406Jz9QK1yhjFU69juBkMx0WaFmaugDs1i4pCVJJslicRpoXcfJyQ6Rho1GnRuvQV7UtfEfeG61pYC2SaB/BVh2q0RFGO4sr07mY7rlONlwmS4b0w02g0mmHBNF0qlSNURo8hhCCTuWvELYRgdPwUauUrLZANCUk3IOkNYIq9GyiF8kPijoc5UujbqF9aJjJjI2wD5Q9PbPo3SdoeceflvaYwilmM0gAdZAKc/eOM/7MfM6wzls6+cYxi/4bqQNr94GwKupoXFpUo4od5kBkSa6RA+S/eIPfaIcwBzgl/cYP2Bxdp/O4rgvn1ba5Yo9l9hBBEXoeNyx8SeZ2+Qi2ElFhuHrc8sQsVpim7QX2D+md/Igl8codPYFfGkJaNkcliZB6fOJtEIUF1jc61izQvfE7QqEIyXMK2Fsg0DxAoj41oEVNYZGURpRStpEotXiFmeC+2NRqNZlgwrSyT02/Q7a7TbM6jlMIwLJRKCIMOxcIszfrNvS5Twx1D7AAVDOHnm1LEzS4qjKDfJEshkBkbaVvEQyyQxT1/+ETJXcTIuRh5t+/HCyFw9o3j7Bvfwar2ACEQtvn8CWQiTeEUlrn53+bfDbn1H3LzTyHSDjkpN/8UadKnuOfv8u5jnNmxgYSi54KHmfQbEmu0SOlHr1D4zinMkULfr4NgqUrrTxdo/v5rvGtLO1S0RrO7JHFE0KnRXLhE5HXo52aIEBIrWyCJdq8LXkUh3vJtksAnbNbIzB7ELo9iZHMYbgZhWAhDpqd7kqDiiNjvEXc7BPUNerev07lxmWB95xI3nwUtkGkeQKHwVIebwbm9LkWj0WieSwzDplCc4fr1X9Jtr5DLTZDNjgGKMOwhpbkrhqqaJ6OCCBXGQzmOqO4IZNFgRv3StZGONbTjeGpzsZx4L69AJjMO0h3+tNGdRkiBtIzhDWGUAmGZSNtE2CbCTMUwaZvIrIORz2LkXWTOxcg6SNdC2hbCttLHW+amkCbTbQ25+W8j/dM00q+b8p5/G32nNz43bJr0qzseZEJglvPkXz/M6D9+N+167WPMViUJcatH8w/naPz6C/x5bciveXEIOw06qzeJQ49+O4UVijj0Cbstknh3k9OD6hpBdZ32lXO4U3M4E9PYI2MYTgZp2ShAhSGx1yOsb+CvLtJbvEXYrA3lNdcdtECm0Wg0Gs22o9LW+G9cAAghMc0McRyQJIOJHpqdIfHDgZMid5PECwb21ZGujXD6TxLcdRKVelU9xrD7hcaQSMdCDvPvaBcRptG3x96uINL/E4bEKGSwZ8dwD0xgz41hT45gTZQwRwoYGS1w9otKFIkXbn0mStci98pBxv43P0Zmnb5//yqIaP7+a2p/9wnhSm0nS9Zodp3mwkWaCxcH20gpkjBg/eL7ePXVnSns8QUQ1quE9SqtC5/vwfNvP1og02g0Go1mm4mjgEb9JjOz32Jj7TyWmUFKm1xuiunZt+j1NgiC4U2je5lI/AAGNBbfNZQi6QUDJ1lK20JYfY5k7gEqiofOc2Q3MbLOcAuYu4pgaNrHDIlVzuMen8U9MoN7aBJ7oox0rbudYHe6u160Dq+dRiVbI5bCMih85xQj/947A4+SCtMge3o/zd9/TbTeGPi9UaN5EVEqoX7ra9Qud5C9qGiBTKPRaDSabSYIOyzefp+JyVeZ2fdtcrlJpGFx6MhfEIYeK8uf0etu7HWZGkCF8Vba0jCiwmjwTitDpr5GQ4pKkqEer9hphGNtelPtdSUapMCarJA5OkPm6HQaNFDKpSEK+UzajakTNp+ZtIMsAASF75yg9MOzOHPjg4+SGhJ7eoTyT15HxTG9ywvDmlmh0ewqSejtdQkvDFog02g0Go1mm0nigFZrAWmY5HJTdLtrCARh2KPTWaXVvE0UDac/1EtHooZ31E9tdlsNKCbdMQgfWh6cPn6peCE9pp43TAP3wATu4WncQ1M4ByawZ0awKoW9ruzFJFEoPyL36iGK3z9L5tgs0rUH3o0QAuHa5N44StTokvgh/s29GCvTaHYPYVhYmTxWtogwTMQj7q70astEnk5Hf1a0QLZDZESBnFHCIB1xaMTr+KqHIkEisUWWjMxjCgsQJCoiUB69pE3E/aa1AoElXDIyj4WDFJKEhFiF+EmPnmqjGOzutyvyZGUBS/T34aQAL2nTTHa+4yE9Pi6WcDCEjSFMJHLzzUCQ2hEmJCohJiJWEaEKiJRPRMR23kqSSKzNWkxhYWAhxeNriVRAuAO1aDSa54skiahVr1KrXsMw0vf6OA7Q7wvDxTB3j0GastlP1Pu9iDtpeZqhRBjGcAuYLzDCNrFGizgHJsi9foTc2YNYE2WkrZdEO4mwzLTz6y9eJ3tyDiOfeab9WSMFCu8cJ+n6xK0eUVVbFmheTAw7Q2ZkmsLUEZziaCqQCcndFmSFShIiv0sU9LRAtg3oT4MdYsyc5bDzKq5MZ+u/6r3HWnSLSIVkZZFxc45J6wBZUUAIia96NOJVVsIb1OJVQpUuogQSV+QYNaeZMg+RNyqYwiJSIb2kRTVeZjm8QTdpENN/nPuoOcWcfZKS0V9ceKJiFsOrfO299zSHoy8kBpZwyIgcJXOcghwhK4s4MoslbCQmQgiUSlIhigAv6eKpDp24Tiup0UtaBMonUgEJT2+6nNZikxF5SsY4BeNuLaawMR5bS4N2UqObNLelFo1G8/yRmvG7RJGPUvGmMKYZShI1sAC1qyRqcE1VCi3ADDHC1ALmXiAzNs7cOPl3jlP+izcwSzndybdLGMUs5Z+9Se71IxjZ7Qk3cObGKXznJFGzQ+M3X6D8/tdBGs3zQqYyxdjxb1Pef4bQ75BEAXa+gopj4qCHNEyEYdFavDxcYSfPMVog2yVckcXAImMUmLNOMmMdue/7WVEga+YZM2e50PuA9XiBUPlkZYFZ6xgH7TPca1ZhCwPbcCkZY4yYU1z2PqEaL+3yT7V9SAwKcoQ55yQT5hwG1iPbRwUGUhhYOGSMzVZ4ExQJnupSjZZYCK/QijcGEg3vrSUvy+x3TjFuzmFiP1UtvuqxES+xGFyhGW8Qo40TNZqXBcvKMT37DuurX9PrVUkSff4PLcN+PSnEU9Y4xKLfS046AjvsL7wXDFOSf/MYlZ+/RfbsgfS80uwaRt6l+L0z2/5+6x6eovLztwkWN+hduJ2OpGs0LxC58f1kKlM05s+z8PHfEPaaHP7x/45udZGNS++THZ9j+o2fUb3+KX5Le9tuB1og2yUcmaVojFA0xpiw5h6q8CrAVA6HnFfxvC5e0mbcnGPGOrrZSvkgSkFBjjBlHSRSIc1kva96YhUTqYhkc+RzL7GFy7g5x5x9gqwsYmKD4JGi1KM/XCUuWSrGJGvRPOIpfi5LOJu1nCQni5hYIMRT1eKQZcSYYl3cfvT2Go3mhcSyskxNvcH62jmU0hfsQ42UQ33XNTVzH6w+lSSoYfVV06TJewP+fpIwIm57xM3uDlW1NyRdn3CtvqNphNK1GPnr71D4zkmc2bEdDbBQiUJFMUnXI+n6JF5IEoQoPyQJY1QY3fNfTBJGqCD9953v21MVit8/i1HIDPV70yCIpxb6n7hj7JlRxv/5n7P8X/0Nwe11VKA7yTQvDoaTJfJ71G9+SdhtoJI4va4UaWJ6Z22e2tVPKR94hajXprN6c48q3excf9rzfIjCe7RAtktkZJ5xcx85o4xE0o7r+KqHLRxcmcMSzpaIkpNFKsYkyphgzJzFFi6RCukkDWIVYosMGZnDEBZCCAxMRoxpmsZG3wJZPV4l8D2cMIPEwBAmBiaGMLFFhrxRpmJM7uQhAUAgGTP3MWsdpSBHkOJuLH2iYkLl46ve1piiQCIxMIWNI1ws4W6JaQKBQpCQ0I4HGzm9W8sss9YxCnIE44FaAnzV3awlQSC2arGFi/1ALak/WSdpkDxFJ5tGo3mOEQJpWKAG94/S7C5CiuHtJhGAIQYvL07Si03NUKKiwZNT43aPzmfXaPz2yx2qao+IE+JWl6Trb/++hUDmXEb+6h2K757GnhlBOtYz7zYJo9T3ar1JWGsR19tEzR5xu0fS9kj8IP0dRzEqSlLxL45T0fqOeB0n6WsgUanP4D1/z57eT+GdE1B4Np+u5w4FseejogSzz59dCIF0LdyDk4z+h9+l+q/+hHdjJX0P1GheBIRAJRGh30El6Q3XJAoRQiINk9jv0d1YoHzwFUw3t0s1SYxMluz+Izhjk5i5AsJ2nunmQ+PLD+lcu7iNRT49WiDbJXKyRE4WCVXASniTWrxCoDwsYTNiTlMxpsjIfJrOgsGYOYsUBq7I0UmarEW3aCc1IhXhiAwj5jTj5j4Mkf4KMzJPVhaxcAh58kWGpzp4cQfiVNAxMJHCQGKSlXnG1f5dEchyssSoMU3RGEMKA6VSWakZb9BKNugmLQLlEakQtSVKSQxhbYlSjsziihwZmQegGa/jPUVwQU4WGTGmKRljGPfU0oo3aCbVTU+xh9diCQdbZHA3a3FlDomkEa/TS9okA9ai0Wieb+LIp167RjY3QRh2CQJtmjqsCNMY6nE3YZnwiC7yR5EuyLUwO6yoKB54Aa/CmHC1TufTqztU1YuHUcxS+NYJSj96BWuyjLSebtmj4oSo2SVcqRGuNYg2moS1NlGtTdzsELc2xbGuT9ILnnnML271hj48ZLuJOx7e1SW868sIx6L4nZMYpVxfHXSpSGZTeOsY0UYLFcU62VLzwpBEAUolmE5262uR30WaNnauTC9YRqGQloOQxmP2tD0Iy8YZnaBw4lUyswewKqOYmRzCtJ5JIOst3NQC2ctGRuaJVUQtXuVWeJ5GfLfTq5u0EbaBK3NbXWRFYwyBwFMd1qJbXPO/2Eq3lEh81SUnixSMkfRrwsARWVyZI0wGuwunUESEoDY9chKFr3anhb9kjJMzyltCHyg6SYPF8Apr0W089fhFpcQkJ4vkjXLa9YXJRrw0sDgGUDTGycvKPbVAN2mwGF5lLZqn10ctWVkgL8sUjREMYVGNlrVBv0bzEpIkIZ32CqNjJ7CsLL1edevO3x06nVXCsLNHFWruICxziI2604UfA9anohgV68+eYUWF8cAjsMIyEDppsW9kxiZzdJrKX76NPVVJhfABSXoBUb1NsFLHv7WKd30J/8YKwUp9ZzreXjKUUqnwu96gd3mB1h/P07t4G6OcR9omhe+eQjp2X4EWQgiMfIbi904TdzySjke43tyFn0Kj2VnCboskCnAKY1tfC9pVsqP7KMyeQNouhakjqChExTs8sSQEdnmE4pk3qbz1vc1Ezae7waiShCT0SXyPxPeJu8NzI1l/0u4ivaRNLVq5TxwDaMSr5OMK4+Y+TJG2ft/pYGrFVRbDq1viGEBCQjdpUo2WtwQyAFu6uDJLK6nuzg+0DeRlCUfcbaNOSFgOr7MWzeOpJy8cEyJaSZVWUmWJ61t+auopzInzsoQj79aiUCyHN/oSx+7U0k5qtJMay9ENBBIBTyXWaZ4PhGEgbRdp2QDEfo8kDPRo06MQAmnaSDcDSpH4PZIw5EU0E5fSJJsbJ1+YplQ+SBwHDyRZ3rj2S2rVK3tUoeYO0rEQxs7fdX0qRLrQH1TAU36ofXiGmMQPUg8qpfpeXEjLRNrPPh74UiDAnhun8O4ZMkemB9pUKZV+PnV9vJurtD+6RPP9C4SLz8+19fOAihMSLyBYrtH47Zc0f/slUb2djlm2umz8yz9gT43gHJpEunbf54k9WaH4vdMkXkD97z9F+TogR/N84zVWcfIVTPvuGrW7fpvc2H7Gjr1Dae40TqFMa+kqYW9nRSZpO2RmD1J+7dtIM5WRkjBERQFJFG16iKl05FIaJFFI4ntpR6wQCMNEWjbCNEnCAH91id7CTfz1ZXpLt3a09kHQAtku0k5qdJPGA19PSPCTDt2kRfEewStSAd2kSTupPbBNqAK6Seu+rxlYqSfXc4QpnPt8xxSKTtIkVk9zYa+eqVvLFPZ93WOg6CYtIvU0H64KRfwCLvs19+KOz1B55TsUT70BwPr7v6Jx4VPChk6ReRhmtkDh0CnGvvtTksBj/f1f0bp+nsTv7XVp204U+VQ3LlHdSGO3H+ZD1u325xmp2VmkYyHMIe0gE2Bk3IEFsqQXkOiF4dByx7ydRIHR38JfODYy+3xd4+0V0rXJnthH8Tsnn2r7uO1R+9sPaf7+a4LF6o4GCLysRPU27Q8vUf2bDwkWNtKO182PSRUlBEs1lv/vf8v0//mvcQ9OwgAdgO7BSUrfP0NUa9H6w/kd+gk0mt2hu34br7Z83xRCe/UmhpMFKXCLE7RXrrP69e/w6is7Wos9MkFm5gDSuftZ1Fu8SfvKObzFW0TdFipOmPtf/ec4Y1N0blym/ukfCRs1pOPiTs5SOPEK7swcid+jc/MytQ9/R+z7oIbnfVYLZLuIn3TxlffQ70UqxE86cI9A5qkuXvLwLqqEiJD7F5WGMDCes1+pIk4XjpvXhwJBRuZS0WyX1aWEGKWSe9I3BK7MYQiTUOlWes1DEBJhWhh2+kEhDOOFSZzaCaxihfzR01j5EkoVyO47jF9bw1uZ3+vStp0o8qhuXH7sY77ZUabZI0wD4VjpAuwZvYO2GyEERik78HhY7AUkuoNseFGQ9FK/KiPfn+glTIl0LYRj6a6YJ5A5Nkv21H5kxh5oOxXFhBst1v6H39D9+ibRRvOZ/cQ0d7kzUtn+5DKtP16ge+EWUbX10GOswgh/fo2Nf/VHRv7Rt8ge39d3mIqQEufgJCM/f5torYl3YxkV6t+j5vlExSFxHHHfwlgltJev4tVXkIZFEoeE3SZJtLOfDVZ5BHt0YuvGb/PrT2h89RHeyiJJ4EOSruuTIEjP9ygkajcJqmsgJUF1jd7iTYqnXqd4+k2Kp98k7nZoXfiCqD08I9HPl5rynBMon+gRQktMRMj9i6VQefjq4Z0ViUqIvtFlJZH3dWM9D3hJmgrpkLaNCiQT5v6tEdKI3VtA+kmXUAU4ZDdrEUyYc3STJlEUEfURfqB5fpBOBmdkHKs4QnfhOlG39dKPRhrZPE5lHMPN0l24Tuz3tjVyWZoWZiafCokYSMdFmi/qyJAiil68zrgXESEFMuMgXZukPWS/M0Ni5DMDCWQqUSReoEWUISfp+cRdr3+BTAikY2GWc4Qr9Z0t7nnGkLjHZnGPzAxkGK3imGC1zsa//COdT68Q1Ttph99eIHgms+th5I44Vv2f/0j782v4t1aJm4/3O1ZBROeL61iVPNIycQ/3Py5ruDbukWlG//F3WfsffkuwuKFFMs3QI6SBMIzUruU+HnwvigOPOHh4481OYWbzmIXSpn9YQOvC5/QWbj0wCZJ2hCb3/DuCGOIwIPZ6CMPEyOYonXmL8mvfJqiuE/se6oGfe294sd59h5yY8JGjg0olJOr+N+5IhY8UiBTqgceLLder54dmsoGnOlueYQJB0RhlxjrKtHWYkhzHEs6u1NKKq/fVAmzWcoQZ6zBlY2LXatHsPFaxQvH4a4y89l3s0gjS0PcLnMoExRNvUDr9NmY2v+1pOLHfxa+ukEQhUa9DUF8n2mG/BI2mH4ycg5Edsvf3TXFMuoMlQyU9H7UNSXqanSVq9Z4oEHwTmbGxxss7U9ALgjVSwNk3hjVaGGi7qNqm/fFlmu99TVTbQ3GMVAx9mlCBoUalXWHNP56ne/5W36/9uN6h9dFlWh9cIlh50HLmkQiBzLrk3zxG6UevYk+NDHVasUYD4JYnqBx8Fbc8sZVe7ZYnyI7uQ5qDdcTuBNJxMNwMKomJmjX8teWH2qSoeNNjUxqIb66vkhh/bYnOtYskYYAzPk1m30HMQnGXfoono1eEu0isIuJHeGSpVPK6//FEj/XiesCIXgh43gSyeJ1mvEFeVnBkJh0nwWTSOkBBjlCPV6nGS7STGkHiESifmG+0mW5XLckGjXidghzZqkVgMGHtp2CMUItWqMbLW7WEyiPaoVo0O49drFA4fBq7PIrh5uAFu1s7OCKNbT58CqRE2G7f4wz9EjbrNC9/heFkiTe9B8LmABe8Gs0OYeQyyNxw+TtJy8QeL6X+YwOcilGtTdIbjruwmkcT1zupKfkAyIyDPVWm+zX60uMROAcmsMZKg3VdhhHezVUav/mSpLO7HRkPxZAvZGKpShRx14cBPd2ChQ1aH1zAKGQo/fhVZNbpy85CSAGuRfkvXidudki8gHDtQS9ojWZYyI7uY+zEt1FxjN+qoeKEwvQxrGyRtfN/JIn29rNdGCbStEjiiLBRS435H4KKo3QqxzAQ1oOTIonvEVTXCOsbqUA2s5/erWuE1eHw5n3x3n2HFLVpIP+4RMNvXusolbzwCYiB8liL5rFFhknrwJaHmhCCrFEgaxSYVAfoqRbr4QLr0SKdpE6ogicez6epZT28jSMyTFmH7qslI/Nk7DxT6iA91WItXGAjWqSd1AmVv+21aHYWYZqYuSJ2eQy9ykgRpolVKGMVy4Q75AMQe13a187RvnZuR/av0TwtRimHWcwO1SC9sE3s6ZGBDfrDjSaxrwWyYSeqtYiqrSc/8B6MrIM9MwabGdmaB3EOTGBW8gNtEzW6eFeX8K4s7lBVAyAEwjKR7t53iwwT3vVl6r/8FGuyQu6Vg2Cb/YlkQmCWcpR/+iaJF9L49edpQIZGM4SkApRN5He48x7vFEZxiqNDYUkipEwbCiL12BT6JAxQSYw009TKRz3G31jBHp3EGRnHyA32vr2TaIFs1xj8QkZt/u9Fpx6vEamQQPXYZ5/A5P43AIlBVpSYswvM2MfoJg1q0TJr0QL1eHVbhalGsk4UhATKY84++UAtAklWFJmz88zYR+lteqWtRwvU4hUtkj0nWPkyVnkkfZNP9BgSgF0exSyUt1q6NZqXCbOcwyzl9rqM+5COhT07CsZgo1bRRlN3kD0HRLX24AJZIYt7aErrY4/Bnqj07et2B//WKr3LCztU0WBI18LIOXoc8Jso8G+vs/b//hXW/+U/wN43loar9Ik9NULph6+Q+CGNf/h8BwvVaJ4elcSoOMKwXIZxKkzFaX1ImSZZPkKkTnwfFcdI28XMPlz4UklM7PUAhXQzyId0mu0VWiDbJZRSaVrjINsw+DbPI4qETtJgPrhIPV5jwpxjxJzCETmkkJujjoI0hsCgIEdwrRwj5gy9uMV6vEA1WqKn7qrtz1JLN2lyO7hEI15j3Jxj1Jy+rxZSe3EkBoas4FhZRs0ZukmLjWiBjWiJnmo/cy2ancMqjeBUNlNY9rqYIcEemcAqVnQKp+alxBopYI4Mz91LAOnauAenBvYiCpaqJN0hGBPTPJa41SVcbxJ3PIw+x3uFY2KNFbEmKoTrjaFLXR0GzJECckA/wXC1TrA4HKM9Rj6DWSnoz+KHoIKIYHGD1f/uHxj/X/8I91D/74/CkDiHJil+7zRRrU3ns6s7XK1GMziR3yWJI8ZOfhczUyDyOjilMaxMgeK+E4TdxwdVdFZvEnZ3bow4CQMS30O6WaxS5ZFexVG3RRIGGNkcVqny0McIIRGbXXHCskEOjyw1PJW84LwMnWDPQkJMT7UIoh6+6lCLlynIUYrGKDmjhC3Si0eBwBAmhjBxVJacLJEx8pSMMTaiJerxyiOTPwetxY96eEmHerxCQY5s1lLGwtkS7e6tJSuLZGSeojFGNVqiFq/gq8EMeIcZM1ckO3eE7MwBYq9H89IX+OtLSNvBGZ3CHZ/BzBeQlgNKEXs9wmaV3sptwmYtvePQD9LALo1gl0exihXMTB7puAgpt1JTYq9L2Krjry0SthqP3beRyWKXx7EKZYxsHjNbwJ2Yxp3Ylz5ASCqvfof84VOP3E/n5iVa1871nehouFnskQncsSnMXBFpO4BIa++2Cerr9Fbmib3uQCmRZr6EMzKJXRnDyhcRpg0okjAg6rQI6ut4qwvEvS6PE2jT8dK0Y8zM5jGzedzJOZzRyc36M4y982PiXgf1iGTP5qXP6S5cf2T9ZrZA8eQbqej2CH+3zs1LdJduEnefzajfKpSxRyawSyOYuQLCdNKxtCQhiQKSwCfqtgkbVYL6xubPpReWmrsYpRzmSBHhWMOR/igFMudi758YeMTSX1gnbmuBbNhRUUJUbREsrJM5vq+vbYSUyJxL7uwBmn+6MHypq3uMsM3Un8rsf3mjkoSo0SEcsJtvpzBKOazx0l6XMbQkfkj361vUf/U55b8QuIenU6+xPjAyDpljs5R/8jphtUm4VNXJlpqhwquv0Fy4SOXQa4wcfQuVJDiFNEhs9OjbJPHjr0+W/O6OCmRxr0vUaePk8pj5IkY2R9iqQ3z/eRQ26ySBj10ewR4ZRzqZB8z8hWliFSvp5IpSDFNjiRbINENFTEQjXqcVV6nLNYrxKAVjJBXCZB5X5DCFlarOQmBiUTLGyckSWVnCiTKshfObHVzPRkJEM9mgndSoyzUK8QhFY4SsLJGRBTIPrWWMnCyR26xlNZynp4bjoutZMTJZ8vuPUT77LWKvi7+xQhL6ZGcPkT9wHHdiFjNfvF8ga1TpLd+kffNyKgg9RggRholVGiEzfQB3bBpnZByrOIKZvSOQGZsCmZ8KZM0a3uoCnfkr9JYfvW+7NEbp9Fs4o1OYuQJmroBhO1t3PYSUFI6cfuzPnkQhrevnnyhmqSTGKo+SLRwht+8I7sTMpkDmbu4nIO60CGprdG5fo33jIkF9HRU9/gNPGCaZ6QNkZw+RmdyXdnttHmulElQYEHZa+NVVeks36d6+ir+e/n4ehjM+TfH4azgjE5jZ9JhIy94SsgzbpXTi9cfWFNTW6C7eeOQxkW6GwtEzZKcPpL4JD7kbnoQBfnX1KQUygZHJkZmaIzO9H3d8Grs0ipkvIiwHKQ1UEpNEIUngEW0Kk63LX9G9fY2o+2Kcl5rtQToW5kgea6xIsLCx1+Ugsy72VAWzlO07LEMlCUkvIFprkHh6xPJ5IKy16F1b7lsggzTJMv/2cTpf3tAC2b0IgXRthGn0LZhA2pUUd3zUkPhSWaNF7OnRvS5jeFFpUu8d036ZsXFmx/re3Cxmyb16iKjapva3HxGs1iDS9iia4SBo16jf/AqVxNi5CtKyMZ0MWA5Bp04SPv7mV7zDJv5Ru0HYrOFOziAtG2dskrBefeA6PqiuEXs9pOVgj06QO3Sc9tVzqDB9n5VOBnt0AmdkHCElcbez9b1hQAtkmqEk2Ry77CQNVqKbZGWREWOKsjFO1ijhiCy2cBBsilPCZsScwhVZJAa3g4tEbM+Jdm8tq5u1VIwpysYEOaOEIzLYwr2nFouKOYkjN2sJLxGqYbJ+fnYMN4tdSbuySqfexKmME/s9Et8j8T2EYSEdh+y+g2T3HcQZm6L6+Z/o3LxEEjz8zV2YFu7kLBPf/Vl6R0GpVNwIfaJ2MxVipERaNlahjFMZ3xLmqp/8jvaty6jwwQ8G6WRS4SSThSQmatVRTgYjk0NaNkopwmaNJAxAPfwiKer0Z1pv2BkKR86QmzuCXR5Lj0ngkwQeQhpI28EeGccemSC77wiGm6Vx/mP8jZVH7lNaNpmpOUbf/hHZmUNI2027onwv7RQTm+JioZymUB46SfPi59S+/BPe6kL6c30DM5PDLo5gOC4qDgmbVYxMDsPNIk0LFccEzRoqDh8pgEW9zmMFQxUGeCsLCKUQlpN2PtgOZjaP4Wb7Op6PPigSM5Mjf/AklVe/gzsxm7Zpbwqoie+RqCQ1OzZMzEweqzhCZnIfQW2d3srtZ3t+zQuJNVLAPTg5FAKZNVrAPTrzyO7Lh6HCmGBhg6jlDZwSp9kbolob79oSKorT5MI+xFBpW2RP78eeLBPV2qhgeBYVe4pIO8gGEccAEi8YmoWZMA2syXLqPah5LNFGi9afziMzNsafZ/r3kBQCI5+l8vO3CNfqtN6/QLjWHKibX6PZKVQc4dVX8OorgMCwbGbe+ivsfIXlz36B33r89clOp1yGjRrBxhrqqAIhyOw7hLd0+wGBzF9bJmo1SOIYqzxC5c1302mXzfWcPTJO4djZrfHLsFFNp2qGBC2QaYaehJh2UqOd1JgPL1I0RpgwDzBp7seVBaS661OWNYrsF6doxKs04yoxfY719V1LQjup007q3A4vUTBGmDD3M2keICPzSGXcrUUWOGCfppGs0YjWt72WvURISenUmwghMdwMveV5OvNXiNppW69VrJCZOUh25iDCtMgfOEESpmJX58bFh+5TxRFhfSM1qIxCom4bv7qKt7ZI2KyiohDDyeKMTZGZ3o8zMgHSIH/gOGGzRthp4i3PP7Bfb2Weld/9m/vSX/IHT1A88Tru2BQkCdXPfo+38nAxCSBsN9K44ieQP3wSw81i2C5BfY32zcsE1TVUEmNm8mSm5sjOpcKYdFwqr3ybqJt2lD1slFEYJvbIBNN/8U+xyqMIKYnaLbzVBbqL11PhTkis0gjZ6QNkpvcjbZfSmbdBQPXzP9JbvPHAfts3L+NvrCCMux8BpZOvUzhyJhX2vA7r7/+CoF595Nhp0Kg+9oIybNVZ+c2/AgTSdjAcl8zUfsqvfIvC4cd37D0Jw82SP3SayR/9+xhuJhVTN8dMvdXbhI0qSeAjLDsdJy2N4IxNo6IAb+U2YbP6TM+veTGxxsu4R2dpvrf3KavWeInsif67imBz9OjcTZROsHxuiBtdvOsrRI0OZjkPRh+pfIZMu2BeP0K40RwKQXdYEIYc2NdaRQkqHg5xxKzksadHsAZM4XxZ8W+t0fzDOcxSjtKPXgHZn8gspEA4FmP/5HvEHZ/Wn86TdF+sG9maFwFFHPqEXgdpOcShT/yIJoPdImzU8NdXUFGEMAyy+w7RPPcZrC3d97i408JfWyYzcwC7PEL2wFEy03P41bV03VIoYuYKW17rqR1Pffd/oEegBTLNc4UioRlX6cQtlsPrzFhHmbGObHmUAVjCZsY6Ri/5nHgbRi0fV0srrtKNm/fV4ojM1mMMYTFjHsWLO3RfkFHLOzjlMfyNFaqffETtyz+RROFdEUkaWPlPKRw+w9h3foJhO+T2HyFs1egt3nxoF5mKQry1RaqfvUfUaeFvrBB1W6g43txverdCSBNnfJrRN75H4chZMAwyk/twx2ceKpDFfo848O+bUrJHJu4RwxRBo4q3vvTAfPxWbUl/F89OZZyo16H+9UdUP3uPsNPY7ORQsCkmZvcdZvrP/wnSdjEyOdzxWezRKfy1B+Pl7co4o2/9MBXHDJPu/FVqX39I+/p5VBTd7XiTkka2QP7gCSa+/1dI26Vw7BX82jpBbY2417n/mPTaJF73voVEdvYQSZSKYSqO8Wvr+OvLqEfcjXqUN9lDHpl20YUBZqu+mVjz9AjTIjO5j4l3f4rhpOe9v7FC89LnNC99TtRtb9amAIGQEmEYGG4WM19Kj7O+U6x5CGYlj3toEqOYJW5198wOw8i5OPvGcA5MDLSd8kPaX1zXCZbPE0oRNzq0PrhI6UevYgxgLl989xS9ywsEyzXdMbiJimIGDRMXjoWwBgvC2CmyZw+kKaWavvGvr1D7dx9jjZfInJhD2P0vbY1SjpG/fAuShMZvv4Q+r/U0mt3Eb6wSB710nbXHqCgkrK/RvXUFZ2yS1uWviVr1hz62c+0C9sgYdrkCCITt4IxPp92+4k53vCLqduheu0hYXdutH+OJaIFM89yhSIjwaSch8+EFpDCYMOdwZQ6BQGJSMSYxhbXjC5y0loBOEnE7uIAUkglzPxmZ36zFoGxMYgp7mLwHtwWVxHQXb1C/8AlR50HxLwgDmle+JDOzn9zcUaTj4oxOkZnaT+fWpYfvM4poXvoCFYUkgf8II3Ufb+U2ta8+ILf/OFK6WMUKVqH8iEIVqPj+w58k94skcYKKo1SMewaENGjfuEj9/EebXWH37y8JfXpLN2le+pziidcxnAxWsYxdHn1AIJO2gzs+Rf7gcYRhEjZrNC59Tvv6+Yd6dgVhQGf+Co0Ln1E+9SbScsjOHMBbuU37+vkHjolS99em7jkmirtRzs96TLizR6XS4/GIMdZ+sStj5A+dxMyXQAiC6ir1rz6gefmLx3b6Rd12Oko7BBcYmiHFkFjjJQrvHKfxu69Qwd50/bqHp8kc34e0BjAaj2KiegfvyiKJHrl7rohbXVrvX6D47ZOQsfv2nDNHi+TfOka00aJ3SY+NoxSJH6IG/IyRjoUcAoHMKOfInjmIs69/Py1N+t7n31pj/X/6PRP/27/AmRtHOtaTN2Qz2XL/BMXvnSbu+rQ/ePiEg0azl7SWryKkSeR1nvzgXcBfX2H9vb9HGAZhs741PfTA4zZWaV34AsNxyR87A0Ii7wlQUXFE2KxT/eC39JbmSYZk1B20QKZ5jlEkdJMma9EtCrKCK1P/AYHAlTkku3fBo0joqhZr0W0KcoSMzN9TSxYpXrxTLWhU8dYWCBsPH1dTSUzYqtO6dh5nbBrHzWLlS2Sm9j1SIAMe+UZ7L0ng4a+nHWaWZSFtdyspci+VyLDdoLd4E29t6eHinlLEvS7d29cpHDkDTgbDzWBmHhynsApl3Il9mNkCAL2lG3iPCSMgSQhbddrXzlE8/iqm7eBsJmk+IJA9x9ilMbKzh7dCFtrXL9C+eZGwWXv8hklCEugRCs2jEUJglvMU3j1N58vrhOutvkartxOZc8mcnsM9OtO3UAIQNbv0riwQt3q6Q/I5I/FDvBsr9K4skj19ACPvPnkjQFomuVcOEq03CWstorWdSy57LlCQeCEqiFBx0nf6qzANZM5FZp29G7MTgsI7J8gcmUbm+vv9a+6S9Hx6F+ap/e1HVP7qHdz9E313BUrXJnN8XxpwUmvjXdFd5prhIurt3DTU0xD3unhLt554A12FAb2Fm6mvcXUde2wytUVBkAQeYb1Kb+k2nesXNhsthue8e/FW7ZqXjl7SfsCQXyARgxpRbEstLSJ1/3hLWsuLR9jYSEWJxxm1xzG9xRubxosKI5NLvcO2ARVHRN02Vr60acxrgBR72iLvV1cJGhsPDQu4QxJF6WM2F97CsBCW/cDjrEIFd3SKO3OQ3aVb6cjmY0iCAG99Ke38UgozV8QslNOF9gtwwScMA6tQwqmMo5RKPe1uXyWoaw8ezfYgMw6ZozPkXjtM64NLxI3dvWObPbGP7Kn9WGOl/jdSimi9Seezay/Eef7SkSjiVo/mH89jTZSRWadvo3l7okL+zaNE9TbN339N/LKnWkYxcdtDhRHCePBz9WEIKTArBazRIn5390d8hG3izI1T/P4ZrMlKXx5amgdJvJDmH89hjuSRloG9b7zv88gs5cieOUDc9thodgg3mjrZUqN5FEr1PV0S9zp0bl7BX1vCmZjByKTJ3InXI6hXCTZWn3myZCfQAplmzxCbQ4iKBPUMqrElXIxvdItFKiCh/9Gw7arFFu4D3WKxCkkGNcV4Doi67TRF8XGohKBeJQkDlFIYjpuOxj0JKZGmjbRshGEiDCNNcxOCzeF1zEzu/g6LIbim7CuFRSXEXm9rDERI+dCkOiObS9M8N5GGuZnG+XjzXum4W8dFWjaGm0Ga1iMDCJ4nDCeDmc0jbQe1mUgatZsoPTap2SaEFBg5l8rP3iJca9A9P4/yd+H1JQRGJUfxB2dxD00NlMSXBBHBUpXu+Vs7WKBmR4kTWh9eIvfaYazxEka/XUQC3MNTlHmNuNmh/fl1kp4/vF5KQiCzDiqMUGG8I4JuVGsT9wKk259ABmBPlLHnxvDnd1cgE5aBPT3CyF++TebIzEAedJoHSTo+jX/4Auk6lPMZzEqh72tDa6RA8XunCVdqNN/7mrDaGt7zSKN5nkhionYzTbB8TtACmWaPENgigyOyBKqHr7rcdT8aZC+CUXNma7wS0qTJnmoNJJBtVy0j5jSZe2pJRy+bJOrFSbC8gwrDvoQJFYckQYCKE6RpIG378R1NQmLmimQm95GZnMMemcAqlDCcDNJ2EKaFMEykYYA0hkEX2yL2uo/tHruLeuLLS9oO0r0b+DD5w79+qpqENNIOtRdAIJO2szlKmwYnhA3tKabZfoRpkDk2S+nHr5F4Ab2Lt3e8819mbCo/fZPc2YOYpdyTN9hEKUWwXKV3eYG4OTwR6ZrBSdo92h9dThNMT+/vu5NImAbukRkm/vc/Rf3Xv6D71Y3h6yQTAgyBzDjkXz9CsLBOsFTdkUCJYKVO3OoNlATp7B8nc2yW1p/OD2zy/9QIsCYrlH78KuWfvrlLT/riE641aPzmC6RtUvmrd/oetUUIjEKW8X/2Y6Jai/anV9ORdY1G89KhBTLNniAAR2Q46ryBLR2acZV6vEYzXqebNJ8obkkMsrLAtHWYKeswrrhXIItYi24/MOr46FoEjnA54ryGI7O04ir1eJVmvEEnaZLweHFLYpCR+a1aMvfVErMeLRD2WcvzhFIDdNttmbMbINJUQRV947gKiZnNM/LG98jtP45VKCPMO91jRppgeaeDLK1gG3+a7SEdbdyeq2shDaTRn9Hs43ckBvIyGmaEYSG2jokijsKhbM3WvBgUvnUCEoUwDLpf39yx5zEreYrvnqbykzcxB1jUA6AU3Qu3aX9yZWeK0+wq7U8vY0+PYE9VsEaL/W8oBdZokan/4i9p/PoLGr/9Ev/W2lCM3JqjBdwjM+TOHiR75gBmOcfaf/drwo0W7IRAtrBO3OwA431vYxSyZI7MkD19kO5XN7a9poeROb6P8p+/TvHd07vyfC8TwcIGzT+cwyhmKf3wlf43FCBsi9H/6PuoWNH66NLudBBrNJqhQgtkLzF3UhalMJCYGJt/z8g8GVl44NG2cCkZY8QqJiEm2fzzzr/VQLfd0md3ZIacLOOKPGVjnFD5BMonUD2CxCNUAQnR5r4lJiaWdHBElowskJUFHJFBbsbFxiqiHddZCW8OJEoJJI7IpGb/IkfJGCdUHqHy8ZVHkPSIVEB8Ty0GJvZWLekxc0UWKYytWjpxg5XwFoHyBjg2zwlSguj3zpy8K9IohfpmJL2UOJVxxr79E7IzBzDzJVSSEDY26K0sEDarxL1OOqoZhag4Rjouo2/9CLsyhjS3QUjaBpR6cmfYADu7L2mycenztD15wAWPt7rQZ1fbc4BK7hPEUqP+F0P80wwfRtYh98ZhZMbGHC3Sev/C9i6WhMDZP07xu6cpfu805kih/26HTbwbq/Qu3iZ82Q3aXxCSjk/7k8uYIwUqP30DYfZnNC6ESFNYRwoUf3AWe3aM7pfXaX9+jeD2+g5XfW8hILMO9vQIzr5xnAMT2NMjWGMlzHIes5wDQyJta8fu2/g3V4g2mqgkeah9wUPLNiTOgQkqP3uLaL1BuN5A7ZAHlcy5FN45TuFbJ8ic2IeRzzx5I81AqCjGu7FC/R8+xxor4R6Z7ivZUggBAuyZUcp/9hoqimh9eEmPWmo0LxlaIHuJEAiyssiIMYUl3E1hTCKFRLD5dySmsB8QyIQQ5I0KB+yzKBISFW/+mZCQoIhJNv9di5doxTXiJ3Re3cEQBobI4JDZ7EhSRElIqAJiws39J4h76rOEjSnu95eIVEgrrrIQXqaTNAYU7FKkMHAeVgsBsYq2hMB7a7lTz73EKqQV1zZrqQ807vm8IE3rvrjeRz/QQFoWQhqoOElH4r7R9WPliuQPnqRw5AzStonaTTrzV2jfvERQXSPqtkgCf1Mci1BJgpkrUj7zzq6nzO0WSRSmqYubKZadW1fwlucHHilM/N5QRSc/C0kUbv38QkjMbA5h7F5areblw6oUkK8cxChksCfKdC/exr+58sxpkeZYkcyxWXKvHSZ39iDOvrGBtldKoYKIzqdX6F26jQpfvDH+lxX/9jrtDy9iT5bJv3E0/WI/YtKm4mRPlDGLWezJMs7BSfwbK/jzawTLNaJ6GxVs02vFkBgZG1nIYpXzGJU85kgea6SINV5K/5soYxQySGv3lhtRrYW/WCWqtQfqwjMKWXKvHCT+62/TeO9r/Jur25dqKQVGPoN7eIrsyTlyrx7C2T+hxbEdJOn69C4tUP2bDxn9x+/i7BvrSyQDkLZJ5uQ+4k6PuNWje077O2o0LxNaIHuJEBjkZYU5+yQ5WUYI0XfSYyqupR1bD+POqF2iYq74Cb2kTfxY3y1FTISvekQqxBDmplF+OkJnSQeL/sxKlUrwVZdmXGUtus1KeGMgcUzBNtfSo7VZy3J4/YUUxwCMTA7pPOHiTgjMXAFpOQgpif0ecffBuGKrWCF34DiGkxoT95ZuUv/qQzrzVx7jVSZSP6p+u9juY/jvBiZ+j6jbwi6nC2cVRwTN6kOP3/Yw/Mck9nupz1scgxBYhUoaGS3lCyuUanaeuOsjLOORi3gjnyF7aj/OgQncL2/QPXcLf2E9NQNv9Yg7vVR0eFSXgQBhmRg5F6OYxRwp4B6eJv/GEdxDU/0bst+LUvQuLdD+7CrBcnXw7TVDi/JDelcWqf/qM8yRAvbs6MACk3Rt3ENTOPvGiRodepcX8G+uEixXieodkp5P0gtIgii1O4gTVKLuft4KkQZFGBJhSIRpIEwj7fyyTaRjIbMOZimLUSlgj5ewJipYEyXMUq7vzredQEUJ3rUl/JurAwlkQgqMUpbSX7yOzDi0P72Cf3OVsNoi6TzFFIAQGHkXo5TDGi3izI2TfeUguTMHNpNKH37tojZTTaNqE+fA5FZXk2Zwko5H6/0LWOMlSj96FWd2tO/XppHPkD1zkKQXENXaBMuPT23XaF4GhGEiHRdhmsTdzgsbkqUFspcIAcjN0UD5VKLC4/adfnobwkTy5LEnhcJPulSjxS3xLa3LQCA3/9sUqQT3rN0VKu1d2xrxDJXPRrTISnSLRrz2FJ1jCj/pUY2XkMJ4ci3cqefeWhISIkLlU42WWIluUY9Xn6qL7XnBKpSwco+/+BTSwB2f2TJWj70uQWPjgcdJJ4NdudtB0b19DW9t8bFG/tJ2MbP5gUeSgM393rNvKRm2K9Cw1cCvrpGdPgiAOzFLb3l+5wSye46JgL5HU3aTxPeI2k3iXgczX8AqFHFGJvDXl4l2TDjUvKgopSBO6F1awKzksacqj+wwEIbELGQpvnua/DsnCBbX8a4s4d1YwV9YI651SIIwHR9XpOfTpsggLAOjlMOZGcU9Mk327EGssRLSfrpLMBUnxK0u9V98jH9zFXZoFEyzd8TNLp3Pr2FkHUb+g+9gTVaeqgtLWAbWWBFrrAjfPUXiBYTVViqUrTWJmh3ilofyQ1QUoeJka1xTmAbSMZGujcw4yJyLWcphlnJpt1gp13dHzm7jXV2ie+k22dP7B0qzFFJiZBzKf/E6meOzdL68QeeL6/i3Vh8uJioFm9eGQsrN4yYRponM2Dhz42SOz5I9tR/34OQTxRmlFHG7R+erG3Q+v8bUf/4zsK2+Axs0D6KCiNrffoRZyGJkbMyxUt8pwdZYkdybR4kaHar/9oO0c1iPW2peYoxcnsz0HFZ5FG/pNkFtnbjbRsUvVhe7Fsg0e0aIz43ga24Hl8nKIiVjjIIxQkbkcGQWSzgYwkJiIBCoVA4jUD5e0qYTN6gna9SiZQLl9W8Y/4habgbnWAiukJUFisYYRWMEV+Rxv1GLRKbea0QEytuqpZGsU92q5cVfsDgjk9gjEwjTeuQdBGEYFA6fxMymwQVRp4W3uvjg46S8z0cs2RylfBRGJktmZj9GJvdUHWQqSdIupPTZMTNZpGmSbNM0xXYQ1NfxlufhzDsAFA6fpnv7GsHGMmoHuqVUHN89JlJi5vLpWCzDdXcobNXprd6mkD8FQOHYq/j1DaIbF/e4Ms1zR6IIqy1W/9u/xz04SeUv3yZzbPaJmwlT4uyfwNk/QQnSUNokIW71SLp3xIYEYZlI18Io5ZCutW1hGXG7R+O3X9H+/LpOrnyBiVs9an//KTLnUv7Jmzizo8+8T+FYaQjA9MiD3/zmJdRzrMlE1Ra9i7fpXVkkd/bgU+3D3jeGvW+M8k/eIG508G+t4t9eJ6q1iDseiReiojj1VLNMjEIGs5zHGi9hz4xgT4+mAmKfYgwAStH+5ArVf/VH4rZHsFzDnhlFPKWYrklJuj4b//YDhGVQ/umbiAGEXWu8ROUv38Ff3KDzyRWdbKl5qXFGJyiefZvC8bOgFPXP/kT1498TrC3vdWnbin7H3SGWo+tU4yUEdxbvCi959IVsJ2lwzf+c+eDC1tdC5ROqh6/YE2Ia8Rrvtf/lfV97XHJjvJnu2EjWN7u8doZA9R5Z98OICGknNXqqxWp0C4lECLk14pheWqRtZFv/U8lmQEC0aZy/PXd0IgLaSZ2earMWzT+hFlAk99QSExNuWy3DjjBNcvuPEtQ3qH/1wQO+YoabJbf/GPnDpzEyuXREsLZOd+H6A/tKwpCo28YqlAGwRyexihX89QffcA03Q27uKGNv/Qghjae6sxp7XeJeZ/MHEeQOnKC3PE/UaQ28r50i9np4q4u0b14mt/8oVr7IyGvfRRomzStfkQSPHvmQjktmco7Y9wjqayT+k8dDol6b2E8v/KTlUDhyFm9l4bHPsxf4G8u0rp0jf+AESElm+kB6XEyL9vWLqPgRgp6QOJUxkijcCnzQvNyoMKJ3eZGk69P68BIy42AUc9iT5cdu9833HIVKO8yKWVTe3ews4W7yrrH55zYIZFG9Q/uzK2z8z3/QC7WXgURR/+VnxN2A8p+/RvbEvmfa3WM/L59jQexheNeWqP/6c9zD08iMPfC1wtbjLQOzkkfmXdyjM2mX6GYHmbrTKSoAef84qrDMtLOsn+fdvGxs/uE8jV9/jn97HSPn4l1dTMdEtUD2zETVFo3ffYWwTSo/eXOzVf7JvxuBwMg5jP8nP0J5IZ2vbjzdyK1G8wJgFsrYlTGEECgUQXWNxHvxzgf9jrtDPE7cehgJMb7q4qv+7wbHRLST2kB1RQREybAtDNVWKuY9X9ozhqmWYSb2epi5IpVXv4NTGaO3upCKTkphZHK44zPk9h/DyhURUtJduEHn1uWHjsJF3Sa95VtkJtOL/8LBkwgFnfkrhK06Ko6QtotVqpCZmCOzmXQZ1NawihWk1f8IBUDQ2MCvrqSdWEKQnT3EyBvfp7twg7BVQ8VROmdv2UjTwq+u4q0ubMtx6xuV4FdXqH3xR6xiCas4gju5jxHbJbvvMH51hajTIomjNBPWsjHc7OboYQUzX6R1+SuidqMvgczfWCFobKBUgrQs8geOk/gevZVUOFRJjDBMDMtGmBa95XmC2toT9ytME2GkgQ5mroi07/otGW4GM18k8T2S+M6IT8zjTrqo16G7cIP61x9ROvUGhm2TnT2MmcmTP3gCv7pK3Ots1SstBzOTwypWMHNFmpe/oH3johbINGnS2ZVFEi8gbnVpf3IF4ViM/HvvYFby/Sfg3VlkGeLpRr77JGp2aH9+ldrffky0MTxivmZniZtd2h9dQgUhcbtH7tXD6RifHrt7LHGrR+/8PPW/+5jyz97CyNhPJVILIcA0MEwDMv350Q6EUqhEpeLYP3xG78oiKohIrIje1SVyrx3BKGgz/2cmTvBvrdL843nMcp78O8f704QFYEjsqQqVn7+FimM6X1zfvrALjeY5wnAz6VTQ5oi5t7pI7HX2uqxtRwtkGo3mqegt3UQlCZmJWUpn3iYzc4DYS5PdDDeLVaxglyoAeGtLNC9/Sef2VUgeDC2IWg3aNy6S23cEqzyKXRmnYFo4o5NE3RYqjpGWjZkvYRUrqDiidekLkjCgePKNgQWyqNOkt3SL3uINsrOHsHIFCodP44xNE3WaqbgijXTsU0oa5z/ZfYGMtNOtM3+F6qe/p3jsVdyJWdzJfdgj40StBtEdIQiRep44LmYmh+HmQAh6izf7XhCEzRq9hRtkJvaRmdyHlS9RPPEamak5ol4HkgRhGAgzHRWLA/+RApkzMkHuwHGk7aTbGCZCmlj5Is7o5NbjMlP7kaZF1G2nI55JKpDF3Q69lfmHH/MkIayvU/vqfYQUZDdF2MzMQZzxacJWPX0d3qnXsjFsFzNXQJgW3uoCop/0Vc2LjQIVxnhXF0l6ASgIVmq0/ng+HcP58auYo8VdTd97HGGtRefTqzR++xW9y7v/XqTZW6KNJu1Pr5B0feJGh9wbRzCLWZ3i+zgSRbjWoP6bLzAreXKvp8dsu0adtwOVKJJ2j84X16n/8pO0o3WzO0mFEd7VJZJguGwOnmeSXoB3ZZH6rz/HHC3izI0h7SePW97pBM6c2k+x0SHxgjTZUvuRaV4ypGUjbQelVOoL3GqiwhfvPWo4rvw0Gs1zh7e6iF9dJWo3yM4ewhmZSNMqDROUIolCgmadqFWneflLWle/Jmw8PG0t9rp0F25Q++oDCodPYZVGMTLpiOadhMIkDkn8HkGjRmf+Ks2Ln2HmiuQPnYR8/0lVACqK6K3cpvbl+yjAKpQx3AyZiRmQ+7Y8hVQUEvU6SHMwAW47iXsdal+8T+z1yB88gTM2hZktpGJheTTtclFpgqqKIpIwIKitEXVb+NVVVNRfp5SKQroL15COi0pirEI5HdWc2p96qChQSZwek24baTz648OdmGX8Oz/FzOU3v/LwBUlmct9W1+DdQhR+bY2Nj3/7SFEyCQN6y7fYiAKibpvM1H7MQgnDyWCXxhAjm6ELKvWaS+KIqNsm7nUImtUX8sNcMxgqiYnbPfzb63cXoHFCsFyl9rcfIQyD/JtHsGdGMXaia6SvItPzOlxv0vn8Go1ff0H3wjzEL77HpeZB4nqH9qdXCJarxB2P7Mk57OkRZNbt23R8r1FKoaIEFcWp0f1OP18Q4d9ao/a3HwGQfeUQZjk/FMdLhRFhrU3v3C02/u0H+DdW7utKUmGcvj+1e2l4wg52p75MxK0e3S9uUC/lGPmrd7CmR/q+EWJkbPJvHCHxAqJGl2D+yV30Gs0LhZQgDZRKiHrdF86c/w5aINNoNE+FkAa9pZu0b1wgt/8YhYMnsCtjSCebdvl0mnirC7SufIW/vvTEkba422Ljw3/AW54nd/AE7sQsVr6IMCySKCDutvHWFmnfuEh38QYqCom9DkF9I40b7g1mVh21GzQufoa3tkTh6Fkyk7OY+VLajaYS4iAg6jQJaut460sP3YeKI+JeeyuZM/F7qId0yN2/kULFMWGrDijCVv2JI5Aqjmic/4TOzctkpufI7juyJZSl3XOKJEjForBRxVtbpLtwPR2ZHCCCOfWT+xBvdYHC0bO4Y9OY2QLCNFFJTOL7RN0mfnWNoL7+yP0kUZiOf/Ypzn2TqNsmeVLdSZKKtOsruBOzZPcdwh2fwS6PIW0XIWXqN+b3UmGsukZ36Qa9lds7lwSqeW5IvBB/MRUa7usCSBRxvcPa/+c3ROsNij84i3t4Cunau5rsqhKFCiPiRpfmb7+i/stPCZareuT/JUcFEf7NVVb+m19Q/O4pij84S+boDEY+s2XkPnSjl3duOIXRZopmm7DeQoW7tLCKE7rn50nCiMQLyb9zPO2+e0Ki5I6wmcydBBHhWp3Wh5eo/e3HhCsPsUtRiqTjEa41sGfGMPLug4/RPBVxu0ft332MNV6m+O4prIly3+/vZjlP/s2jJF7I+v/4W5Ker9+XNS8NKgpRYYCwrBdWHAMtkGk0mqdFSpCSuNumefFzWpe/fHB0QSWpz5fq/+qhc/sq3cXrD0+n/Mb+onaT+X/93wAyHd0cMN1RRSHe2gL++tJm0tQ360+jGB6VGumtLbLyu2VWfv+3m+XFDx0hvf9HiAnqG9z8//6XbAU+PElU2yTqtmhdu0D7xsVHpHeqra6TdNE/+FVbEnh0F67TW7r5iN/B448JQOvqubTGp3Z97v+YqCSmtzJPb3Xh0Ubo6h5DZaW7bzQQdzy860uPfs+IYmp//ynejRVKP3qV0g/O7qoPkPJDelcX2fiXf6D79S0STy/CNPcQJzT/cJ7OVzfJv36Y0p+9Ru7MARjSLqO40aF7YZ7WBxfofHadqNXd9U5I7+oya43f4c+vUfmrd7YlFfRp6Z6fp/Z3H9P59Gp6bj8Gf34d9/C0Fsi2m0Sx8S/eQ2Zsit87k47f9ok1Xqb4nZNEG03qf/8piac9TTUvB7HvEXtdLLuC4Q7XyPp2ogUyjUbzdAixleuZjrJt08XuZocV9CmQRM94B0MplIrhacofsNZ7Nhyos+v+TRPSDIlBn3OQ53jan+vO9gkq2sXFj1KgYq0faPom6Xh415YfP+YVJ3g3Vojqf6Tz+TWK3z1N7o3DabfODgkRiRfQu3ib1ocX6Xx5g3CtocUxzcNJEuJmh/ZHl/GuL2PPjJJ7/Qi5Vw5ijZWQe5V8qBQqTgiWqnhXl+heuo1/c5Voo0Xc7hF3vb3xblIqTTL8/Vd4N1covH2cwrdPYo0W0sTJHSbu+XhXl2j87iu8ywsEK/W+zm3/9hpxWyfW7gRx26P+i08QhqT0w1eR7pP9yACEFJhjRSp/+TbhepPuVzf070jzUhDWN/DXl7HKqRWOVSwTtRpPv6YZUrRAptFoNBqN5qVBKZX6j91YfmLXqfJDwtUacatLWG3R/vwq7uEp3MPTOLNjmKVnvIOqFIkfEqzU8a4t4V1bwr+5ir+wQVRtDdR9q3kJSdLXcrw5ihcs1+h8egV7ehRn3xj23Bj2VAUjn90Z3y2Vdi1HzQ7hepNwrUG4WidYrhFtNAmrLaKNJnGrh4p28KZOv8QJcb1Dr+sT1Tv0Lt3GPbR5Ps+NY44UtlX8jlpdgqVqek7fWMGfX8O7tUrc6vXdQeffWiNqDmYhoekTpfBvr9P8wzlkxqH47mmQoq8xZWma2FMVRv7ROyRBSO/8rTTwRaN5gfHXV+ktplY4wjTJ7j9C2KgR1jf2urRtRQtkGo1Go9FoXgyUovXhRfzba4/uoFHgL6wTVlv9dWYpSLo+3uWFVMS6soizfwJ7dhRrvIRZKWAWMsicg8y4SNdCmEa60JZyq6NGxTEqiEh6PnHXJ271iOttwo0W4XIN7+ZKasrd9Z67jrHO1zeJu37fY2AqiPG1wfX2oRRJ18e/vox/fRmjmMWeqmBPj2JNljHLOYxiDqOQwcilr1Hp2kjHgs3Xqti0TUgn/xUkm6/bKEaFcRoC44ckXkjS89PXcdsj6XhE9Q5htZmKYmtNwo0myh/ejgIVRATzawQL6/SuLuHM3cbZN4Y1UcYc2Tyf8xlkxkE6FtI2U88yKRFi0yMwSSBObR8SP0J5AYkXpOd2u0fc6BBW03Pbn18jWKqSdB8/TvkwwrU6zffOESw8xvez6+NdX95VETLpenTP3QSlEGYfoqJKvdfupHQOCyqI6F1eRCWKcKM5sJCsooSk6+l7GZqXgqjdpLdwg+6tq+QOH6dw9DTBxiqJ3xvYC3qYEeoJZ7QQQp/yGo0GZ2yK0Td/SPnstxBSsv7xb6l/8Sf8jeW9Lk2j0Wh2H0Ni5DObC+tNoaycT0cwHRNpWQhTbhrux6gwFRaieoeo1iZcq+MvVonWG6hwCLprNC8s0rWxJkqpAFTJYxSy6X95F+lsCrqWmYq6grviWBiTBCGJF6TCWMcjanWJm12ieptoo0VYa8GL8PqVAplxsGdHscdLmGMlzFIuPUZZ965IJkSarH2vcNjxiVtdomY3FQvXGgTL1VQM2otxUo1Go9khjEyO7IEjjL37F9iVcdrXLtC68Dm9xXmibhv1hFC2YUAp9VglXHeQaTQajUaj0QxKnKTm440OfL3XxWg0jybxAvxba/i3dNfeI0nS1Ejv0gLepYW9rkaj0WiGDyFJAp/urWusJwljP/hL8sfOYI9O0L58js61C/i19U37isFuDiRBMDReZlog02g0Go1Go9FoNBqNRqPRPBSrVMEZncDIFTDzRcJmDTNfwBmbxK6MUXnzXZIwIPa6aYjaALPHG+//mtaFz3ew+v7RAplGo9FoNBqNRqPRaDQajeah5I+epvLGdxGGAdJA2g6G4yCkgZAGyrSQjouRzYMaLM3eyOZ2qOrB0QKZRqPRaDQajUaj0WieHUOSf/sE9uwovXO36F249cBDzPEymaOzGOUc9b/7qO9Uz5cFYRq4R2dwj+6jd/EW3pVFnWqs2XPMfAFnfOqR3xdCgBBp6MuACGk8S2nbihbINBpNX8S9Lp35q6gkBgS9hevE3ouTWKLRaDSaxyAEmaNHkbkc4eoawcoyxDtszi4Ezuws1vg4cbdHsLJMXK/v7HNqNJpnQhiSzKn9ZF85TNz2Hi6QlfNkzhzAnh2j8atP01RQrf/cxTRw9k9S+O5p4k4P79oSxNt4gITAGisRt3skvcHTVYcBo5QDIYjr7b0u5aUhrG3QuXF5R/YdNes7st+nQQtkGo2mL6JOk8b5j2mc/3ivS9FoNBrNLiMsi9IPfog1PUP7ww+IGnWSTmdnn1RKsqfPkH/rbcKVZRrvvUdPC2QazXNP4vmEy7W0c0wLYw+SJET1Nt6NZeLGNr/PCoHMuuTePEbvwi38myvbu/9dQLo27rF9CClof3Bhr8t5aejeukq4Q0KWvzE8r0MtkGk0Go1Go9FoHo0QCNvGGhvHLBYxikWMfH7nBTLNsyEEGJtjK3GsR7Q0Q0Mwv0Ywr1NVH4UKItofXNgR8UdYJs7BSQrfP0tUbz+XApk5WSH35jGUH2qBbBcJausEtfW9LmPH0QKZRqPRaDQajebRKIXyfYKVZRQQbmwQNRp7XZXmCRjlEtk3ziKkQefjz4lr9b0uSfOyoLXYoUXYJpkTc0jX3utSnhpnbgJrtEiwuLHXpWheQLRAptFoNBqNRqN5LCqKqP3d3yEch7jRQPnPp2/NMCNMA/vIQYRp4n198Zn3l7Q79L48v/V3jWZbkQJrcoTCt0/i7J9E2CZRtUnv0gLCkA92LEpB5a+/i3tkBiPnAhCuNVj5L//1I5/CqBTInj1E5tgsZqWAMA2Snk+4Wqfz5TX8a0tbHlrCMsicmMM9ug9rZhQjn0FIQVTv0Dt/k+65m0Rr9a19l3/2NsK1idYbIAS5145gFHPE7S6987fofn2DcLm69fjin72OWcwRbjRQYUzuzWMYxRxJ18O7dJvuV9cJFu7vrpH5DO6haXKvH8GaGknrqbXpXZyne+4G0dr9Nxoypw9Q+N5Z7MnK1tdq//Z9Op886PuUfe0I7uFp4naP4PYa+XdOYo2XUAqitTq9i/O0P7oESRqA4B6bJffmMZz9kzgHpjBKOUb/4x9R/ulbACR+SOeTy7Q/vACGJPf6Uex943Q/u0Lxx6+jopj2hxdJOr30e7NjeNeXaP3+K8KV2tbv2MhnyX/7JO7haYxiDhXFhMtV2h9exL+1ggoiAKypEQrfO4MKIvxbqzj7J3AOTSMdi7jdw7uyQOfjy0S1JigwKnmK339ls/5JzPFSus3c+NYx6Z6/Reeji89lV5xmeNACmUaj0Wg0Go3m8ShFsLS411W80BjlEs7+fag43haBTIUh0ZrusNDsAFJglvNU/tG3cQ5MknR9okYHYVnk3jyGNVZ6sENJkQpIUuAenMI9Mn/X0LEAAQAASURBVIs5VkpHgR82/islpR+9hntkBqUUUauLkAJpW9hz4/jzq3jf2L97dBZ7/wQkCXGri5ASe24ca7KCsExaf/yapJNuZe8bx94/QdL1iettkjBCNTtY42UK3zuLzLk0f/clca2VPn56FPfYPpQfElWbqCgmbnWxRovkv30Ko5Cl8Q+fEm000/JzLvm3jpF78zhGPkNUa0GiMEo58t8+hTVRpvmbzwlX61s/Qtzo4F9fRvkh7vF9OAenMB8xQmiOFMicOYi0zE3RLiHueMiMg3N4GntmjKQX0Ls0j/LDtO5aG5lxsWdGUXFMtNEg2BQBVRARNdqoOMHIujhzE+TeOo4KY1QQ4h7bh1HIEq3WkVkHhKDw3TOEy7Uts39rrEzpZ2/hHpom6fkkXS8d6Tw8gz07Ru1vPtgSNWXWwT06i1nK4x6fQ3kBKohIEoU5UqT05xMAdD65nB7TOCFudglXa5jjJYwwT9zq4d++O6obbTRJ/HCAF7JG8yBaINNoNBqNRqN5wbCnp7HGJ4jqNfz5eaTtYI6MYJbLCMdBSEEShsTNJuH6+kP9xOyZWeypKZDivq8HyysEy0sQRU8uRAiMXA6zXMEoFhGWhZASlSSoMCDxPOJmi6hRR4WDL2yEbWONjmJPzwDg354nqtWeal87gpQYlRLW5DgymwUhUEFAtLpOtFFFhSHCsrAP7sc5uB/nyAGUHxC/9RqgiNY2CFfXUZ6PsEyMUglrahzhOoBIj99GjXB5ZWusTTg25tgo1sQYGJK41iBYWEJ593T9GZLMq2eI16sI28IoF9P9dbsEtxZIuj3tWaZ5JDLr4h6fo/DdM3S/uk77o0uEy1VkziV7aj/Zk/sR9jeWmUrR+fQK3XM3yb12GJlzscbLD38CIZAZm9zbx1Fh6sfVu3Ar7SQqZrGmRghXaqjg7nmu4oRwrUHc6hGuN0jaXRCS7GtHKP34NTKn9uNdWcDvLG9tY42WiMx22gF2/iYqjHAOTVP68evkXjtCuFKl/f5dgcqsFEg8n96VBbpfXkOFMc7+CYo/eIXsq4cJljdo/f4rANxD0+TfPok5XqL1h6/T+uMEa3qU/Dsnyb1+lLjdo/7vPoQkPdeCxQ3C1TpGJU9ZKax7OskehpFzMStFwmqLzicXiDaayJxL7o2j5N8+Sf5bJ/HnV4n9kGC1TtTuYVYWMEcKOKZB++NLdD69svX7SXo+iRdgFLJgSKRtosKI5m++QOYyuEfS99nW779EhRET/8VfY8+N411bQhgGmVP7Kf3ZG3Q+v0rnk8uEK1VkxiFzYo7Kv/cdwo0mcbOz5T8nDAN7doyk59M+dwPv+jIohXNgktF/8gOyrx4hWNgg2mgSdzw6X1xNuxNNA5mx8a8vU/tf/nT3NeAHJL3gscdMo3kSWiDTaDQajUajeZGQkuyZsxS/+y7d8+cI19dx5/aTPX0GZ/9+jP8/e/8dZEmS33liH/eQT6dWlaV1V7VWMz1aDwbA7EAu9rCLvb3F7a2RZkuzI423Zjw72tFotLulGfcOR+NxwZWHFdAamMEMMLKndU/L0rpSq6ffC+3OPyIrq7IysyqzdFXHpy27O9/z8HCPF/ki4uu/3/dXKiEsCxWG+GdO03z9NYJ1BLLcvn2UP/ZxhGMjpETm8iAljR/+gPr3qqibCWRCYPb14e7eTW7/AZxt2xCOgzRNdKJQvk9crxNcvkTzjddJms2VdKDNIEwTe2SE4jPPUnrueeJGg/p3vk3S6TwwApksFXEP7Sf/xGNI1wEp0X5A950PUJ0uSRwjHIfckYM4e3Zh9vWg4xhZyIPWdD88SdLukPgBwnWwt49ReO5JRCH9LHQYE168TOv7P15JoxSui71znMJzT2L29+Kfu0TyV98j9q9GWgjLovcXfjqNVNMac2gQYZnoMKT53ZcJLlxGd737ddgyHnDMcp7C0/tACJo/+oDu++fS1DkB/rlp8o/vwewvr91QKbQXoDrBSqrduggQtoUQgqTtk9TaxLU2quujL8bw/vm122hN68cfrnk5mquRO7Qdo1LAHCgTXLwqkAnLIDg3TeO775A007+f4PwM1mCF4jMHyB/ZvUogE6ZBOLFA4ztvkzTay+2nMcp5yp96nMKTe1cEsvzje7BGevGOX6b2F6+nhTJIjw9a0/PV5ym9dITG995F++HKHHQUo9peKvSom4jUhiTpeNT+7BWCy/MQJytvufvHcfeNIaz0cV/7IYmf9qn8EOKEpNlNU0w3IGl5dN89i39xltz5HdjDvUTzdVqvHkc4FqrdxSjkkDkbo+CQf2ofGAb177xFcG565TMOZ6rkn9xH4fE9dD+4cLVAgxBIx6L58od03j5F0uym7ScXKD57AGugjNlTWB6MIqmlx1y1PXSUoLzwhuPPyLgVMoEsIyMj454iEAg0m38IzMjIyLgVhGlilMs423fQ+9WfwiiXSZpNwrk5ZM7FGhhcjiYz1t3eO38OHYbIYhGZz1N86mmMQmHz+7dtKi+9RPGZZ1PvsnabeHERtEbm8xilMm5fH/bICO333iOhtaX5mX39lJ57nuKzz5E0m1S/+Rd4Z8+iff/mG98jnF07sLdvI5yYovmt74HWWCNDJL5P0u2mD6utNvU/+ktyjx8md/QwcbVK86++v6YvHUZE07M0/qpKNLcAhknpky/gHtpPND1L990PQSlUo0nnlTcJzl6g/NmXwFzvdl8ghMDZu4vWd1+m/qd/hVEp0/NzXyP/zBMkzRZRJpBlbIBwbeyRPuLFBkmtdVXs0ul5GkwuIpd9xm4JpUlqLfzzM2nK5mAF++1BOu+cJZiYR0fx+uKREGnEqxAIAAHKD9BBhCy4SMdavRsvJK61V8SxK0SzVZQfYA6sFvlUEBLXWyvi2Er7hXqabnlNRJw11odOEoKphRVxbKX9fI1wtkrh6G6s/nIaDRevbrMpEkXSCQjOz6wepx+SNDs4O4YQhthg45uj44S40VkR1eJGJ01R1TqNOFsWRYUUGKUCzlg/0VyVpN4BzYo4h9aEl+coffwxjFIOpFx5XQUR4eW5FXHsyuvRUhNzoLw2EjEj4y6TnXEZGRkZ9wjHLNFb2E45N8KFhVeJkuzhIyMj4+4hLAt7ZJS+r/4U3rkzeKdOES4sgFIIw0hT/jTE9fq624ezs6mgJSTCMsnt3YuRz216/+7uPdhj46gwovve+zRf/iEqitJUQCkwcnnM3h6MQpG4XgO1+QdEq7+fymc+Q/7wY0Tz8zR+9EO8M2fQ4YOVXqM9L00j2r4NZ+8ugouXieYW0EptKVoOQIch0WI1FQGSGIiI5xdJhgcxyqX09S3iHT9FcPEyyvPBNPBPn8fdvxvpPLwV7jLuPsKQyIJL0vHRyXXnsdZpOm9yC4LPdSz9wQ/xTl6m8NQ+ii8+RvlzTxNNL9L44ft0P7iw4g92hdyhHeSP7sLZOYLZW0TkbIRhYPaXCc6t9VDUYZSKbdehghitdPp3YBgrc9FhtG7kmw5jdKyQZRfMdMFBWhY6Vmm01nrtvRCkRBZyIBvA1o+XCmNUd4MFAc3yd8KtC2RovfrzVQp9/ee6vA9hGRiVIkalwPb/7tdWtRNSIotppJm0LYRlLHevSVrddc6hlS1vb/wZGbdAJpBlZGRk3CMcq0hvYQeuVUaK9SM2MjIyMu4UwjCQrks0O0v3+HGCycnVAlKziRASvZEwFcdX0ygjM33g2YItlVEsIl0X1e0QzkwTLa6u8JY0m8S1KsKybipsaa1BK5ASs1ym8pnPkd9/gHhxkdZP3qZ7+tQDWVkznJpB2BbOgT0UPv4chY8/R3DuAv6ps8TzWzPQF7aDNTKEe3g/spBDCIk50Id0HaKZW6valtSbqVeT1pCoVNAzDRDylvrL+GigVRr5Iy1zjUchCIRjXY0Sug2Sepvu++cJJxewhnqwdwyRP7yT3i8/h5FzaL1+gqTeBtOg+MIhyp84itaaYHKe7vvnUEGEjhN6v/7S+jswDTDWjlNaBkKINELqGiFbGAbCWHv/JkwDYaQpzyyLPTqO06IC1jqP26aRRkYpjQrCW/f70zoV2+8S+pp/X9nfhm0TlUbrxTHt10+guut/H/tnp1aO0VUBbp1+MwvEBw8pscq92L0DeNOXUGFwS+eukctjlnsQhplGFy7Np309IGQCWUZGRsY9wjELlN1hYhWRrYhlZGTcbYSUoBK6p04Szs2vFaGSBH0LUQubRXW76CjCqJSxh4ewBgeJlpauPnCq1IeMTaREptEIAqu/n9ILL5I/fJi4VqP93rt0T55Atds37eN+oDpdgvOXSDpd7LERzIE+3H27AYEXK5Jq7botNnjYEAJrdIjix59HeR7xYg3iOH0wH+i/pegxAB3Fqx+wtSbNmbql7jI+IugwIl5q4u7bhlHMpSLTsughLCOtYnldOuOtkrS6JK0u4dQi/sVZopkq/b/8Wdx9Y/hnp0jqbYQpKT6zH2ukj87bp2m/doK41kpTK4s5Ku1l4fc6pGtjlPLInIPyrj6gm31lhG0Rz1RXCQDCsZClHDLvrBKAzJ4iMucQLTRW2keLTcyBCtZgJRULr/k7M3uKmP0VkrZHUm+vjcraClvVJ7ROvcqkvOXvjfVQ3YBwroYzNkDnvXNp2uj1kWEs+4etmu/WBZYr/Yo7IMJmbB4zX6Swcx/Fg49TWDyIN3mB7tRFks4W7RHKvZQOHMUZGEZrqL/zCt7MBPoBEckygSwjIyNjkwgEjlXCtcqYhrsSBaZ0TJyEBHGbMG6TqGhlC9cq41olLCNHX3EXeaePIG4zVN6/KsUyTgIW26tNZw1hkbMrFJwBap3LJDrGMYvk7AqGtBFAoiK6YQ0/aqL06hssQ1o4ZhHXqmAaDgKB0jFh3MWPmgTx+g+UAoljFbcwz6uYhotrlnCsIoawEEKiSEiSiCjxlrddawaekZFxd9BRjH/xIjq4975c0fwc4fwc+f5+cgcPo6KEYOIycb1G0mikHlybfTBUCqNUxBnfRvmFF4mbTTrvv0f3+DGSDVJEHwSE66CBcGKK8OIEZl8PPT/3NextI0TTs6sEMh3HICXCtq8+UAtWUlLNwX5yjx2g+od/jn/i7MoDt9FTub1BZtUqM7aI6vj4ZybJP7GH3OEdKC8grrYQtoU9Pog5UFlXkMKQCEMibDN9X6bVKnWcpKKHUldTsMt5rP4KKopR3WAlgjVaaqZpkVKuRH8JRFp5UWniRpu40U4rXvYUyR3agVHKk6yTiiikxNk+SP7x3WkFxSTB7K/g7BlN/cMurvb2EobEHusn/+Te1IQ+TjB6Szh7x0AK/HNTK239M5M44wM4u0fJH9lJOFsFpTFKeXKHd2CU83inLpO0vat+alKkx8dZTkMUaQSacKw0wjNRt//3qhRxvY0wDayRXqyRvjQNVKSpn9cKhVshrjbxT07g7h7FHhtIxb9l/zJhmciCk0aZdf3bjg5TbQ8ShdFbxN4+SNLqpvebcYz210+bzbh9rHIvue27Ke49DLsPUrNMgur8lgUyYZrYvQOUDz8FQLg0R9SsE2UCWUbG3aVYEpQrEtOEdltTXcxM0W+EENA3IOnpkcQx1KoJ7ZbeqkXKI4sQEtcsMVw5RF9xF65ZxjAsBJJYhYRxm8XWeeabp+mG1ZVtevJjDBT3UXQHydkVLCOHIW32Dn0Kfc0dQidYYql9cZV5v20WGK4cZs/QJ3jn0u+TqJC+wi76i7twrBJSSOIk4PLS28w2TqCSqwanhrAoucMMFPfSV9yJa5URy+3bwQJLrfMstM6uEcmEMHCtEsPlg9fMMxXj0nl2WGidY6F5ZmWeVzClQ29+nMHSPsq5UUzDxZAmiYqJEo+WP8d88wyLrbN34RPKyMhYD60USbO57kr+3SZaXKR7/DjSdXF37aby0kuo8Dn8C+fxzpwmmJwkrtdR3e5NH/qk4+Du2k3+0GFELof/wft4584S166PwHqwMPv7MMollO+jPR9h26ggJOn6qSB2DUmrA3GC2dODPT6apiv5QSokwnLEXYCQBuZAL9J1sUaH04qX1yByLjLnYvb3IvM5MEzMvl50HKM9H5WZ72fcJnGjQ/vt0xQ/foTiC4cxe8sEk/MYro27bzz12LrWXF0KZN7FHupF5h2cnUNp5JZjk3tsV3qeeyHxUjONCDMM7G2DlD/5ODqKiRbrKD9E2Ba5vWMIKQkn5omWKxhqpfAvzFDsL5PbP44OE1QQYvaWyB0YR9gmqro2jVsFIfbYAOXPPIk10o+OInKHd+JsH6R7/BLdD1YvXOogwhroofKZp+gO9aKjGHf/NpwdwwQXZ+m8c2albffDC9gjfRRfOETf11+i8+EFiBPs7UM4O4aJFxs0f/j+itAtHAuzp4TZV0zFwaGeNBpvtJ/coR1pFcpuQDi1uGX/wlVzDmP8s9MUnztI/mjqNxgvNdFaEU4uEly6tXTtaLFB550z5B/fTfkzT2CPDxDOVCFOkHkHc7CHpNqi9dpxwu7CzTu8AeF0lWipiTM+SOWLzxJengdDpsUPLs8TV7cm2GRsDrNUxqr0IYRAS0nSaaPjrVeMjlsNgvlp4FkA3KFRuqUyUW3xxhveIzKBLOOR5dNfcPmlXy0wMCj5zl96/MY/y74sb4TrCv7BPy7x9369wNxMwm/+Rou/+nOPVjNbWQbIWRW29T3Frv4X6YY1Gt40QdRCCpOc3UNPfht+1KLWnYAr92Ba44dNljrnqXuT9OTHGak8hhfWmaq9R6yurmZGsXfDypYVd5SewnZcq0jTm6XauYxluPTmx9E6IVGrV10q+TF2DrxIb2GcTlBlrnESpWOK7iA9+W1UcmMU3AFOzfz1dfMsM973NDsHXqAbVGl0pwniNnI5mq2nkM6z3plYM8aB0h529D9HwRmg5c+x1L4AgG0WKblDlNxh2v6DcfHLyPjIoHWatqDvz2pH9/gxgqkpcvv3U3r+edwdOyk88SSFx58gnJuj8+47NF59Ja08eQORzN21G60UMpcWCXB376F77Bjh3PyWzP3vNWZfhcLHnsPdvyf1Wosi/DPn6b75DuHlqVVto6kZ/POXKH3qRYb+D/8IHYS0vv9jOm+/R7JUI5ycwfvwJL2/9LMgBPHcAtH0LP6JM6v6yT/xGPnnnsQaHcEo5kFInD07iReW6Lz1Lu2XX7+XhyDjUSRRRHM1Fv7tN+n92scoPLOf0ktHiGaWaL56HO2HlD5xZKW5zLsUnzvE4K9+AaO3uKqrbf/07wBpRcnqH79M9Q9+iFYqFTmEIP/UPqzeEsKUJN2AaLZK7a/epPPOGZJlIURHMfVvvoGQkuKzByg+ewAdJwSX5qn+8cvkjuxCFtdW1UyaXYJLcyStLj1feQ6zv0xca9F+5TjNlz8gnFrtE5i0PcLZKaLZKj1fegazv0zS7NJ+4xTNH75POHFV+EkaHerfeZtwvkblC8/Q/4ufQRiSaL5O+82TtH58jODi7Ep7Z+cIvV97kdInj67aZ89Xn6fnq8+vHPPL/+2/XlN1cyvoIKLzzhms4R5KHz9C79deQJgm0WKD2p+9QjSzNW/EqxNWBJfnmfmNP6D3Ky9QeHof5U89gTCNNEV2eonmycskndsX6P2zkzR/lKPy2Scpf+Io8qs5VCeg8d13iKttyASyu4JRKGKVliOWtcafnSTpbv1cTLodwmvEMKunHyO3+QrZd5tMIMt4ZHn8KZtt2w36BgwOPmaTLwi6nUzsuRlCpKXfM1ZjmwX6CjuJVcCZue/T9GaWUxoFUkhM6ZDoeFX6oEbR9OdoB4sIYSCFyXD5EEHcWRu9dZOH1219TzHXOMGFhVfohEtordKUAmkRJt6q9EpTOmzrfQLXKjNZe4/JpXdIVLCctWAyVD7AWM9R+gu76CvspNGdJtHR8jzTQgJxEnJ67nu0vLlr5mlgGjaJitdNk6zkt2GbRRZaZzk3/zKJSpVCgcSQFkII4uTBCJ9+WCn37mJo/BkM0+bch39CHN27SBApLcZ2f4JS73YWpt5lceYDAIQ02HPkZymWt2GYNlorOs1ZTr/7O/dsbBkPNkmrSffYh/gXL2D19ZHbf4DcgQOYvX2UXvwY1sgo1T/9E5L2jR9qwqlJvPPnyB88hDU0TOmFF9FJgnf61D2aydbxT18gnJxNq+EJgdYaHYTrR81pjffhCcILlxCmidYa1emmFSaBeKlK83s/ov36W4CAOL7qIab1Srqq9/5x/DMXEJa54tGjlYI4QXnpd4YOAuZ+41+iWu3UBw5QXY/uux/inTqLamWp8Bk3IVEEF+dY+K3vIN3l8ztOUF0frXQqYHWunFs+7TdP4J+ZWNcUP22krwo/iSJeqLP0u99DODbCkGm6sdLoOCHp+KtTATUkLY/aX7xG47vvLKd3anSYEDc7+BdnEFKuqSgpTINooU7zB+/RfPkDhGGgkwTVDVCdddLSDYO42qLxNz+h9fqJdFyJIvFC1DrCT9Lu0nn7NP6pCYRtpWmM8XL/15nYBxdnWfitb7P0hz9c//jodNuknUaUtt84iXfs4rom/cGFWeb/9TcRtrkSZbe6L03zRx/QeftMWixAgI4VSbOD8gKSbkD1j19G2hZJM/2uar78Ae23T6GD9H5RhzEz//z30WF8VfRSiqTZpfatN2j84F2EmfZNolFxjOr4K59BOLnA/L/6S4RpEC82Vw1P+SHV3/8BwrFIWl3WwztxifDyXHruLaekJx1//c8t445g2C7SzaXXpjgiatRR0dYrR+s4IvE8ksBH2g5GoYi0nbsw4lsjE8gyHlmmJ2MadY0QiqmJmDB4cMQxy4JPfs7lhZccXv9xwMvf84mzdPmHAIEUJoJU6InV9WLPFbOYqygdo3SMQC57dmm0Vun2yeYv4mHSpe5N0fCm1vX+umaEVPJjFJxB/KhBtX1xTSpkoztF2R1moLSX3sIOWv4CSRKtzEAsi2ECuXae0frzvIIUEilkGqq/RkTLhNfbxTBt3Hwvhuki7nUlVCGw3TK5wgCmlVt5WSvF0syHtOtTlHt3UOrdiVvov7djy3iwUQrleSjPW65cWcO/cJ784ccoHDlKbs8enJ078c+fWxFwriecn6dz7BjdkycIp6bo/cpXccbHKRw9mq5GT07e40ltDh0EJEGw6VII2vOJvQ2uDXGCarZRzRsXJFCeDxv1sbIjTTy3sOY11fUgS8HM2CQ6jImXmuu+p9rXnEdKozo+4RbECx0nW0uVU4qk0Ul9r64j8Td4iF8WrDbabsP2zW4qHN10THpdMWw90sIHEWxwPNd0fQMxSIcR8XrC2LXbt73Vn9GqNxOSWnvV99aa9loTza2T4q70po6nDmPihQ3GqDVx7cafvfZD4o0+14y7gjAtpOWk50enjYpvvQKrTiIS30NaNobtIsw7U9TjTpAJZBmPLK//OKDb0bg5wemT0QMlQJmW4BOfdfn8V1wW5xNe+cH9HlHGzQjjLvXOZYpOP6M9R8jZFVr+At2gih81lv3E7p4I2/EX8ML6DcUxSH3PSu4IlumCIPUDc0dWtbHMHHmnFylN8nbvigk/QBB3qHUnKDgDjPUcJWf30Pbn6Qa1m86z6c1Qzo1SdIfY2f8cDW+WbrBEN6wti2wPjkidcSfR1JfOI6WJUhFOvhdp2Pd7UBkPKDoMiRYWiKpVEBJ7eAR72zas4WGCyUnYQCBTnTbR4iLx0hJJo4E1OJSmbO7dR9L1SFotksaNHwgzMjIyMjIybg0hDYQh0UqhotuzbtBao6MQ0AjTfKAqkmYCWcYjy+kTMadPPECq2DJCpH5fBw5bFIoPzpdBxo0J4hZzzZO4y1Ul804/Xlin6U3T9GbohnW8sIHSd+ecC+LWSsrijRAirZxpCAvTcjCLacrbenSCKlESrPI+C+IWc42TuFaFgtO/PM8aje4MLX+GTnClYubaedY6l3HMIoPlAwyWD9Bb2EHTm6HhzdAOFvHCelbB8qFnA5FTK1QSksQBSiXIexzclvFgYhRTryEVBOjoOnFfa3QcoZarVgkhNh1kquOY9rvvYJTKFJ94gsJjjxHXa7Tf+Qk6vPUV7YyMjIyMjIz10VqhlQYEQhrcdmaISPNW7pdH6kZkAllGxj3GtGBgULJtu4HrZilnDwuJiqh3p+lMf4vh8iEGS3spOgNU8mMoFTHfPM107X3awdJdEckSFa3yGbsRhkxLg6dm/heJNvD9UjohiNqrhLd0nlN0pr95zTwHqeS3oVTEXPMU07UP6KwzTz9qMVF9h4Y3w1D5IP2FXQyVDzBcOUTDm2G2foKF5mkilflD3A6adOVNGhaWU0LK9FKuVUIc+6jkOo8VIZGmnfrASQOETMUJlZDEAUkScr3wJaSBaeaQhgkItE6uaXLr4oOUJrZbJo58kjhI+101VgPTTivyxZGHVg/eIsdHBWGaYBjpqq4Q6QqvYYAAYVkY+TyoNKI0XQmOVjywruDu2YuwLOJalbhWS71ylAYhMPJ53O07sIdHUEFAtLiQilubJGk2ab/zNtJ1KTz5JJVPfpJwbo5wanJL/WRkZHw0SVpd4qUWqru5e5Kk7RFXm+t6jWVkfBTQcYyOQqTjYOTy6T3BLSKkgeGkhTNUFKOTB6fYTiaQZWTcY4olyePP2Dh2Jo49fGiiuMtU9V1m6h9QdAYYLB9gtPIY433PYJl5Li+9RaM7dfOu7t4QSVScGqUHVeYap/DC+oaN9ZWNrnt91TzdQQZLBxitHGZH37PYxvI8vek1PSYqpNaZoNGd4oJh01fcw1jPESq5MVyrjGk4XF56845O+SOHTkWJnoG99A0/RqkyDkLQbc0ye/kNqvOnropkQmC7JQbGnqRnYN+Kf5hKYrrtOeYnf0J17sQqs38hDArlEcZ2fYJy3y6kYeN3FlmaO4EQEn2L0TlSmhR7xnns+f+c2UuvMzf5Fl57tQdSvjTE9v1fQAjJ5Nnv06pfvtWjlHGb2Nu2YQ8NYRSKCMdBOg5mqQxC4u7YCZ8A1e2gwgAVRvhnzxAtLKyK3nJ37iJ/9ChGLkfS7ZK0mijPR9g2Zl8fRqmIDiO8s2fxzp1Ljeu3QDgzQ+eD9zBKRXIHDjLw9b/Fwu/+LuHszAO3Ip2RkfFgsfSHP0IIsa7J/XrU/uK15fZZhGrGRxMVBSShj3RzGLkCRr6IqFfRydYWM4VhYORyGIUiIFChj45vbCFzL8kEsox7xte+keMLX81Rryl+4581Gd9h8FNfz7N3v0m3q3n37ZA//b0uzYbiwCGLz3zJ5clnbSwLLl9I+MPf7nD+bIzvrb0w7dhl8lN/K8dnvri2hLPvaX7yZsD/+/+59ZK/tgNPPWvz5LMOe/eb9A8a5FxBnGi6Hc3SomLiUszpExHv/ySkUVfXL6BjWfCpz7vsP2QxNm4wNm6yfadBoSgQAn7l7xf54tdy62aEvPqjgP/1/9Xc0D/NNOGxxy0ee9xmzwGT0VGDUkViGBD4sLSYcPF8zHs/CXnrtYDwDhUQ7O2X/OJ/VuDFTziYJly6EPObv9FibjZho++38R0GTzxj8+QzNtt3mRSKgjhKx3j+TMw7b4S89Xqw5vg9iGgUiVK0/AX8uE2tc4nDo1+lJzfOon1uXYHsqneXuKtW9RpNJ6iSqAjXKuLa5TUm/Zvva3me3jxB1KLeucyhsa/Sk9/OQuvcugLZypY6IYx9FlvnaHmzbO97No0qK+7OBLLbREoTN9/H0PbnaNcnaNUuYzslij3b2HnoKygV01i6QBL7oEFIk0rfbgKvRqt2iSSJcNwKlb7d7Nj/ReLIW2kvhIFb6GP3Yz+LaTo0ls7jdRYxTIeegb04uV5M89b8xZRKCLwG7cYk5b5dad/XCWTlvt3Ybpl2fYJue+5OHK6MWyR/4CD5w49hlEsgJEIKZC4PQmANDWH29CxXT0xTLqrdDnG1ir7mgtU9cwphWTjbt2OUSlhDw+kDZpKQeB7e6dP4587RPX5sy+IYkJaZv3QpFe8qPVhDQ5Q/+Umar7xMOHUfFyoyMjIefBK1tXjorbbPyHjEiNst4mYdu9KHRpPfvpe4WSdqbO05wyz34A6Pp9YKQNSoEnu3cA9wl8gEsox7xsCgwYFDFp2O4slnbL7+i3kef8qit88gjjVj4waOI/jR93x+7pfyvPRZl+FRiSEFe/criiXB//b/a3Piw2itmCQ0liUoliSuK8jl0x/TTAWyhbmtqS6GAT19qQj01LM24ztMevrkSp9aQRSB11U0mzbTkzHDIwbf/guPWvXqSpQQ4LiCz3zR5fGnbIolSbGUju2KF2H/oKS3b30vsovnYsQGakpvn+TX/lGR/YcsRkYNevskhaLAcQRCQhKD52mOPKl46rlUmPrdf9+htqTY5GLZGqSESo/kV36twBd/KsfQiMHZkxGvvxzQbCjUOofZMOGzX3T5xGdcDh2xGBoxKPcILEugFHhdzWNHFU8+a/PU8zZ/9vtd5uYStrgYcdcRQmJIe1XlSaVjgqi1XME6wjVzSLHR16peqWhpW4VVxvh3Eq0T6t0JRuLDFN1BevPbaXZn1lTcFMhlU/V4lQdZOk+L+Jq0TKVj/Ki1XIkzxLVKyHVMpkxpo7S6JvVSEyc+SRISxC2EAMtYK2JnbA0hJYZpU5s7QWPpPGHQwTBtyp15dh74Mv3DR/C7NbqtWUATBW1mLr5GFHVJIg+lYiy7QOA12HXoqxTKo3RbcySxj2UX6B08SKE8wsyFV6nOnyIMmhiGTbc1z86DX7qN6pmaOPJYmvmQsd2fIF8apt2YIgrTinxCGJR7d6CSiE5zliS+Q4r+RxGl6B47Rlyvo4MAdb3/1ybonjxJOD+PsDZXWSqcnFoTiRFMTJC0WhjHPkQ6Tpq2KUVa2S0MSNodknqduL5OJbTleXQ+/IBwZgble4Rz82ua6CDAu3AB9VffxCiWSJoNksbmqsBlZGRkZGRkbI6oWSOsLpLfvgcQlA4cIZifIu621vqMboAwTdzhcYp7D3HFwyxYnCPpbD2Q5W6RCWQZ95zBIYOv/GyOSo/grddDyhXJ3v0m+w5Y5HKCvgHJ7v0mF89FHHtPM7bd4KlnbT71eZfXfxwwcSmm1VytkNWritde9lmYT3BcgesKXnjJ4cBhC/sWgh1KZcnnv+zyMz+XZ3BEMjed8PbrAfWaIoo0jiPI5yW9/ZLhEYOdu02MDbwKkxiOvR+xtJA+OBSKggOPWTz+lI1twztvhnz4XriuIHT6ZLRhRJVlw76DJoePWHQ6mvNnIqpLik5HoxXkC4LtO0227zJ47mMO4ztMLl+M+fEPAurVrStkpglDIwZf/dkcP/X1HD19kuPvh/zlH3t8/699up2162qWDR/7pMPXfynPU8/YaODi+ZjZ1xK6HY1tp5/39l0mz33MYfdekzjSfOvPPKYmHqxQsrzdy0jlMN2wThR7xCr1bTKlQ8HpxzJydMPaDU3ow9jDC+vk7V6GKgdoefMkOkIiUag7kpqZRpAtsdS+wEjlEP2lPcQqpO3Pk6gIISSmtLHNAlKYzDaOLXuU6eV59jFSObQ8zy6xitJ5Gg4FZwDbTOcZxWtXeoYrhzCkjR+1UmFMxUhp4JhFyrlREhXT9hdve44fdbTWJHFIde4EXmdxpQiD1gnd9gLFnu1YdmGlfRIH1BZOreoj9Jupb5ROsJ0yxnLVSdPOU+7dQRKH1BfP0a5PrPiEhX6TkR3P4+b7bnnsKgmpLZxhaPwZCuURcsVBomobIQzyxSFyhUHazWk6zZlb3kdGSjgzTTizUZTnzQkmLhNM3F6Kq+p0CDu3UZhDa8LpacLpG89Dtdt4J0/e+n4yMjIyMjIybkhUr+LPT5MEPtJ2cAZHKR1+Eq01/vQlkptEgUk3R37bLkoHj+IMjqb3oXGEPztB1Kzfm0lsgkwgy7jn9PRJnnrW5l//f1q8+VrI0LDk67+Y52d/Ic+uvSaliuTbf+7x19/0WJxXPPcxm/0HLQpFwc49JgODBq3majWp2dC89VrIW69dNeZVCoaGDYZGtl4psrdP8o1fLjAyZjA3m/Ddb/t879s+05MxgafJFyU9vZLxHQb7D1r0DUhe+VFAu7VaeNI6jeL63d+6+oAwPCL5ub9d4OBhC9sWvPIDn9/6l2226inc7Wi+/x2fuRnF3EzC6RMRE5diatU0kqunT/LkMzZf+KrLxz7pMDxi8OWfznPqeLRlgcw0YXSbwWe+4PL3fr2I7QiOvRfyp3/Q5bt/5eN114pjpgkjowa//PcKPPO8Q7ejeOv1kB/8tc+pYxH1miKXT0W8j33S4fNfddm1x+Tnf6XA1GRCvebTaT84weyuVWas5wki5RPGHeIkQGuFaTi4VoUo8ZlvnqITLG3Yhx82WGydY7T3KGM9T+Dl6yuRXUHUvmPeZUrHzDVOIIXBQHEv23qfoBvUSFS4LJA5WEaOKPGYb55EIFbcyHI3mWcYe8w11punoK+wm1JumCjpLouIEVIIHKuCKW2a3gzzzVNrB5yxJbRWxFGXKOquqlCqkgivPUffyBEM01l5XQiJ5RSx7AKGYSOkiRAC2y2D1kjjanltaVjYuQqh3ySOOqtM9JWK8btVbKd0W2P3u0u0G9PkS8MUyqO0apeQhknP4H6kYdFtzeF1Fm7eWUZGRkZGRkZGxj0h6bYJ5qbwZyYo7NyHME1KB45i2C6tQpFgYQ4VeKg4YiVdSUqkaSEdF2dgmNKhJ8lv3420HXQS489O4s9OknTb93dy15AJZBn3nDDUzEwlfOcvPZoNzcQl2Lbd4AtfzaW+XMAP/trnJ2+EaJ2m9V2+GLP3gMXgkEGlZ3OC1+34PDmuYO8BE8uG999JRZ33f3JVwWq1EuZmEk4dj/ibb92finydtubP/qDLH/1Od93UxkZdcflCjOcpxnea7N1vcvRJi1L55sdPa1b6lBIGhgw+80WXX//flyiWJcffj/gP/6bDaz/yCTbIgipXJC+85PDsCw5uTvDtvwj43d/qcOLDqyG4tSpMTybLUYGKf/LflBnfafD8xxwunY9Xtb3feGGDmcZxKrkRclYZw0nTCaPEo+3PM988TbVziSjZuLpRN6wyVXsXpRP6ijspugOAIEq8VambV9AoYhUSRG3iJFwlhtyMTrDE5cU3aXmzDJYPUHKHsQyHRMWESYdWMEe1fZko8VelWHZX5jlKzqpgONbyPLu0/HkWmqeW53n9eDWLrXNoEgpOPyV3GCEMYuXjRy0WW2dTPzJ/675SQkhMM4cQG5+7WiuUipYrMj7iaE2i4jW1Fa5ElklpLqfAimUhrMLA6OOUerbj5HowrbQ6pZQW0nRWfVcKITEMZ1l8WytQqyTa0nm4EbXF0xTKIxTKI1hOEbSmd+ggYdDE6yw+FOmVQhiYpnvD8xIgjtO01oz7iyEsJAaKhEQ/ONeWjIyMjIyMh4VgcZbG+2/gDm9DOi6G7VI6+Dj5XfsIF+fxZyeJWg1UmD4nSNvFKpVxhrfhDI1h2OkCrlaKuNuh9pNXiTayWbhPZAJZxj3H62jOn41WUgq1SiPA5mYSdu0xOXMqotFQKz5jUayZn03fyxcFjnv3qz8qpem001TK4RGDnt6tR6HdbbTmpqb7WsPcjOL08Yh9B0x6+yWOc/Pjp7XG8zVKpZFoP/sLeX757+bJFQSnT0T8T/9DgxMfRBuKYwD9A5LPf8XFtgWz0wk/eSPk9In1H0pmpxNe/3FAs64pVQSHjlrs2G0+UAJZN6xxfv7HSCEAwYo5nNboZVP6a6Nt1kOj8aIWFxdf5/LSW8v9LPexjujgRy0mlt5mqvYeSsWom/R/PWHSZb51lsX2hbQ0gBDLoopGo1BarRlzN6yunefKNjee52zzBPOt01f3dc3x0evsazMIISnkBzm47+sU8kMbtut6S8wtvM/E1Ctb3sfDhhAC07C53qBQCIFpu6gkJEnS1NhccYjRnR9naPxp5qfeZXHmQ/zuEnHsYzslHn/xH67qQ6uEOPIwTXuN8CMAw3JXos1uh8bieQZGjuLm+ujp30u3vUixMsbspdfxuxtHYT5I9FZ2sWfXF8nnBm7Y7uTZP2V+4YN7NKqMjdiZf5w+a5TFcJKL3ffu93AyMjIyMjIeOpJuh87FMyy++l36X/g0ZiHNKpC2izsyjjM8lj6AXnmQF+kzgRASrrl/jFsN6u+9TvvccZS/cXDB/SATyDJSpCS3Zx/Ojh1Yvf0Ix1k3AiuqVal+889va1dRpNM0QL36tW5XozUsLSrC4OqbWkEQpO9ZpsC4B2dtu6V59WWfz385x6EjFr/y9wts227w+o8Dzp56uCIBfE/RqCtAYBipab6U3NCoX6lUyKz0SH7ub+f58k/nsG3B26+F/Ob/0uLMyQjfv0H6o4BSRXL4qL1S5XJhPtnQT00p6HQ0szMJuYLJyJhBX/+DJkpqlI64/ereV836N932NioWaJ2QbEmYuvV5bn1fm0GsRDVZVn7DVmbUQcqPxiVNSAPLLuDmelZM9wEM06FYGSf0mysRWLZTolgZw+8usTD1Dt3WPCqJkEZaCfN6kS1JQgKvRu/QQWynSFea6OX+pWGRKwxiGA63SxIHtOtT9A4X6R0+hOlMojU06xMEXuO2+78XCJlGkN3ovASWC3cI1oT8ZdxTDGFiChsju/XNyMjIyMi4ZeJum+aHb6P8LuUjz+COjGM4LhgGghsXclJhgDdzmebx92ifPYYK7k8m1o3I7hIywDDI7z9A6ZnnMHv70CpBx8m6Apm6AyVYkyT1z7o2e0cpiOP0tW5HrRJSrqT7aUDINc9zd4V6TfGnv9elr8/giWdsHn/KZmDI4OnnbS6dTzhzMuLUiYjZqQTPu78PPcVS6uO1bbtB/6BBqSxxXbCstOJm34DBvgPWynETYpPHUMA3fjnP576cY3SbwfEPIv7Tv21z7L2QmxUqse00xbKnTyIk7Nxt8iu/VuALX9m4gmGxLBkYkhhGOqdc7h580BkZDyFaaxCSkR0vUp0/SeDVMK08PQN7cXK9zF56jTBoLrdVaK0wTBfLLmDZBYRMDfF7hw6iVLLiPwcQhW1qC2foGzrM4LanMEwXv7uEYTqUe3em26/5AhFIaSKkiWm6aYqnMLCcIiqJ0kqpSrFaINK06pcpVEapDOzFMBw6zSmCbhX1UUiTzcjIyMjIyMh4GFGKuN2gfeYYUbOeRo4NjmD19GOVykhruWo1oOMYFYXE7SZRfQl/fgZ/dpJgYYa49WAuiGYCWQbStCgcfQKzt49wbpZwZjpVc9fRfZLu7QtkSkEc6euflVYEszgGvV74ik7X4O+FbNLtaN59O+SPfqfD5ETMoSMW23eY7NmXo9PWnD0Vcep4+nPmZMT5MzHddYzq7yauCwcfsznypMX+QxbjOwz6BgwKBbFKfLRtQb6wtaOWywue/7jNpz+fY2SbgWGkAma3o4k3Ecxk24JCUWCa6X7Hd5iM79j8142AlW0zMjJWkyQhneYMhunQO3gArRWWncN2y7Rql6nOnST003LZgd+kvniWwbEn6B85QrlvF1prhJBopfC71VURinHk06xeYGnuOPniIEPjTy9XvFQYpkO3NUuucDWlUBoW+eIQpd6dmKZLvjyMm+tFGiajOz+OVjFx1KVZm6DTXF2JsNtewGsv0Dt0iHxpmJmLrxIFD45Ja0ZGRkZGRkZGxvrEnRbx+ZP4c1PYfQOpQFasIG0bsZzypZMYFS4LZI0qwdJ8asi/js/tg0ImkGWAYeCO78C/fJHmm6/fdln3zXBDj+cH5O8lDOA7f+nzwbsRTz1n88LHHQ4ctujtlxx8zOLJZ23mZxPeeCXg23/h884bAV1P33hud4hcXrDvoMnf+c8LvPRpF9NKo95qVcXifEKjpuh2NWGgKZUlew5YHD6y+ZTFckXy09/IE0VQW0ooFCV79ll8/ZfyTE8lLMwlNxTKpATDuCpwLc4nLC0qvO7mDo5WMDd7p1P1MjIefuLIo12bIPCbBH6dnoF95ItDCATtxgzV2WO0G1MolYZ5Bl6Nhan3EFKSLw5jOyXiyKNVn6SxdI4waBCFHZJ4OWpLK0K/yeS5HzA49gSF8hhOrpfAr1NbOI1KInoG9hEGqQAnpUmuOEjv0AFMM40QvRK91jOwNx1z6BGF3hqBLIl9/G6N0G9iWjnqS2eJowfLhyLjXiHIG2UMYRGoDqFafR44soAtXWId4SXp+ZUzykjksuG+wJY5pDDSKq86JFQekV5tlKkBKQwcWcCR+WvaR8vtV6d6mMLGljlMYSOFBARaKyIdECqPWF+NdnRkAVNYKJ2QEOPKAlKYK+MJVHdVe1vmsISTFg1QEY5RwBAmWkOsAwLlES+PXyBwjRKWsPHXOT4CgSkcCmYPXtIiUj6K7BqakZGRkXH3STotvE4Lb+LC/R7KHSETyDJSH27XIapWSdrZ6v31zE4nfOtPPb77LY/hUYOXPu3y2S+77D9oMTBk8DM/l+fJZ23++/+mzokPI7x7EEk2vsPgl/9uga/8bA40vPt2yHe+6fHy93wmLiWrRLqDj1n8/N/Jc/iIten+pUijwL71Z11qS4pnXrB5/iWHz37JZXY64Q9/u8P8rNpQ/I8jCAO9UgXvR9/z+ZPf625o0n89aQGCB0Qpzch4gGjVJ2jVJ1Z+ry+cvmF7rRK8zgKXTn573ffbjam122iF157n8um/XnebpdljK/8fRx4LU++yMPXuJka/FiEkKgnp+g289mJW7fEjiiEM9hSeomQOcrn7AVP+qVXvj7j7GHZ204wWONn+MZCa7jsyRyeuo9EMO3twZYFYRzTjBWb8syyGl67zRdQ4RoExdz8j7j5cWSDRMa14ibngPHPBeZJlf0iBQY81zJCzmx5rCFvmkUgiHVCLZpj1z7EYTnJlVW/E3UOPNYKfdOgmDcbcA+SMMkrH1KM5ZvwzLIaXV1Kah5xdDNjjBKpLM1pizD1AwexBa0UjXmDGP8N8cAGNxhQ223OP0W+PM9E9xqR/YtXxMYXDoLODI+VPc7r9BnP+OXzVuTsfVkZGRkZGxiNMJpBlgNLEjTrSdZDO7ZsvP6qEIUxPJvzpH3T59l94PPGMxTd+ucCnP+8yPGLwD/5xkX/2f2swcfHurtpKCdvGTT79hRxSwukTEf/x37R5+ftBKkpdF6RlGKnYtRWqVcXv/VaHP/n9Lo26YnoqR6ksOfy4xa/+F0XmZxN+8Dc+i/PrR4QFgabRUEQRWBaUyxIpodPevOj1AEfeZmRk3AEsu0i+NIxhusxOvIVWWcRLxtYoGL1UzCG6SZNp/zSh8iiZ/QzY2xnPHUKRsBBcWmlvCot+exs5o8Ssf5ZAeRTNHvrtcbblDqF0zGxwHgCNwpFFLOmwEFymuxy51m+P02uNYgqHbtKkm1z1UMnJImVzAD9pM+ufI9EhZWuQHmuE3YWnCJVHM15Ek147HVmgbA5SMgdYCC4x45+haPbRa4+wp/A0gerQjBaJdEA7rlKxhhhwdjDpn+TacHtH5um3x4lUSCOaJ1C3b4eRkZGRkZHxUSQTyDLQcUT7nZ+QP3CI3L79JJ5H0qjf72E9kCQJeF2N19X85I2QYklSrkieecHm6FM2hYKEm6Q1aCC5RleSBkhj8xXO3Jygp09SrqSi1+kTMVMTyYaRa+WKZHTbjSuKXE8SQ3VJ0W4pOm3Naz/yyeUEld4i27Yb/MrfLxIEmh9+16dZX7vfJIFmQ3HuTMz+Ayb7DloMDqdjyISvjIyPKgLDdMkV+pGGSc/APsp9u+i256kvnEbf8QqoGY86lrRpx3WmvJPUo1kSnVCPZjGERcnsp7wsPF1BChMvaTLpnaAWzpDomFo0g0DSa49StoZWBDLQLIaXacbzxDokWY5u7CQ1dnCUgtlD0exbJZAZwiLWIZe8D2hGiyidUItmCV2fEXcPo+4+2p0ayfJKliFMFAmXuh/QjBZIdEw1miZQHcZzh9nmHqSbNAmVRyuu0o6r9NvjlM0B2nEVRbKcflmgYg1SDacIlbeq8EZGRkZGRkbG5skEsgwAhGlhVioUn3gSe2SUuNlEhyHXizZJu0XrrTfvzyDvEUKkUVpapwUFNqLV1CwtpCKSEKkvmNiEzZdKoNu9WsWzXJZUegT+VqphiqseX0ptLDr19En2HbTYe2Dz6ZVXSJKrY1xcULz6I59yRfD3/ssSu/aafO0beQJf88O/8QmCtdtXFxUvf89n564Cw6MGz7xgc+FszMljN06zlMuVSm80r4yMjIcPKQ3cXA9juz+BNCxMK4ffrVKdO75SVCAjYytooB3XWAqnVvzDosSnmzQomX04Mr9mm07SZCmcXPHxihKfTtKgoodwZWFV20B1CK5LVYyjkK7dpLhO/xpFoLpUw+kVv7Ew8WjGC/SpMXrsYWRHriyjaTSh8lkKJ9e099UOeu1RjG56q+4lTZrRIv32OEPOTnzVJlQetsxTNPswhcN8cIlQrfZRy8jIyMjIyNg8mUCWAVJiDQygkwSZL5LbU0JHMSoM1igU0eLCIy+QOa5gZMzgyOM2szMx1UVFs6nwupo41kgpcF1B/0Cacjg2bhLHMHkp3pRvVhBopidi4ig9vPsOWjzzvMMbrwa0W+n2ppmmRcaxptVc3WcYatotRaupKJYEu/ea7N5rMjOV0GikvmCuKxgaMXj6OZuPfdKht3fzBv3roTVMTyX81Z97jI6bfO7LLk89a9NpKeo1xduvh2vExHpN8aPv+nz8Uw57D1i88HGHwNeUyoKZ6YRuW5MoMCTYjqBYFFR6JcOjBmdOxkxcircmGmZkZDzQaEDphDjqImKTbmuWVu0SzdplHpjqLBkPJBtVsFY6XtdcP9ERGoUhVt/mJqTtrze5VzpOK7Ve194SLjmjiCPzGMJaNuqXFM1ehBArxv1Xzl+lEyIVrDLjB4hUaupfsYYQQq6c7hu3DwmSDhVzEEkafR3rkE5So5M0GHR2MhtcIFQ+eaNMyewnUF3q0dxy0YKMjIyMjIyMWyETyDJAa5JmE8+/+apj0mzegwFtDccV9PZJcnmBlCz/CAaHJbaT/l6uSA4dsVBKo1QanRQGmnZLU6+tVnZyOcHRJy3+z//XCh++F3LmRMTEpZjqksL3NaYpqPSklSxf+ITDnv0mSwsJ3/2WT7N+8yqNXldz9lTEzFRCviB44hkbDRRKktmpdF3ZzQkKRcHsdMLrP14dnhVHMD+TcOz9kOc+5nD4cYvPfcXFMGHiYkKiND29kieedvj4pxwqPZIL52IOPrb1KLJrSWKYmUr4N/9ri74+yXMfd3j+JYcgSAsZTF5OVumpXldz8ljEX/6Jx09/A/bsM/nZX8hz4LDF26+HLMwlhKHGsgTlSiqM7dprcvioxb/4n1ssLiSZQJaR8QihVYzXnuf8sT+730PJeAC50be92EAiS3SMYm1hB71Bf0onKL259pZw6bPH6LPHyMniskBmIIRcKQawth+NWidVWKfvIJAI5DWvqw2qTS63FxIhrs7bT9pUwykOFF+kYFQIkg4Fo4ecUaYRzRGq7oq/WUZGRkZGRsbWyQSyDHQYUvvud+73MG6ZHbsMvvHLBY4+aZHPC3J5Sa4gKJUFti0QQvDCSw7/4t/30132D+t2NVMTMa/+MOCPf3e1ma0GhEgFqo9/0uGlTzuIdZaur6Rg1qqKt98I+U//rkNjEwJZHMP8bMKf/UGXX/p7eXbsMnnp0w6f+Mw1BRJ0WhTgL/64u0YgA7h0Ieb3/kOHQ0csCkXJl76W48s/nUPr1P/LMNKxTV6K+cs/6XL5Ysz/43/q3eqhXXfsk5cT/t1vtnFzghc/mYpwnXaR//l/bNLtrH7E8D3Nf/w3bQJf8Y1fKnDwiMXzH3d44aW1x1QrUMvHVIgsvTIjIyPjo0Ra9Xj9L35T2Guiu1a22cq1Ygvth5xdjOcOI4VkyjuVeokpD6VjduWfZNjdvWYbKSSGXDtOKQykMIl1uEpAk8LAEGsXr8Ty69e3T9M3p0h0TJ+9jVgH5M0KpjBZDCYycSwjIyMjI+M2yQSyjIeeckWy76DJY4/bCAFCglz+7xURxrSg3CMpVa56W5XKgomLa1eSW03FT94I+I1/1uTxp2x27DYZGJIUixLLTA322y3FzFTC8Q8i3ngl4O3XAxp1dUPPsmsJQ/iT3+8wNxvz6S+4PPGMzciogeMKAl/TaKRpmGdOrp8q0WpqXn854J/+kxpf/ZkcTzxjMzxqYFkCz1PMzSjeeTPg+3/tc+z9iD37TBYXFH39t5dqeYXjH4b88e91MUzB8x+z+dyXXaYmEv7ij7ssLaw+CCqBb/6Jx7H3Ip5+3uaFTzjsO2jR2ytxXUEcQ6OhmJuOOXcm5p03Qt54NdhUNF5GRkZGxsOP1mkaoiEsTGkjkCtij4FF3qxgy9w9HVPJ7EciWQonmfZPk+gY0DhGWtlyvYg2KUwcmcc1ivhJe+V1VxbIyTLdpLFKxJIYODJHzijhJ+0Vc31H5CgYPbTjOuqa0tSpZ5nHfHCRstmPJsGVRXzVphbNZOb8GRkZGRkZt0kmkGUgTJPCY0dIPI9wdpakdXfSKL/3bY9Tx1PBZ/JyTBhevZE7eSziN/7HJqWyZGYyZn7u6g1hdVHx736zzZ//UZdGTTN5ebWode50zP/3n7eo9K420r0Zvq+Zn12b2pDEMD+X8Fd/6vHaywGFgsBxBZaZmvBrDXGcRqI16orqolqTpnkztIZ2S/PmqyEXz8f09EpyOYFhCBKlicLUyH9xfv2qbkqlItl7b4fMzyYr2wspSBKN72mqS4qFuYR2K03p/G//6xqOLTj+QUSyTrdBqPnj3+nw1msBQaC5dD7esDJmGMCbrwRMT8T0DxrEsWbqckK7uf5xaLc0Z09HLC4k/OTNkFJZYttpoQGtIIw0flfTailqS6nn22bFxoyMjIyMhxuNohkvMKh3MGBvJ1Yh7biGISz67XEKRs89H1OsQ4QQ5IwSRbOXSAU4Mk+fvY2yNbh+KqVW5IwSewvPMuefJ9YhBaOHIWc3oJn1z6/aTqOxZY69heeYX/YUyxklhpxdSGEw451e408W65BZ/xwHSx+nz9q27D02S3Rdu4yMjIyMjIytkwlkGQjTpPjEU/hTk8SNxl0TyCYuJUxcWl/wqS4pqkvr39z5vub4BxubztZrinfeurM3hlEIszMJszPrj/dO0airTaVlrofW0Glrzp5aGwV3Pc2G5tUfrlNq8hpUAmdPx5w9ffP+4MpnpoDNGQKHAczPKuZnM+UrIyMjI+MqGkUjmmcxnKBiDjLq7iNUPhqF1pp2XCVnlO/pmKrhNI7MUzB72JE/SqJiNIpIh3STBqZw1myT6BilFGgYdfchhIEtXAAWwstUw0nUNRFkiY4JlY/SiiFnNxIDSzoIJAvBJRaDiTWm+4lOaETz+EmbsjlAN2lSj+bICl1kZGRkZGTcPplAlgGGgT26jXBh4X6PJCMjIyMjI+MjiK/azPhn8K02RbM39exSAbVolkTHFIwKkb660NOMFkhURCepr+mrmzSohlOrqlW2oqVUbEuqa9p7SZNqNLXKwL8RzSEE9KpRHKOIEJJQeSyFk0gMckYJL2lxrTClSPDjJrPBOfrtcWyZo6satOIqtXAaX62OdNc6wVMeM/5p+u1xXKOAl4R04hrVaBpftVmLJtI+ftKmYFTwVItWvLT5A52RkfHQY1mwa6fJzh0GriNodzTHjkfU6op4c+vcGRkZG5AJZBmg07QAFQTo7Fs1IyMjIyMj4z7Qipc2FHsWr/t92j+9YT/VcIpqOLXqtdngHATn1m1fj2apR7OrXkuIWQqnWLqunxshECQ6YimcZCmc3MQGAqUSatEMtWhmC/uRSGHgqTaduLpKCMzIyHj0GRkx+KVfyPONn80x0C+ZnEr45/9Lix++HLC0lGVqZGTcDplAlgFKEc3PIx0b6axNGcjIyMjIyMjIyLj/CCR5o0zZGqQezdCMsuixjIyPGp/7tMvnP+uwZ3f6KH8gL/j7f7fApctxJpBlZNwmmUCWgYpCGq/8iPLzL+Lu2EncaKC6WzO8z8jIyMjIyMjIuPNIDFyjiGsUsGWebe4BAKrhDO24dp9Hl5GRca/p6xMU81cr6QoJQ4MS11lbXTcjI2NrZAJZBkIIZKEI0qBw9AmcnbtI6nVUuNbUPWm1aL395n0YZUZGRkZGRkbGRw9DWAzY4ww5uxDCQCCY9I5Tj+ZQZNYYGRkfNTodTXBtfTIN1aoiCLNiHRkZt0smkGWAYZDbtQcjn8Mo92D196M8DxWtrQwZLS5mAllGRsYDiE5Lu2ZkZGTcBxrRPLGKNu0H1owW0VoR65tXglYkdJMm1XAGjSZQHarhNIHq3u6wMzIyHkLe/yDiwycihocl+Zxgbl7x7b/2mZvL0iszMm6XTCDLAK1R3Q7BTAwzNzaJTRqNezSojIyMjK2hyQSyjIyM+0M9mqMezW26fTNeoBlvrnp4oiMWwwkWw4lbHV5GRsYjxAfHIv78Wx71hqJSllyejPmzv/SYn0/u99AyMh56MoEsAx2GVL/zrfs9jIyMjIxbRuvNRpAJpDSQ0kQKEyHk8o8Arnp3aK3RKLRKUDpBqRilYniIRDiBREgDKQyElGlqlpAIBELIlVZX5qSXo/DS/yqUVmmFYxWjdYLWD9/KtBDpZ21I8+r87+hn/fCcDxkZGRkZjwbdruab3/L55rf8+z2UjIxHjkwgy8jIyMh4+NEapW++cmoaLsXCEOXSOIXCMDm3F9spYRouhrQAUComSUL8sInv12h35mi2J2m1pkmStd6MDyYCyy5QyA9SyA3h5nrJub04dhHLLGCaLlKaCGmsiGHpvAOiyCOKOvhBA8+v0u0u0OnO4/kPlxm4IW1yuT7Kpe2Ui2O4bi+uU8Y0c0hpIYREqYgkCQnCFn5Qo9NdoNmapNmaJI4DbiSAaa1RKhPIMjIyMjIyMjIeFTKBLGMtQiAMA2FZqDCEJAvXzcj4KGGWexj7xV9j8bt/iTd1Gb2OHyGAkS+S27Gb8hPPYOSLeJfO0zr+HsHc9D0ecRr9tFGEk5QWpeIY/X0HqJTGcZwKhmFjSOtqhJWQXIkqMgwb08xh2UWK+SF6e/aQJCFR1KHRnGCxeop2Z5Y43pzX0L1ACAPHLlIujVMqjlEoDOPYZUzDSaPllsUwuRJFdXW+CJAAhkabORy7vBw5lqB0Gk2VxAFB2KLZnqRWP0+7M/dAzf9aivlhenv30VPZRT7Xj2E4GIaFFCZSXv9ZW5hmDtsuUsgP0lvZQzz0NHHcpd68TLV6hmZ7av25aoVSN/ePysjIyMjIyMjIeDjIBLKMFcy+Ptydu3HGtmEUi6Ch+dorBLPTWL29GKUyca1GtLR4v4eakfHoICRWXz/O4Cjtk+/f79EAIEwTZ3QcmcshpNwwhkZFAcHCLK3j71N+4lmMfAFpO/d0rFe4Iuhci2HYFPJD9PcdpKe8g1yuD9sqYRgm16bYrUUgBEgMMGwsltPw3D5cp4dScYxma4Jq7RyN5mWUvj9V5ASCXK6fUnGUYmGUfK4fxyljW0Usu5AKgCuplJvscYP2WivyaoB8foCe8i7anTnqjYvUmxeJos6dmdBtIISB6/Yw2HeISnkn+fwgrlPGMB3EJj5rMDAMGwBba7TuxbHLlItjNFuTVOvnqNXPrxJhlU5I1PricUZGRkZGRkZGxsNHJpBlgBCYlQrFp55Jq1kWi0jbwahU6J48Trgwj9nTi7tzN1GtmglkGRl3ECOXxx3Zhju+84ERyFa4SfaYjiKipQXiVgN3fOd9rSKptVolVNlWkZ7KTvr7D9Fb2U3O7b2t/oUQKyKM61bI5/vJuX04Tplq7Sxh1OHe+FEJLCtHPjdIsTBMIT9MsTBMPjeAbReX/bXuwl6FxDBs8rl+8rl+ioURioUh8vk+lqpn6HQX0JtIcb0bWGaOYnGMgb4D9PcdJOf2IuWt395c+1k7ToV8boBcrh/HvvJZt9FaoXVCkmQCWUZGRsadpL9f8uzTNnv3mAgBs7MJHxyLOHP26jW+UhGMbzMYHzPp75fkcgLThCCAdluxsKiYmEyYmIyJbjPQVwjIuYLRUYOhQUlfn6RcSvdp2+mtT5JAEGg6HU2trpidS5icSmi39S3dGgkB5bLgy190GRwwbtpeKc2JkzHvfxBSq9/avYhjw9NP2xw6YJHPCxpNxenTMW++ffU6l8sJhgYl27ebjAynx8B10oWmKNJ0uprqkmJqJmFiMp1/RsbDRiaQZSBMk9z+gxQOPYYKArqnTyIMk/LHXlppo5XCKJUwe3ppvfn6fRxtRsYjgpRYvf24o+Pkd+7FrPSS27UPgKTbJm42UL4HQmDkCxj5AjqOEaaFUSgCELcaxI0aOo5BCKTtYPX0Id0cCFC+T9xqknRaK7t1Rrah44ioXk23A4xCEbNYIvG6xM2rlWqNXAFnZAyEhCQh6bYJa0ugtmrWLtJ9lCpI1706x0YdFdwZg9krZvIAllWgv28/I0NP01PZeVtiyfoIXKcHq79APj+AYdgsVU8RhO27LhLZdoGe8i4GB47Q27Mby8ojxc1vnu/GOHqtvRQKQzh2hZm5n9DpLtzzlEPLzNNT2cXw0BMM9B3CMKw72r8QAscpM2AdpFgYxjQdlqqn8fw6SiXLPmUZGRkZGXeKkWGDX/6FPD/zNRfTFLzzXsi/+jcdzpyNsSzYucPkqScsnn3G5uhjFjt2GJTLEscWdDqaxWrCxYsJ774f8uZbISdPRSwuKcItrmfk84KBfsnIsMG2MYPDhyz27jEZHzcYHpJUyhI3J9AaonBZHKoppqcTTp2OeO+DiJOnYiYmYhrNrQlFhgH9fZJ//OtFnnzCvmn7MNT8h9/uMD2TUKvfWlS7mxN86fMuf/uX8owMG0xMxvzhH3u8+XaIEDA2anDooMlTT9o8+YTFgX0mlbKkWEoFMt+Hek1xeTLm+ImIt94O+eBYxNRUgp9dKjMeIjKBLANhmpSefoa40aD5+qt4Z0/j7Ni5SiBL2m1UEOCMDtzHkWZkPDpIy6b02JMUDzyGVelDGAZDX/k6AN3zZ2kdfxd/6jLCtMht303xwGNEzQZGLk9ux24Q0D7+Po133yBuNpCOizu2ncrTL2D3DYIQhEsLdM4cp33yQ1SY3p0MfObLRPUq1Vd/QNysA5Ab30XpyJN0L52j8fZrK2N0xsYp7D+E1duPjiL8qctUX/0ecbu1JZHMyOUo7D1A8eBRrN5+QBDMTdF49038qcvo+PZFFa3TKoSGtOnv3c/2bZ+gWBi5axFVkPpXFQsj7N39JYQwWFw6gR80uJuRZPncICPDTzPYf+iu7WOzCCFw7DLbRl9AGhaT06/R6czds2qXUpr09uxm29iL9PbsuUkq5e3vK+f2s2fnF5HCYn7xQ7RWxElWQSwjIyPjbjLQL+ntlThOKo79o39Y5GtfdRkaXLs4ZNuC3l7J/r0Wn/20w/xCwr/4lx2+9W2PyxMJ8Sa1I8uCA/tMfurLLl/+Uo5DB01M80pK/lpsS1AowNCgwaEDFp//rEu7o/ib7wb8p9/t8vIrPv5WLhfLhbmDUBMEOrV9kOlPOoaNx3KnKBUlw0MSKVOx7ue/keMXfy7P4UMWch03BteBnopk1y6TT3/SZf4bCX/0Jx7/8Xe6nDwVZZbWGQ8NmUCWAVJi9vXjnTtHXKuu20RHETpJEM7NVzEyMjJujgp8aq9+H3/iIsWDR5C5AvPf/EMAdJKgr7uTsAdHkI5L69i7VH/0HRASYVok3dT/Kbd9F5WnXiBqVFn87jdBaUqPP01h70EQguZ7b215jHb/IPXXf4Q/M4k7tp3eFz9F+Ynnab73JnGrcfMOlik+9iS58Z34U5eZ/9YfIaTBwBe+Runw46A13uXzWx7b9WitEEJSqexg987P4Tq3l1K5eQSmkWPPzi+gtWJh8Rhh1L5re+t6C1Rrpx8IgewKQkhGh54iDFrMJhFd7+6n4QsEPZVdbN/2EuXS9ru+vysYhsOO7Z9ESEmtfoE4zgSyjIyMjLtJf5/BQL/k8EGL/8s/LfPCcza53M3VIdOE0RGD/+b/WGKgT/I7f9Dl1OnNKWQjwwZ/62dz/Pp/UcQy04iurVLIC37qKy5Dg6m49xff3Pz1QmnodDQ/eSckDKBclpTLIo3YKqbppHebYlEwNGRQKUv+6f+pzBe/4DIyLDctzA30S371V/IMDxn83/+HBhcvZQpZxsNBJpBlAOkD+crSxDoI20aY5h1Lh3pUyBll+pxxClYPZxqvobkaOeHIAv3uDqSQzHsXCFV3y/33O9vZVniMM41X8ZP2qv4zHn50HKOiME11TOIb/n0Jw6B7+QKdC2dRfnouCSnRSYK0Hez+IYx8kcXvf4uoWQet6V48h5EvkN9z8JYEsu7FswTzs8StJsHCLN3L58nv2kv79IewWYFMSHLbd6F8n865U2n0mRB0z58hv+8Qdt/AHRHIhJDkcn0M9h/GsSvLlRrXu4vTRLFPELQIwyZR7KFUjEYjhYFpujh2iXyuH7kJk3shBFprTNNl29gLKB0zv/DBXfOmiqIurfYM7c4c+dwAUm7+rj1JQoKwRRi1SeKAJAlJllMipTAxTAfbKpJzezFNd9PRd6lnl8nw4OP4QQPPr6PvYuECKU3yuQF2jn+aYmEEKa+pyHkT4iQgCJr4QYMo6qJUhEAgpbXy2btuL4Zhr5n/ld8tM8fw4OM4doUkyfJGMjI2wnDyDB7+BOXxg+u+7zcWqF94j+bkyXs8soyHCdeFT33CYds2g+eeScWx+XnF8ZOpL9nCQkIQagoFyZ7dafrlrp0mtp1+Z+fzgl/8+TxdX9NqdZmeublQMz+fcP5CzPxcws6d6eNykmimptPXL08kzM4ldDoaNBSKgu3jJkcfszjymIUQ6TXDtuHoEYu/+3fyvPFmSLWmNhVJpRTUaorf/Fcd8vkuhpGKYqYBhil48Tmbb3w9t6n0y1vFMGDvHpP/+p8U+dIXXQYH0vuhqemYDz6MOH0mpt5QKAWVsmT3bpMnHrfYuzs9XlIK8nl47lmL//IfFvnv/vtGFkWW8VCQCWQZkCjCuTns0VHs2RHiRn3V28KycEZGMSsVwrm5+zPGBxRDWLhmiaLZh0CsSqyKdUQ7WgIhSPStpZBZRo6yPYQU5pr+HwQEAtcoUbaHmPfOZwLeXUSFIXGrgfKuVgy8EmUmHRcjl0NrRbi0CMvVHONmHRUEuNt2pDH5GznFbiCExPVa6oOmVepnVq9hHn4SYWz+0iEdB7NQwhgaRVgWKgoRgNnTh93Tjz95adN93Yh8rp+hwccp5oeQ0lwlbmitiGKPZnOCdmcOz68RRR3iJECpKE3PRCOQGPKqUJTPDVIpj1PID2FZ+Q33fWVfhdwAg/2HCcM2S9VTd2Re16O1wg8aLCyeYPu2j20okCVJSBA06fpLeF6NMGwRRh3i2CNJQpSOUSpZ8UwTQqYimWFjWXlcp0KpOEapOIbtlJGbqIbpur30VHbR7szSbE3c0XlfS5rW+SKl0hiG4XAzcUypmE53kWbzMu3uPEHYXD4O6WcvSKtgSsPEMBxss4Cb66VUGKVUHMW2S6vOp1SM7ccwnCyCLCPjBgghMHNF3J5hpGEhzLSC8JW/J2ladGZvf4Ek49FGSsH+fan3l2kJvvM3Pt/9fsDpMzGLS6lIFcca2xb09Un27jb51CcdvvxFl4H+9Bo5Omrwhc+5TE0n/Pbvdm9qnB+EcPxExHe/H/CJlzTvvR9x6kzExGTCwoKi3lC0WpowSgUy207TC3fsMHnxeZtf+EaO3l6JlIJiUXDooMXnPuPyre94NDfpRxbFcHlifUWpVBR85tN3t2q4EGkE2c/8dI7hIUmtpvjhywE//HHAuXMxi0sKz9NowHUEfb2SfXtNvvB5hy98zqVUTOc/NGjw0os2hw5anD0XEWTrShkPOJlAloGOY7rHP6D0zPMUjj6BWa4gHBchJc74dsxKD854msLinbk7D32PIokOaUbz93sYdxVTOpSsAfrd7Sz4F++Z99CjxmZulXQcrQhf6/Ww7s3elYf6a97T6zQUloXYIHp0RXsQyz+3UI5Jkxb60CoBpdBAVF0kXJgjmJvecn/rYTslbKe0xocqirq0O7PUm5doNC/T7swRbspMX5Bz+2i1p+ip7KKnspNCfjh9ZwNBUUqTSmk7ftCg3ZklCDafhroVoqjLYvUUw4NHkdJCSiP1w4oDfL+KHzTwgzqeX6XrVfH9GmHYJoo9Nne2CSwrT6k4SqW8g57KbsrFMUzTveFWUhqUS2P0VHbSbE1ucl9bw7YK9FR2MThwGNNwbhjlprUiCFs0GpepNc7RaE7geVUSdbPovtRbrVgcoVLaTk9lJ8XiKJaZW2lhSOu2K6NmZDzImG4BhIGKA1R0a0+0Ko5oTZ0mCbrLApmNlS9RHNmDlSvd4RFnPMqUShIhFO+9H/K//Ycur78RUG+svcZcvJRw4kTExFSCVvDLv5jHNNPr9qEDJp98yeYHP/SZnrn5/er5iwl/9KddTp6JeP+DiLPnIppNfYMoqITjJyNOnYoYGpR86hMO/f0GQgjKJcnnP+vwox8HNJu3H0al1L0pHJ5zBdu2GXhdzV99x+f3/8jjJ++EdLprd36OVFScmIwZGTZ4/IhFoSCxbcHwsMHHX7SZmUkIguxZIePBJhPIMtBxROf4Maz+QXL79uOMbQOt0UqRO3AQECSdNt0Tx/HOnb3fw72vGMIiZ5YxhY1GYcs8ktURHBID28jjGAUEgkj5eEkTdd0DuUDiGkUs6a5UoVM6phs3iXXIlYdLISS2dLFsGxBoFGHirUm5tKSLI/OYMl1RipRPkHSW+0oxhYNjFDClvRyRpohUgBc3V/qSGFjSwZQusQ6wpYshbJROCFSXIGmvRI6V7EH6nG3kjR567BGUTpb32yXWV26oBa5RwJI5DGGitCJSq8dvyxw5s4wXN3GNElIYG87zUUOr1IlVWFaa4rzlCpGQBAGJ103D+QeGCJfmQWusclo1MmpUV+6kdByBYaaVLlsNhGFi9/YjnbXih9Xbj3TzJL6H4eSwevqJm7WV6pebQQU+SbtFuDhH4503CBfmQCuEYaTx+3co3n49g/Yw7FBvXmJu/l0Wlk5sUcDVeP4Snr9Esz2F79cYHX6GXK4f2Ch9E2y7SKW8g77evczM/uTWJnMTlIrodOZoticR0kAgCMIWXW+RRvMijeY0nr90G+l/mijqUK2dpdGcpN2ZY2z4GXp79iynnW4sSuXcPkqFUUzTJY69W9z/RggK+SGGBo7g2Dd+uL4SabdUPc307Fu02lsRYjVB2CCoNmg0L9FqTzEy/Ay9PbuXRbmbR9NlZDzMCGlSHNmLtBy86jTe0tQt9aPikMblYzQuH7vSMfmBcexCbyaQZWwJrWF2TvH7f+jx/R/6N4xC8nx4590QreCF5x127jCw7VRkO7DP4rlnbP70L24e/VurKV55LeSV1zZvmRAEcOZczO/8vseunSZ9fQZCgOsKHj9q4d54nemBJI7hw2MR/+G3u7zzXkh0g6SYTlfzymsh3/kbn6FBgz270+ul6wqef87mW9/2qdbu0cAzMm6RTCDLAEB1u9S+99f4ly+SP3AIe3gYHUcoPyCYnqJz4jjB5YvoG30rPuIYwqJsD7K79Bx5s0KiY7pxHXWd145t5BnJ7WescAjbcFn0LnO+9SbdeHU0iS1zjBeP0u+MYxs5NBo/bnG28QbNaH4lLdMQJr3OGAPuThyzQKIilvxJLrffxUtay21s+pxtjOYPUrT6AEEznGeqc4JaOI3SMQJJ2RpgrPAYZXsQU9jEOqAZLnKu+Tp+0kKjsY08A+5OBtwd1IIZ+pwxilY/geoy0znFROdDDGExkj/AcG4vObOMFAZHzM+hNdTCSaa7p6kF6Q21JV1G84fod7fjGkViFVIPprnUfm9F/Op3d7C//HHOtd5gLH8I1ywSq4glf4KJ9nsr83wUUaGPjiPMYhmr0osK/NSkP47WGPVvhA4DwsU54lZaxbL+1iugFLmdezHzRToXzqy0jRp1rJ4+ctt2kHgdrEKJ3PbdGPnC9b2S27GbYG4GrRLsoVFyO3bTOXsyTbsEkAbSNJGum6bOaI10HKTjrszhigm/O76T4v7DNAMfFYaYhSLScYhbzZVqmncSpWKWameYmnmdRvPybfXleUtMz71NELbYu/vLy+LMxiJRPjfA0MDjzM9/uIlopVtD6Zi5+Q9JkoggaLBUO0OrNX3HxeQk8VlcOkEQNLHtIsXCCGDcMIrOcSoUCsM0Ghfv6FhM06FUHKO3Z+9N28axz/zih0xOv4bv1295n3Hss1g9hefXEOJL9PbsxpBr/ckyMh4lrEKZgcMfx3QKLJ589ZYFsrVoVBxl0eYZWyZJNBOTMX/8Z13CTVxWgwAuXor5oz/t8uv/oEjfsh/Z6IjBJ19yNyWQ3fpY4eVXfH7tV/M8flRjGALLgm3bDCzr4bp2aK3pdjW/9R87nDsf31Acu7oNfO8HAZ//rMueZT8yxxYc3G/hOA/X/DM+mmQCWcYKOgzxzpzGv3D+ah1hrdGJSh90P+LOikWrn+2Fx0l0yAfVb5PokOHcfkZy+/Di5ko7P2kz0fmAejjNtsJj6/YlMRjJ78eWeS6136UaTGEIi4JZoRNXV4luhrDoc8c523wdL2kx4O6gzxlnJH+Qi6230WiGcrvpc8ZpR1VO1V9GCMHu0rMM5fYAsBRcTgW4pMNU5xgXWwGJjqnYg+yrfIwBdwfz/gWCpLO8T5OKM0KQdLnUfpdu3FyOmtCAJtYhl9vv0QhnGXR3kzPLnKz/MPU10gnJ8vgNYbGz+CQ5s8xU+zj1cIaC1cOu0jNsKxxmqnsSb1k4tAyXkdw+zi6LdYPuLnqdbYzkD3Ch9fZd+EQfDOJaFe/yBdxtOxj/u/8VOo5onfyA9vH3COZmNt2PP3ERkpjKMx9n7Bd/DSEE4dIC7dPHaJ/8YKVd68N3KT/+DD0vforelz5H0mrQvXgOZ3jkamdao6OQ7vkzFPYfpv/TX0QnCf7kRRrvvUnSSas05rbvovLMC9j9Q1g9qTCb37GXsLpA9+JZ6q//KN3n8fdIfI/iwaNs+9v/AOm4JL5H59SHtE5+AE3uONX6WeYW3qPZujMPdlHksVQ9jev2MDbyPDm3Z8O2hrTI5/rp7zvAUu30XTHs1zqhWjtDvXEBjVouNHB3Hjq1VnS685y98G2OHPpFbOvGkR+WladUGLnjAlm5NE6lsgspb37rMrfwAXPz7+P7t5/mqrWi213k7IVvcfjAz1MqjGAYWUXnjEcUIcj1bcN0NvZdzMi41ywuKU6fiWk0NrCUWIdmS/M33/P51V/JQ28aydTXJzlyxLzVgP1N43mwsKhotzWVikAIyOcEliluaAn7oJEkUK0pXnk1pF7f3AHTGs6dj2m2rraXEnp77031zYyM2yU7TTNWoeN4S+lTHyUco0DB6uNc43U6UY1ExzSNeQpmL6awrmmpSXREpAKUThCsn46T6AjXKFAwe2lGi3hxgzDxSHSEvsa7J9Yh89552lGVSHm0oyUKZg8Fs4crUSwVexghBAv+RbykhQBqwTQD7g6KVh9LwWVA4ydtAtVBaQUojNikE9VxjAKGuObrQAgMTOa98zTDBWKdVnoT140/UqnQpnRCqLw10XSGMBnK7Wa6e5J6OLMSpVb1p+hztrHgX8IjfYCNVcC8f4F2VCVWPu1oibzZQ35lng/J3cQW0SrBn5lk8bvfRObyoBVxu0XSSlUjHUd4ly8QNarEjY0f9lUU4s9MEr/8NxiuCwhU4BO3m6hrchHC6jz1n7xK+9SHICU6jkg6LYTtoLw0MixuNZn6nX9LVF9KCwC4ObTSJN12Ko4t31UG8zPUXv0BwrKvGvcrhYqiVcUEVODjXTpHuLSQjk2mqZVxu0XcubPqmNaaKOqysHCcZnNyE15jm+6ZKPaYnXuXUnEMy3Q39OQSIvXwGho4Qr156a5VtFQ6RiX35vs6SULanVmqtfP09+3Htq6POLyKabrLqah3DiEkpeIY5dLYTXzHNK32NEu1M3S6C9yp7w2lY3y/xtT0G+zc/imKheE70m9GxoOHIN+/DcPJkwR3Ok06I+PWqNYUE5PxloSlINCcOx9TrWqGBjWWlQo0PRXJ2KjB7FzC3Xzk6XYVQXjFLiW9jzWX3TQelpiDdltz/HhEs6VItiAoep7G99PiCaYpkJJl0/67N9aMjDtFJpBlgDRwt+9AJzFRrYrqdNY0sfoHMCoVkk6HaG72Pgzy/nLFl8sQJq1okUSn0RpB0sVP2hTNrZk1KxS1YBpLurhGie2FIwRJl0Y4SyOcI7km/UDpeFmkCtFoYhUSqwjHKgJplJZt5CmafWwrHGI4l6Yf5cwSebOX7kp0m8A2clTsIVyjiBBG6ltm5Okm1mohT6dRYl7SWPEw06tku5sjkJjSwTGK9DnbcY0SSicYwiRnlsmZlVWiXKJjWuEiyTXzTHSEbTz6q9gq8Dc2q9fLwlS3feNOtEYFAeH8jaPOdBQRVReJqosbt4kjvEvnbjZslNcl8Lo3bQeQdDsk3bXfLXcarRW1xnma7ellU/o72jt+UGepegrXqVAujW/Y0pA2lfIOXKdMFHXvoFB3v9DEsc9S9VRa2fEGAplh2Lh2+Y7u3XV6yOcGbxi9ppf/WVg8Rrs9g1J31hJAqZhq/Sx9vftw7DKWlbv5RhkZDxlSGuT60wiyTCDLeFBoNRVzc1sL+VIKuh3NzGzCzp1peqOUAtcV7NhhUK0q4vjuLb4mydraSg9bdn7X05w9FxNtUUhUKvUuuxKlJwTYtnjo5p/x0SQTyDIQlknh6OMk7Rb61EnCdQQyo9JDbu9elO/T+AgKZNeyVia6lYurphPXmPfOUbaHKVkDFM2+FW+zdlRd8SDTOhWL1i6bieV/p5FdQkgMYYFMX49UQC2YphUtAGk012j+AI7Mo1AkOsYQFlKYXO+npNEkKly34uHWWC7lvjy2K8UI/KRFN24QJFfFlSui2JV96uW5r2e+npGxHlprlE5YXDpJEDa4W1GH1foFKuW0qqVhWOu2kdLAtksUCyP4foMwuonA+RCgtaLRvEQUddBabWhWb0gL295YQLsVSsVRcrlepDQ2bKOVIgibVOvnCMO741sYhi0azUsU80OZQPYoIgSG5WKX+jDdIobtIA0LhESrBK0SVBQQB11ir0XktdHJjYVYadpY+TJWoQfTLSz3BzpJSEKPqNskaC1tuVKk6RSwij1YuRLSdpGGCSLNG1NJhIoCksAj8ltEnSZarf+Eaxd7MXMlDNvFsHOYboFc3yjSdDCdPIXh3WkF4nVIooDGpQ83fP9OYhUquD0j2IUKAK3ps0Tdxqb2bdg5iiO7Md0iSejhNxbwax/te9mHDc/XNJpbz4nUwMJiQuBrWF5fMU0YHjIwzK0tojgO9PRIeiqSUlFSKAgsS2DbYJoCwwBDgpQCacChgxa53MN9DxsEmtm55JbSUbW6mg4rxLJ7z50dXkbGXSETyDIQhkFuzx78S5eupkldh04SjEIRZ3SMxo9+cI9HeP9RJMQqROmEotVHpHyU1ljSxZa3FuFkCAsvbtGJGyyIC/Q62zjQ8wnaUY0g6ZBcc9N9o9itWIeEyqMeTHO5/T6taAnQCCRCyBUzXFPa7Cg+wVTnONOdk3hJi6LVT8HsuQ3D3NSTTAoDiVzlgKRRxDogVF3mvfPMe+fxk07aftnk+/rKnluLUcvIWI3Wiijq0GxNEkV3L/LB96u0O3P0Vlrkcn0bthNCUC7voNGcfCQEsjSCrkEYtlEq3tCHSwgDw3ARyDvmi1YsjuE6PTdskyQBtfp5/KCx5rvlTtJoTtBT2U2xOJqZ9T9CSMvBLvaS6xulNLqfXO8IVqGC4eQR0khFpzAg9lr4zQXasxdoTpwgbFc37NPMlcj1jVIc3k1heA9uZRDTzQOCJAoI21W6i5M0J0/iLU0TdTcWsq4gpIFVqFAc2k1xdA+5/m3YhR4MJ7c8znhFeAubS3hLUzQmTxE05lHx2nTv0vhBSiN7sUt92IUerHwFhEirIpf66C/10b//uXXHErSWaE2dJgnvfqSZU+pn4MAL9O59GoDLL/8u9UvHiL2biOFC4vaOMPL0VygMbqe7OMn88ZczgewhI4o0frD1e0StodXSqyKgpBQUC2JT6X6WBeWypL8vTcvcs8dk906TsVGDwUFJsZAKZTk3FcosKxXNTAtMI93Xw0wcaxoNlVZcz8j4iJAJZBnpimmhSNxqknjrp0Apr4sOA2Tho1uWO0g6dOIaY4VDeEmLWIWU7UHK9iB+fPUGLY3okkhhrIhUEhOJgUahl8Wrsj1EpHzCpIvSqZgUKx/EVi9CmnowR787znBuL0HikegA28hjCYdIBfhJKxWlEMQqQKNxjDxla5CSNUAnvrWay4mKSHSMaxbTSpzJcpKTVmgUiYqY9y5QsUcJE3+lWIAj85jSphPVifXWVs0zMjYiSUKarYnl1Mq7ezPX7c7T7s7dUCADQbm4Dct6tNKE/aBBFHk3EMhE+r1nmMtC/+1HohbyQ9j2DdIrtSZOAharp+6a59sVOt15PD8tpmKI9SMIMx4uhDQpDO5g8LFPUtl5NH1RpwtAV6KapWFh5NJosNzAOHahB786s6FAJg2Lvn3P0X/gOdyekbT4iVYr0eCG7ZLv30Z+YJy+fc+xePLHLJ58naBxI+88gZkvM/r0V6jsPIJh50CrdIxao5MEIUQaXeYWyfePU9nxGFapn/n3v0vQXJtaXx47QHn8EGJZLdAqRixHxmqt0ErBBotoKr53lc392hzt2fP07HkSEJTGDtBdmrmpQCYNg/L4IaxcEa01QatKe+bmFgIZDxZJAnF0a9cSP9AkydVtpYBCQS6LVxv3aZowNmrwhc85/NLP53nssEWhcFVVu5pkcTVS6vrEC631Q72Qkijw/EfVBTgjY30ygSxjGYGQxoYpM2lsrIF4yFdCbod2tMRk+0N2lZ7myb6vEOuIdlSlGkyRN6767Qzl9jLo7qJo95MzSoCgZA3QjevMe+eZ9c4gEBTNPgZzu8kZRVgWrlrREvPehVWph5th0b9AokOG3D08M/DTGNIiViFL/gTz3jm8pEmoPC6332cwt4fR/GFC5eHFDWa6p1DcWrSFl7SoBdP0OqM83f/TKK1Y9C8x552lGS2Q6JjLrfcYye9nJL+f3aVnEEISKo/Z7mn8uJ0JZBl3jCQJaLWmbxqBcSfoekt0vaWbtsu5fVhmjkep0EScBJvy95LCJOF2H6AFrtODbeVXUrQ3IkkCGs1Ld9x77Hq0TgiCOr5fp5AfvKv7yrg39Ox8nIFDHyM/tDN9QSu6i5N4S9OE7RpJEmFYDlauTK5/FDtfIWgu0l2cXLc/w3YZPPJp+vY+g13qQ0U+XnWG5tQpwlYNjU4FrMEdlEb3YeaK9B/4GEIYLJ15E29p/eq7VqFC7+4n6Nl1FGk5hO0anfmLdBcmiP02KkkwbRe72IvbO0KubxTDydOcOEbsrx/FOv3WXzL3/veAVNyWlsPOT/8d7GIPQWOB+qUPqV94f91ttYpJIn+LR/vWiMMufn0OrzqTRuWN7KV+6UO6ixMbCngAwrAojx3AdAvEXhO/PkfYvrVFwYz7h5RgGLf2DCLFWu+vmzmI5POCL33B5df+swJHj5oUChJ7nfUQpaDb1bTbmk5XEwTpjx9odu00GRyQWA/zOooGpTZfOTQj41EgE8gyUkP2VhOztxejWCRaWrvCaJbLGIUiyTr+ZB8VYh3RCOc423wdUzho1HKqZYIp7BWRqRHO4ictzK69LDgKtE5IdISfpDeoilRIakdLGDK9ciqdECZd/Li9kpZUC6Y4XvseftJa6b8bN5nunsQU9kq7K35jXtzCli5CSJRWhElnZZ+JjpnunqIWTCOFidIJsU6rUArESrtQdVnwLtCKFgnUjYU6jaIdLXK28Tq2dNFAoDr4cXulRaC6zHnnqIezmMJGCEGiY/y4SaTSG+tqMIVfay9XuUzndEW8SyM0sitzxs1JVESnM79cpfXuEoQtfL9GomIMufGl1DAsHCc1dI+irQnfDypJEt40hVEgQEgE4rZSp4WQFPKDacrmDVbhkyTE9+vLBRHuwecftDKB7BEhP7iDyo7D5Ae3I6QkbC2xcOLHdBeniL0WKg7RSiGkgTRMDCeHYbnEQRe1TrSitBzyAzvo2/s0dqmP2GtRv3yM2rl3iDr1tD9AGiatmbO0Z84xdPST2KVBenY9TtRtEHUa6wpaVr5EcWQv0nJRocfS6ddpXDpG7HfQKk6jVaSBNG0M28V0i5hOns7cJZJo/cjKsFW9qh4IiWHnVhYZVBwRdRp41Q2KyMDNlYY7hdaEnTrNyVPkekcw3Tz5/jG6ixPLUXdrST+LcaxiD8Kw8GoXU/HxHnxHZNxZDCNNXbwVbFusSnVUOq0wuVHaoGHA138mx9/+xTxPPWlRKi5HV2qYmIw5fiLixMmYyxMxS1WN7yuiCOJEo5JUNEsSzf/uvyrymU+79FQ+usEFGRkPI5lAloFOEvxLF3HGt5PbfxAVhkTVJXQYImwba2CQ/IGDmOUy3qWL93u495G0smMjnLthKz9pr4hNN+rLS5p4SfOGrYKkQ5CsFiUTHdJdx0ckUv6K4LTRPv2khZ/cOB1B6WRTY7tCrEOa0fxt7TdI2gTXHbNYh8TrzDMjYyOUiun6i/ekYqRSEVHUIQrbGG7Pum1SQUekFQ/NR0cg0zrevAh1m4FzQkjy+YENiyFcIU58PL96T8QxgDBqE4Sb+47MeLApbztAfmjHSkTWwolXqJ1/j6jb3FhIWf7bXg8rV6ay4wh2qR8hJa2Zs9TOvUNn/uIqMSkBok6T2G9j2DbDT3wBu9BDcWRPGm02eXLtbg0L000LYKgkxq+lEVUb/pEtpzqv5z12hTTt88pvakVoW3l/uTjBg0DktWhNn6b/wAuYTp78wA5y85c3FMhMJ09pbD+G5YDWeLUZuhtE52U82NgWt2R4LwSUSmJVFJdSacRXssGf9xOPW3zpCy5PP2VRLEi01oQhfPf7Pq+8GnL8ZMTUdMLCYpL2s8Gfx8KiIrmLVTIzMjLuDplAloGOYzonjmEPDpHbtx+jWCScm0UHAcJxsEdHcUa3ETfqeGdO3e/hZmRkZKxBa0WShARh656JJFHs4wcN3A0EsivYdhHTfHQqHl7xO7oXiOUUyyuRthuRxAGef+/SpqKoSxg+CoUXPtpIyyU/uAO70IuKArzqNNUzbxEHnRuf48v+ZOth5cuUxg8gpCT2u7RnL9BdmtygP03stahdeJ/ePc8iLYdc7yj5wR3rCmQ6iYn9VGgXhonbM4RTHiBs19ZPLdfqhuLYw4aKguU0yykKgztxe4fJ9Y3SnDy5dp5CYLpFytsOIAyTqNvEr80Rder3ZewZt0cuL28pEksAgwMGjnN12ziG+cWEZAM3hs992uXoY6k4BhBG8O77Ef/+P3V57Y2ARmNz17+0smUWPZaR8bCxaYHMEk6a0qUVvr7/aXYGZppKhoGnrqZlZdwCSYJ/7izt3j4KR58gf/AwhaOPL1dA1OgoIpydofPhh/gXL9zv0WZkZGSsQamEOAnuukH7tSRJQBjepIIaYFkFTNO9ByN6BBECxykjb5DGChCrgCBo3KNBQRz7RPGjERH4kUVInFI/Vq6MNC38eo3uwuUNvbo21aVhYuaKuOUBQOA35lPx6gZm9lopom4LrzaLXaxgFSo45X6EYaGT1dvFfpvuwmVKY/sw7By9e55GGBbNyZNEnTpJ6JNEwSOdQpiEAfWLH+CUB1OvtZ4RnMrgGt82aTo45X5yfWMgJN3FywTNhQcmGi5ja1RKgpHhG/tQXo8Q4LqCkRFJzk2FKq1Tj7BLlxLCDUz/n37KYnj4qidzt6v5j7/d4a23w02LY1JCoSCwnS0NOSMj4wFg0wLZsLWLUXsvvurwQfcHd3NMm6JiDrLLeRxXFvlJ+68eCNHuYaf11ht0z57G2TaOMzKKdHOowCeYniaYmiBp3LuHj4yMjIytoHRMHHv3dJ9JEhFuIm3SMnMYxoN+l7z5Ve7UX+wuDuXafQmBbZduKpCpJCKM7t19QJwExLH/0Fco+ygjhMSpDCCttBprHHTw6ze2ULgZhp3DypcRMn2Qj9pVknAT30taE7YWSaLdK75hdqGHoLk6dTBs16hfeI/KjiO4vSO4vSOM9I7Qf/BF2rPnaU4cpzV9lthrPbJCkIpTgaz/wIvLAtlgmpZ6nUBmF3spDO2C5eJT7bkL61bxzHg46O+X7Ny5tcQnxxHs3W3S1ytX/MviGFotzdR0sm5Qp2nAyLBBIX/VdywINC//OKDR2LzwXC4JenskOXeD4mcZGRkPLA9oiqWg1xjG1x08dfPV+Yw7R9Js4nXP4F+4gJBiOYIsvuHqZ0ZGRsb9RqmYOL63FVGViog2IcoZhnPTFMG7j8Sxi9hOCdsqYpm5VLgzXQxpIQ0LKUykNJDCREiJlCZSGMsVjg2M5f+3rSKmda9SRgWWmUPcpIKlUjFRdO8EUq0TkiRCqfim/mgZDygirTYp5PKDcByRBLd3DknDRJpXxfAkCtD/f/b+M8iuNM3vA3/vsdebtMhMeI8CynZVte+enukZznAcOTMaiqKklUhKGxvBDYU+KFarjd0P+0UbilCs+6ANGVKGHIpGJKfHsHvY3dO2qrvLA1UFD2Qivbl5/fHnfffDSSSQQALIBDLh6v11ZBfy3ve+5ty8557zf5/n/9wrj2sDijQK1kUtYVgY9iaiulKEvVWmfvRH1A+/SvXAi+RqI9i5ItW9JymNHiIJ+njLN2jPnKe3cI00eM42kJUiCfr0lyaxC2Wc8iClkYM0LvwMeVvEnVseoLTnEKCIvQ7+6jyxp+8pnlWqVYNDBy0mxk3mF1LkFrSqSlnwy9/IUbjNu2x1VXLu42hTcUyIzOfMuOPrJk2h21MkW9ScTRO++AWX4WEtjmk0zyJPnUAmEOSNCqPOIRrJjBbIHjdSoqIQFT3eG02NRqN5FJRMSeXj9dqRMiVNH3yutEzngRFQO4lh2ORzdQr5QXK5AXJuFdetYBoOpmljGPYd4peR/WBk0VBCIBBZFd61f9+sSHmz8MDjipoSwsCy3LWKwPdGqpQkvV+Rkp1HqRQpYy2QPbOINeF1LfUKtQMVcO/4bGzDq0/d0fZenzGVJgTtZRqX36W/NEl+YILCyH4Kg3txSnXsfAk7XyI/MIY3cYL2jU/ozl56viLKlKQ7e4nC4F6KoxWcyiDF0YN056+CkphOHrc6jFsZRklJb/4qcb/9XKeePu+YpmDfXpO/9jt5/of/sUfwgNO948CB/Ra/81t5isVb3x8Liylv/WzzawWlIIwUaZL9++ZH0DShVhN0ulkE2v3nCUODBr/3u3n2TpjoAGON5tljW1fsj8OSV2BQMQcpmwO0082r0mh2ASGwR0axh4YwiyWEZW96Uk97PXofffD456fRaDT3QSmJlI830vWmQPIgDCOLzNpNLCtHPjdIIT9EPj9APlcn51ZxnDKOXcS2CzxOYWtnEJmIJx58k3GzSMPjRKmUVMZoeexZRWXRXWvClBAmxiOKnUqlG8zyhWlnZkRbwLDs9c+nUnJDNNQmAxF1G0S9Jn5zAW9lGrc2Sq46Qr4+Sq62h8LQPtzKIHa+jExivJVpZPz8bH72V6YJ2kvkB8exCxUq+07SX5pEJhK3MkiuNophu8g4oDN9gcTXRTWedYaHDX7nN3NMTiW8/bOIZktuqkG7Lrxwyuav/W6eY0et9QqWvZ7kytWEd9+/93dFFGXVJ31fUiwamY+ZK/jql1z+7NsBK417i6w5Fw4esPitv5rn82+4VCs6gkyjeRbZ5pa2AgQ5o0TeKGMJG6UUsQrwZZdIbZTzBQJbuOSNCrZwEUIgVUq01j5Rt05QjsiRNyrkjALDzn5co0DVHCa1k/WxfdnFSzukJLfNSOEYeRwKOCLbZU5VQiR9PNlBsnHHzMAkb5RxjQKmsABFoiK8NJv/7Wb/AkHVGiFRMbEMMIRJ3ihhChtQhNLHlz1i9Xh3rXccw8AZHqb0ymu4E3sx8nkwsmiBO4mWl7RAptFonjoUCrWVnIudHFNJ5GaV4+4gi37anQtlxy6Sy9UpFUeplPdRKU9QyA9jGNYzJobdjUBk6yCLWrsfW30vdhKlFPJ5isr5rKEUcdBDrqVAGraDXSg/UpcyjkiCfnYuEgIrV8S0nAe/UAjsfCkz5lcKmUSk4RaKQChJ3G8T99t0569g58sURw5SHj9Gac9hcrURKntPkIQecb9F+BwJZInXyapZjuzHLQ9R2nME0y0i0w75+jj5gTGUTIn6bforN0i24gWneWoJo0wJO3Pa4T/494oMDBicv5DQaKT4fpb+aFtQqRjs32fyja/n+N3fzuM4N0VnuHot4e2fR0zP3P+8/fGnESeOW+uRZ/m84K//boF2V3H2XMxqMyUIFEpllSqLBUG9bnBgv8UX3nT4G39QoF436PcVtq0oFHb++98w2LhxJLLHtqjHazSa+7DtnA/HyDFqH2TY3kfOKAHQS5ssxZMsRNdvE6QErigwYI+xxzlCzihhYpKomG7aYCmeohHPkZLtkBWMKhPucSrmEAWzjIHJmHOEEXs/ABLJfHSVOXUJX97aBRJCULfGsqgzq46BRaIiOmmDG8EneLKNXBO9DEzK5gBj7lGq5jCOcFEoAtlnMZ5kOZ4mlH3UWqycicXR3Gv0ZYdOsoItHIbW161oJgvMRZdoJs+2QCYsm9Jrr1N84QwyCIiXl0j7m5c4TzraqF+j0TyFKPXYqxkr1F1pUZshDGPHxSohTBy7yED9KCNDp6lW9q9FiT1HCB6YWnkTpRTqMadPKdS2Uug0TxdKScLOCjIJUUph5Urka3syU/eH/FtKo4Co3yaNAkw3j1sexHSLZALvvf9WDNPCrY5g2g4yiUmCPvF2I55U5rXVmjxLb+Eqg8c/z+hLv4TpFqjuf4HGpZ8/nEn9Uyy0e8vT+MMHskqW5QEKg+P004RcfZRcdZg08uktXMuix3R65TPN0mLK8ork9As2v/Q1lxfPOJw9F3Hu45i5uRQ/UJRKgmNHLd74nMuxoxauK9ZP0c2W5C9/GPJvvhc88LT907dCXn3ZYWLcxLYFriv4ypddSiXBj34S8tHZmOWVlCSFUlGwd6/Ji2ds3vicy6kT2a313FzK1esJE+Mmx45uT7WyLShXDBwbDEOsC19iTQSzLNi316R0W+qoAOo1k4MHLNIEUqmQkuxHZX/+UiqCUNFuK/3VpdHch20JZKawyRslHJFjLrpCJH3K5gCD9gSHci/jpz3a6TKSFEe4jDgHOZx7BS/tMBteJFQ+RaPKoD3OSfsLnPfeppnMk6iYvmwxFX6CLVz2u6com4PMR1dYjqeB7LIiVj6RvLUDJISBKwocdM+wFE8yGXyMgUHd3sNe5ziJipkNL9CXbQQGBaPC6eLXMDBYiadpJytYwmbI3svx/JsYmCzG1wnkRkPTklGj4gwSKo/F6DqB8siJIikJsXz2d+OEZVI4cpxodpbOOz/Dv37t3o31GVWj0TyFZGLVk7gB2so50diy0LMVDGGSzw9y5OCvUa3ux7byPLayko+Vmx5RW2FrYuXO8vhFWc0OohRRZ4XY6yDTGKdYpTh6CCtfIvG7D3m9kxnIeyvTlMePkquN4FYGMR2XNNp8M1WYFk6pTn5gD4adI2wtEbaXH0nQSYI+/uoc/uo8pbGjWLkiwtzKJb/aUFRAmNYjp53uJl5jDq8xS/XgiwjTprL3JEqBUx7EsHNE/UXaNz69f7qq5pngZ+9EfO/7Af/J3ytz7KjF4IDgl77m8rWvuqBu5jhlItLNn5soBf/sf/P4F3/sMzv34Kjft96OeO2VkEMHLQ4dvPW5eelFmzNn7Ls+mneO2e0q/qv/Z4dOR/Fv/X6BY0e39xnau9fk3/7DIiePW5TLBqWioFQSFIuCYsEgnxeY5sZoMcuC3/yNHL/xV3LEscL3Ff2+ou8pen2J52W/v/NuxN//n/r0PX0/p9Hci20JZAYGkQy46P+cXtpCkrKazBOoPvvdF5hwT9D320TKp2oNM2hPEMge5/23CKWXtWeOftrkUO5lDubO4PXbJKpNrCLSNMESDrEKkaQE0qOXNtfHV8j16C7I0i9MYTEZnM2iv1QfEPRki4o5RMUcYNnI05dtckaRUecQeaPIJf9dGvEskfIRCNrpMjmjxLC9j75s3SWQFc0qi9F15qIrWdqmkhjCBBSperwpHbuCEBjFAtGFZZJ2my2VhtFoNJqniHVT+cc95lZSJ5XcMfHOtgrUa4c5sPer5AuDWOaDDezvOS2lUColSQKSNCBNw/XKjOs/6ua/0/XfK6W9lIp7cJzijqzpPjPcxnHL/NUe/x6Ovsl4llFrZu9ueZD84AS52jATb/wWCx/+G6Lu6r2N7YWRFbhArado3iTut2he+4DS6EGE5VA78CKx36V59YO7RS8hcMuDjL78TUyngBDgrUzTW9h8o9J0CtiFMkFr8f4LEwZWvoxTqpOJdt4Wq2mCkpI09JBpgl2o4FaGMEzrrnU+Dag0Jmgt4S1NURw9THH0EDKJsQsVVJoQ9Vv0l66jUp0K/awjBFy+mvB//r+2+dv/foGvfCXHQN247zdwHCtWGpL/+R/2+bNvB1y9tjWhNEnhn/0LD89X/Nt/WOClM1matGGsfePfY9+m15d8/EnMf/f3e7z1swjHFvzS17b/3V+tGLzxusOLp21sG8zboshM86YYt3FTTIhMNDPNTCxzXUGlAula5JhMs9u7MFI4rtACmUZzH7YlkEkkiQpoJ8vrPmAJEb00E5Vq1jCmMEFB3qiQF0Xa6Qq9tLlhl7WXtuikDUadA7hGEV/2kKTrP2rtfzd/v++clGQ1md+QShnIPp7skhNFzLUlOiJH1Romkj6dZAVfdm6JbRJ66So1axRX3B0Kn6iYnmzRTVfX55Oq52g3Simk792K3dVoNJpnjZvVFh/3mMaDx1RK7kh0k20XGRw4zsSe1ymVxtaqT25lfIWUMX6wih80CcMOUdQjjj2SNEDKNVFMpWtzletzVkpmm1M316AkYo9BLlfHYbcFssz0fCtkkQNPQiDTPOt0Zi/iVoexCxWsXJHK3hMYloO3fIOgs0wS9EFKDMvGsHOZaFQeII0CmpMfEbaWNvSXpfVdpzX1CZW9J8gP7GHoxOdxijW85RvEa9FpppMnVxulNHaU8vgxDNOmvzxNZ+4yQXvp7okKQWFwnOEzXyfsrBB2lol6LZKgh4xDlJIYpo2VL5Gvj1HZewI7X0GlKd35KyRb8TQjO1/5jTmcUh0rV6Q4epDh01+ju3AVuebjJUwbw3IARX9pasvRdkIYGOatYgQIA9Yq6T7sJkLYXqS3cI3S2FHcyhAqTbCLVWKvjbd8gzTU3mPPA7YtSFN4/4MI35f87J2Il19yOHHMYmzMpFwS2LbA9xWrTcn0TMqn52Pe+yDigw8j5uZTwm0k/cwvSP782wGzcymvv+bw0os2+/dZDNRvRXDFMXR7kqUlybXJhHMfR7z3fsxH5yI6HYVpwtJySq8nKZW2fn9lWlAuCcolgWVt/7rmdrEsi1271UexYDzNWdMazVPBNqtYShIVbTDJh0xACqVPxRrGICuZbQsXQ5gEsndXCkJCjCe7mNg4IochTOQWL4I3zEdJEkIi5a+LY9njikRGGFZ5fWfdFBZ5o4QhTPY4h6jLPevtTWGSM0o4Rg5L2BgYG4S5SAVEMnigWPesopIU7/Jl7PoA7tg4aa+L9LZ2IaXRaDRPAwKBMLZtq/mIYxoI8eAxbwpPjzSWMKlVDzI6/BKVyr61KOb7E8c+QbBK31/G95sEYZPgdnEs8Unl9is/xom3ZeHqUbgZ4bYlxM334vFFuYhtpYBqnlai7irtqY8xTJvKvlM4pTq1A6fJD4wR9ZqkkYeSmfhk2C5WroRdqBC0FujOXebOe+7MGL7JysWfAVAaO0JhaD92sUpxeH8muKEw7BxueZBcbRjDcvBX51i98j69hWv3qDYpsAplqvtOkcYBUa9J7HVIQ480iWBNIDPdAm5lCKdUR6HwG3M0r75P4nW3dkCUoj39KW5tmKJzgFx1mMHjb5IfHCeNszRRw7AQppWlky5Pb/I5FVi5AsXRQ9j5chZtZ5gYpoVdrGIXqgBY+RLVfSexc0WkTFEyRaUpSeQRtpfxG7MPfv/6HbyVGWKvjV2okKuNIAyL3uK1e0biaZ49bAscGzxf8d4HMVM3Uj74KObQAZOREZNCQWBbEITQbkvmF1KuXU+4cjUhfoiYBilhZjZlpZFy4ULM8eM242Mm1YpBLrcmkCVZ2mJjNRPkrl+PmZ27VVlTyszPDAWFQraBs7SUPlBPXliU/JN/7vGjH5s7Hrdw6UpCEGw+gTBUvPWzkL6nKJcyFW1pWXL1WsLDBGH+xfdCZucklpVp6FJy3yqgGs3TwvYEMnUvQ9os4utmpamb/8ue2eyDcCttQojNqyVuaT4oEhVvSLu8/dmNCAxMTGEzaI2TbiJ29dLWWiXOjfORKn2+fUZkSrSwQP7QYYrWGYTrkqyubhqOr6KIcHbmCUxSo9Fo7o0QJqbxeL1yDMPA3II/j5TJIwtKhfwQw4OnqFcP3lccyyLVJL7fpNObpdWepNWeou8twzP3PZZVicwERnXfaDlDZO9Fmj6+ojlCGBiPWZTV7A69xcmscmQUUBo7gp0vY7kFnGINYZggstRDJVNkEpNGPmGnsS4Y3YlKE3rzVxBCkEY+xZEDWIUylYkT615gSqXIOCL2e8S9Js2pc7SnPiHut+4xy1v+ZlauhFOs4VaGEaZ5K81aKZRMSOOQuN8iaC/Rmb5Ad/YSMtmqGK7ozl/BrQyBArc6hF2sUq8MZZkGKjsOaRTir85tauIvDIFTrDN86kvkByeyqDHTwrjDB80pVHEOvkT1wItZNkMaZ2mT7RVakx9tSSBTaUzYbdBbuE7t4IuYTp40jgjbK3hbeL3m2cAwssiqm6w0JCuNiHfe3d1xgwCuXk+5ev3hvsPf+lnEWz/b3kbU7GzKf//3+w9uuMMEAXzvL0O+95c746/9r77l86++pSM4Nc8e2/MgEwamsBGIDaKUgYktbBIVraVIShIVI1HYInd3P5i4Rj4TuGS4SfRYZrW4JdlMsSULEElKpHwSGTMZnMWX3U1flkW8PZ+RYvfENMnt249wHPLHTlA4cQoZhsjAv0sQjZYWWfxH//MTmqhGo9FsjmGYmKbzWMcUwsIy3Qe2S9OIVD5KWr5gZOgFqpV9912jWqvkGQYtZuZ/zvLKpwRh6xHGffJIlZKmEQqJuJfxCyAME8t0idhilMwOoAWy5wgl8VZmCFqL5CZHKU+cpDA4jl2qYzl5EAIZh6SRT9Rr4q3O0V+aJGzfvypkd+4y/uo8xZEDlPeeoFAfx8wVM+EsDog6DfrLU7SnPyXsrN7fmF8pvOUbzP78W5TGsgIAdrGG6RYwrLVrc5mQBH3C9jL9pUm6C9cyw/9tIuOQ5fNv4TXmqO47SWFoL3ahgjBMZJqQhh5Rr4W3Mn2POa85lqtMLEy37V+msvTLLZL4Pbpzl6jufwFMi6i3it9cIA0ev8ig2T10ZqBGo3kcbNOk38IxTHJGmUB210Uy18hTMKv00xZS3fQB65HIgIo1jCmsDWb2635gyidQ3saUTZUZ3xtbNT/eIrEM6aSrjNoHCJVHJ21sSMu8bQI7NuazgkAgbJuk0SBZXc0evEf8b9JqPb6JaTQazRYxDAvLvHtDZjcxTRvLyj+wXZKGj1BFTeA6Zeq1I+RzA/dtqZQkjDpcvPKntLvTJMnji6baPRRx4pOTMjNUuQeGsLb0Xuwk4gn8zWl2F5nEeI1Z/NWFNX/B20rTqez/bnrxKSW35L2VBD3a0+fpzF7KoiDX+8t2eLPINMlWrj/TKKC3NEV/efpWX3dGcKnb5vgIRZdUGtNbuEp/6XoWoXZnWcANc7/jtTLFa8xw7Xv/46YRZg8eXG177rf7PPqN2S1Fn2k0Go1GcyfbNOlPcY0Cx/NvsBhfJ5I+BaPKiL0fgcFseIlEZWGk7XSZRlJlwj3BqfwXWY5niFVA3igzaE/giiI3gk8JpXfHGIp+2mLYPsCgPUGiYgLZQ2BkgprsP5QXWCD7LEWTDFrjHHBfpGzOrZvuWzgUzAqShGa8QF+2t93/s4yMQpo/+O6WKqGp5OmrYqTRaDSGYWPbj1cgMQ0bx36wUX0S+6Tpw6UsGIbFQP0orlPm/vvnijDqMDn9Qzq92TVxbHc2fEzD3pIH2k6glCKO+0iVYHLvdFbT3Np7sVMYhoVp2I+9cqrmMaAUSiX3Debafp8Slcqd+UTeLKKxE31tZayHnbdS20jrfDSsXClLXzVMZBrjr849uNKnRqPRaDSbsC2BLJQevuwSSo8R+wAmFpZwkKQsRFdpJPPItWiwUHosxzcQGNSsYSbc47DmIZKqlLnoEovxFLHaeNOgSFlNFijHQ5TMGnvdk0iVkKqYxXiSWG2WkvlgUmI66QrXgw+pWXuoW3sYsMYyX4m1tJRWsvgZjB8DlCJpNNZ/FZaFkcsjbBsVRaSBz0O5M2o0Gs1jQggD03SxrPyuikO3Y1oujlN5YLso7hM/tECWmfNbdv6+Hlxx7NPtzrLSuEgS++zm+k3TeYwFERRB2EbK+2/OmIaD6z74vdgpTNPFfsB7otFodh/DsnErg5RGDyIMA295mqC1RBo9DxG0Go1Go3ncbPkKt5c2SUmIZECiImrWHlwjh1QST3ZoJ0tE6lY0mCSll7ZI1GUC2SO3VkEyVTGe7NBKlvDl3V4hCoUvu8xHV6lYg+SMIgYGiYqJpL9u7h/IPkvxDWzhkLAxdSUlppHM0pMt/PTWGLEKWYiuE0iPklnHMfIYCFKVraudrhCpW2aCEsliPAWAt8lcnzfMUglndAx7ZASrXFkXyJJuh2hxgXhpibTfe9LT1Gg0mrvIyprb5HJV+v3osVRZtMw8uS2IMlHcWxOtto8hTErFPZjG/f3VwqhLqz1JFHUeapztYJo5zMckkCmlCIPWA1NUTcsl59Yfy5wAbCuPbZce23gajWZz3Mow5fFj2MWsMmZ37jJBe5nPomWKRqPRaB6dLV/httIlWunS+u/t9MGmn5IUT3bwHuKCvZ0u0b5tvDu5X7+JipiLrmz6XEpCI5mlkTzYm0CSMh1+urUJP+MYbo78seMUT7+IM7onKxeTSoRpZDcoszP0Pz6Hf+kiMtS7chqN5unDMGwK+WE8r7HrAplp2DhOEfs+aX1qzacnDLvEycMIZAJjLTLqQWbwYdSh0939CsNCmNhWHuMxVQxVSuIFqw8scmCZOfL5AbI01N2/MbbtIq4WyDSax4YwTIRpIwwDlMw8AHNFKvtOUdl3CpQi6rXozl8l6jWf9HQ1Go1G84yiyy9pwDRx9+2j+qWvIiwL/+oVwtkZZBBg5vO4Bw6SO3AQs1hEen38q5uLjxqNRvMkMQ2bcnGM1eZl5CNVjXwwrlsl59YwjPt7caUyJozaJIl333abYQgTxy5gCOu+qXxKKZLYx/PvX1Hv0RG4bgXHKWGaj08g63tLpGmIWrNp2AzLcsnnBjBNhzSN2G2RzHXKuG5tV8fQaDS3sHIl3Oowdr6MTGKsXJHy+FGKew7jFGukYZ/GlXcJWguohy6KotFoNJrPOlog02DYNuU33iT1+vTeexfv4gWUTLMqRULQO/shpVdeo3jqNMUXX9YCmUajeSoxTZdKZQJD7P5XWyE/SKEw9MB2nrdC8lDRYzd91Zwt1bZPZbzrVSuFMKiUJ7Csx1m5UeH7q8RJZrEg7lkcQGBZOaqVfbTaU7sukOZyNQr5wV0dQ6PR3MKtDDJ0/E0q+18AsrR6YVgIwyQNPTozl2hceJvYf/4tUTQajUaze+jySxowTNw9E0SLi0RLi8gwQMUxKklQcYwMAsK5WeJWE2d4+EnPVqPRaDbFNG2KhVFct3IfIWUnEBQKIxQLIw9op+j0Zonj7UeP3ephC21UilQpapejpgxhUq8exrYLuzrOnSiV0veWieJ7e2AKIbAsl8H6cSzT3dX5OHaZnFt/7MdBo/ksI9OENA5QaYJh2gjTJgk9unOXWTz3lyx8+F1iv5dt7mo0Go1G85DoCDINCBBOZsgvk8133W8KZsJ6PGk1Go1Gs12EMLCsHLXqIaKoR7hLhvX53ADFwgiOc38PKqUUnc40Udx/qHEUMvPeesD9nhAGhtjd/S7DsCgUhqhW9j/mCLKMXm+eWmU/Obd6zzaW6TJQP8b84gfEibde1GenKZfGKOQHH5heq9Fodo6ou0rz6gf0l6cxLBsQyCQi9jqEnRWibuOBfWg0Go1G8yC0QKYBpUi7XcxqFbNUJmk0Nu7ACYFZqWIWiyS6iqVGo3mKMYTJ0OAJOt0Zori3KyJJvXaYUnEU8z5G9VKmRFGXXn/xoVMflZKkSUCmkCnulWsphIFh2FhmjiTdnTRLxy4xNHiKfK5+33XvFt3eHH7QpFLei7iHGCiESSE/SK16gDju74pAahgWterBLaXXajSanSMJevSCHixef9JT0Wg0AAisag1nYIi43SRe3eiDatcGMHIFZOARt1af0BwfHrNQxKrUQCnC5QWQj3A9aRhYpTLuyDhGvgBKkrRb+NP6fPY0ogUyDSpJ8Sevkdt/kPzhI1kkWRBkJwLDwCwUyB85ilkq4V+5/KSnq9FoNPdBUC3vp1rZRxC2CMP2jvbtuhUGB45TyN9fIEnTiFZnijDqPHRFTaUkaRoiZXJfg3oAy8qRy9Xp9ecfaqz7YVk5KqUJRodfemzVK+/E8xt4/gpx7N0zci87PgYjQ2fw/AZx4iFlsoOzEBSLo1SrB+4byabRPGkMw8axi1kasDBQMsEPVtcKWGi2j8A0s4rCpukg05go7hM/ZHSw5v74vuLq9YR3348w1wJ1L19N6PV0+uxThSHI7Zmg8uLn6F365C6BzKoN4NQGidurT5VAJkwTq1wj6bZR6b2vEcx8EXfPBEhJtLqMegSBzLAdSsdPUzh8AsPNoeIIf/q6FsieUrRApkElMd13foEzNkH1S1+ldPpFwsX5tSqWBZzxCcxCEf/yRXofffCkp6vRaDT3RAiBadrsGX6ZKOyyuPLxQwtUd2KZLmOjr1EpjWNZ9/a5UkoRJx5Ly+dIk/CRxpRKEkYdLCuPad47jdKxy5RLYzsukAlhUK3sZ2Li8xSfYNSUUind7jzd8jwD9aP3FAuFgHrtIJ3uDGHYpu8t7dAMsiIA+8a/SDE/dM8oNo3maaBYGGZ09GWGBk9hmg5h2OHi5T+m253dtTFvfiZ2K7X5URDCXJvXwwkshmFSKu5h//6vUC7txQ9WWVh4j/mF93d2ohoArl1P+C//q92xSNA8PvzJK/g8ZYXdDAOrUmPgy7/C6k++e1/hLmosETV25hrCyOWpv/k12mffpfvphyTtFuI+13SaJ4sWyDQgJXFjheZ3/pzimZfIHztO4eRphGmgkpR4eYnue+/iXfiUpL2T0RgajUazOxSLI+wZfYVUJSyvfPLI/dlWgYGBY4yPvY7jlO/bNk0j+t4yq61rmYfYI6BkSqc7S86tYZr3jt4q5AcYGjjBwtJHOyYIgmCwfpzxPa9TLe/foT4fnk53hlZ7lHrt8AOLMOwZfQUpE2bnf7EjqZY5t8q+iS8zWD+mzfk1Tz2DgydwnQrXJ79Pqz2JaVoEwe5dvxmGxfDQadI0YqVxftfG2T4Cy8qzd+ILLC6dxfdXHvySTZAyodud5cLFf8WePa89MIJYo9E8nZi5PLmxvVjlCuvhiY8BYRhY5Qpxa5XU81Bpwo5dqml2nM+sQGZXByjuP0Zh4hCG7ZB6PVbe+xFxa/tfnnalTn78IEIIutc+RYa3PGCEaeLUh6mceAWnOkjSa9ObukR/6tJOLufRkZJocYHU8/DOf4rIuQjTQiUJMvBJ2m3SXu/R8q81Go3mMWEYFpXyPoQwcOwii0sfkaQRDxNBkM8NMDR4irHRV3Ht8gOjhzx/heWVT0jTR4seA5AqpdObYaB+BId7FwUwTYdyaZx9E19kbuE9ksR/hFEFtp1nz8grDA2cpFwau68497iIkz7d3iytziQDtSP3aJVFljl2kdHhFzFNm7nF9+n3Fx9qTMOwKZfGGBl+kZGh09h2QUePaZ56XKeMUpJeb44wbCGEsauRXfn8EMXiKEHw9KRRwdp5sTxGsTDyyOcwqRJknJAk/g5uQmg0zw6G41I4dIzCwaOYhSKp75H0exsKuAnTwq4NUHn5dexqnaTboX/9Mt7VCxs7M03coRFKJ1/CGRhCmCZpEOBPX6d/5QJpv5v1Z9sUDmZjWpUqCEHa69E9f5ZwYQYZBgjbxh0Zo3jsFHZ1AGFZpF6fYO4GnXPvg5QIyyZ/4Ajlky/ijuzBrg0y/Ku/gwwD4tUVvOuX8W9cA8AqVykef4H83gMoqQhmpuh8/D4qvi1FXQgMN0flxc/hjoxh5PKoNCFuLNM59x5xpw0ypXD4OKUTZ7BKFYRtU/vclyidOEPcauBPXaN/7SLu8B7Kp1/Fu34J7/otKyMzX6D+xV8iXJyjd/ET1D0K6Wl2ns+sQFbce4TC2AFkGBAsz6HSdOMf/jaQcUTcaSKEQKUbvzSVUqRhQLg8j1MZwK4OYJdrO7CCnUfFMclqg2R1rRKQELpctkajeWax7TyV8j4sK08+V6fdnabXWySMOsgHRnYJcrka5eI4tepB6rWDlIp71p65txdYGHVpd26w2rq6I2tQKqXduUEYdsm5NQxj869tIQwct8zY6KuAoLF6CT9obMuDyzAsXKdKpTxBpbyXeu0whfwgpulsaJem0VphgMd7CaGUpNdfZHnlU8rFLM313ob9Bvn8AMNrolazdY1Od5YgaJHKB33XCxy7SD4/QKW0l1r1AJXy3rt8x5SSSCUxH/Nx0Dw/lMsTVCv7WVw6Sxx7gMJ1KhSLo1hWjqXlcwCMjrwMQBx7lMvjGIZFFPVotSfxvBWUSjFNl9HRl7GtHOXKXgQGY3s+Rxx7eP4yrdYkceJl5wqnTK16kFyuBgjCsE23N7dBSM65NfL5QQzTJk1DKpX9mIaN5y3T6c7g+6vYdpGhwZNUKhOUimPE8SiOU0bKlG5vjm5nhiQNqJT3Uq7sZWnp3K11umvrNF2Wlj/O1jn6CihJnPiUS5uvUwiDXG6AamUfrltBCIs0DfH8FZrNK0iZIIRJsTjKQP0I5XI2t/GxN4miDlHUo9udpdubA7JzRaEwTLk0jutWEUDfX6HTmSYMO2x1U8W2i5TLE9h2gcXFD9cfNwyLcnkvpeIeFhbff2I+cEePmrz+hsPBQ2tRMyq7xP+X/zLg0sWd9GrUPK8UDh6lcPAomCbBwiwCcCcOYOTz622Uktl97+I8VrmKVRvArtbu6suuDpDffxinPkgwPwsohGUjo2hDMEZubC/5vQcQpkkwMwWGgWE7qCS+TfQXIATS94nCeRACq1KjeOw00coS4eJ8Nq9eh6ixhFUsYeQLhAuzpP0uSa9H6t0qQieTmHi1gV0bwB0ZwxkeRRjGhjOB4eYoHjpGbmyCpNMmaiwhTBMZJ2taQNY66XUJ5mewK1VKx08TrS4TrSySdNskvQ4oSAMfd3gPqd8nXFrIxEHDxB3bhzM4QrzagKcwdf155jN7VZcbnUBYNu1zP8efn0JY9n2N+u5H6vfx/XsYdUpJ0m3R6bYw3Bz5kb2PMOtdQhjYg4MoKUn7PVS4FvVwmzhmlsoYhTwyjEjbrSczT41Go9kEpRRh1CGKupSKYwhhrHtUWZZLuTROsTBMuTuR3dh5DcK4R5qGpGm87k0jEAjDwjJdbLtAsTBCtXqAUnEUxy4+cB5SJnS6MzSal3asOIBSEt9fpdOdIZ+rr93Qbo5p2BQLo0yMvY7rVuh0pgnCFnHskaQhSqbrF5TCMDGEiWFYWFYO2yrguGVKhRGqlQPrN6e3e30ppUjTkGbrGrlcjVJx9IGpjjtNGHVZbV2lWjnA0MAJTNO5jx+ZQT5Xx3FKFIujtFtT9LxFwqhLkgRIufbeC5EdC2FimDa2VcjWVxjNhLFcHcPYuM44CQjDFkkSUqseeBxL1zyHlIpj7NnzGqvNK2uRSQrHKVGrHSTnVtcFsqGhU9h2gU5nBsvOYwqTcnkvhmEhZYrvryCEwLYK2HYew7Cz353MpN+Ku+tisutWqdeOUKsdQKYJCMjlath2ESVTvLU0RMctMzBwDNet0OvNZwb1hkOahpieAwiEMLDtAo5TwbJySJng2CWkSrFMJ9toBUqlccZGX6PZvHrbOsvUq4dwnPK6QDY89AKW6dLpzq6vs1LeizBMpEzw/caawFcgXxjEsUvrYn2lspcwbON5yygFpmHh2CVcp4JhWFlqtJIoJTFuiyYrFIYZqB+lWBhBrglw+cIQhjBptq4RRd0tvZdCmJRLY1Qq+2g2b74uEzzrtUOUyxMsLD45H99SyeDgQZOXX7YplQyOHjVxHMFHH8ZaINNsieKxUwjDpHvhHN71S5j5IkOj4xs3DWUmRHU/+QBh2eTGN7/vNQtFnPoQmCb9K58St7P7ZIA0vBUBb1cHsCo14uYK3U8/IvX6WJUaqddHxdlGp0oT4laTpNdFej2UVBSPnKD2xpfJje8nXl0h9T3Cxbks4swwELZD99z7m3qMSd/Du34JlUQYlnPX8wDCsnCGRzELJXqXPsWfuopSCiNXyMS2NZEvWponWprHrg8y8OVv0r9yHu/apQ3ZZkm7SdhYwiqWcYZG8PtdhGlQOHSMuN3MCgSkOmr1cfLZEsgME6dSB9Nci+ISGI6DOzhKGgakXi8LmzZMTNfFzBURa/nJKklIA4808Na7E6aJmSti5jLlPA0DEq/7UGmIZj7rJ+601oU6YdmYbh4Mg6TbWnvMwXRcMAyUTLHyRRAGMgpI/T5yPQpOYBaKmG4eYZgomWZr9Ht3RYUJ26L04sukvo9/7Qrx0t2pKPboKLn9B0g6HXrvvbPt9Wk0Gs1uIWVMqz1JY/USB/f/EvncAAhj/aItM+53GKgdYaB2hCQJCaPOuniUyhiURAgzqwbpVCkUhtbElwen06m1c6rnN1hpnKfV2tmqREpJVlYvUigM4Til+0ZuCSEo5IfYNzFIMPgCvf4CfW+JIGiRpAEyjRHCwDQdTNPFsnIU8oMUC8PkcwP39NdSSiFlTLs7zdTMjxkcOE7OrT0BPy5FELSYmXuLfK5OqTh6V4TbnZiGTaU0QaU0sfbet/GDJnHUJ5UxhmFhms6aMFoknxvAsnL3FN6kTOn152msXiJNYy2QaR4DAscpk6YhN6Z/hJQJhw5+k1JpnCBs4/srJEnA1I0fAHDSyiGEybXr371DrBeUyxOMDJ9htXWVhfn3kEoyOvIi1WpmFXJj+sfrrR2nRM6tsrp6mZnZt4EsbTGLTJVEUYcb0z9iJDjDwMBxut1ZZud+/kgrdZwySRqsr/PwoV+lXJogDNr4fgOlJEHQZnHxI6Iou26vVQ9x6OAvU6seJIq6RFGPducGftBkdOQl6rUj3LjxI7q9u4sUDA2epFAYotWaZHHpLEIYHDn8a9Trh0mSgMbqxS3NO4o6eH6DcnmCWnU/K40LSJlQKI6si5s7kXb/sFy6nNBqS7773ZAjRyz+3t8rMrrn8W5waJ5dhGniDAzjz0wSzM+gkoSk3yO4cW39Png7SN8j6XVwhvdQOHyCcGGGpNMm8fob7qPjdgsZRdj1IQoHjxIuzZH0+8gkunU/qxQyDDDNAmapghACYZikvodVLIGx83/nKkmIGivkJg6QG9+HSlPi1WUSr/9QYpY/eZnisRdwR8bwp69jOC75vQfofPw+cbOx4/PX3J/PlEBmFUuM/5U/xCpVsYrZB6gwfoA0juhdv0Dj3R8Qt1exShXKh05Sf/Hz2JU6SkG0ukj7/Ps0P/7F+gfXLtepvfh5qideQRgG3WvnWX77L0j62zcErpx4hdrp15n91/8rUXMZlCQ3tIfK8Zcw80XmvvNPAciNjFM6eBLTzZF4XeovfRHDzdG7foHm2bfxpq8CAsN2qL/8RcqHTmGXaiRel+71T2m8+6M11fqWSCZMi8KpU0QLC4RzM5tPUCms2gDu+IQWyDQazVNFELbpdGdYWb2IUpJjR/4qjl1CoTYVOSzLxbKGKRaGH3nsm+JYKmNm5n7OcuPiIxvzb0arPUWlvJdSYZRcrn5P8eYmAkE+VyOfqzE8ePKRxlZKIVWC5ze4cu3beN4KhfwQfth6Iob1UsZ0urPcmPkJB/d/fS1qELhP6utNsvd+hGJhZNvj3nyvw6jD4tI5llY+plLZt/74g94TjeZR6HXnWF29TJJkkQed7jRDg6e29Rm8KYhbdo65uZ+vp/s1W9dw3SoD9aMbBDKBwA+aLCx+yM3rxu2kbT8M3d4czdUr6+tsd6YZGjqFZWc34UrJNdHv1uctDNv0+0vZBoLYzq2NQaWyjyBo0mxeRcoUIVJWV68wtuc18vmBbc3d91fo9xcZHDjJ6lq6Z+Z/5tJqndtWXzuN11dMXk+ZvJ6y2pB0OgWGt38a1HwWWfPbwjSRUYSMbgq9itT3HkoQihpLtM8GJH6fypnPMfD5r+FPT9I++27mw7UW7e7fuIqMAkonz1D7/FexCiU6596n/dE7xKsrgELYNrnx/dRefgN7YAhhWgjbRphmlp64C8jAp/vph6ShT+X0qwx/87dIvT6ds+/R/vAdtuvA709do3jsBZyhEaxiGbtWx8jniVaWSbq6QN7j5jMlkCX9LrN//kdgmIx+/bcQQOO9HxH3Osg4Wo8OU1FIsDjDUrdF3GliWA7VU69R2HuYcHUZbybzlok6TRrv/gB/bpLysTOPbR12uYZTHaB77RNu/Mv/PjNfhXVhzswXGHjtqzjlOqvv/4SwsYA7OEr15KvUX3yT9vn3Sfq3hYwbArNUJmlfRPY3TxWVnoeKQswR/W2q0WieLoKgie+vZrv9zcvYU3/JxPjnH0oE2T6KJAm4duP7NFYvEsf3SLd/ZCSLy2cxDJN941/CcR6c8rlTpGlIu3ODa1Pfx/MbSJUQhC0Cf5VKafyxzeN2lJI0mpexLDerslnZ91jGjaIuU9M/ZqVxnjj2icIuUsYYxpMvYqB5ThCCzcTeJA2Jbyu+oaTM0sK3IAzfxDSdNU+xiDS9JeSnaYRUCZaV32Don6bRmiC2S360m4jK6Z3rVOmGdWb+YiOMDJ3OPNIMC9NycZ0KK40Ld/V3P2y7gGHYjI68TL12ZH3dpulgGBbtzo1t9ef7Tbq9eUaGz2DbRUwzh+tmkX+93sK2+tJonhrWIrRIUwzHwXAc0igEBEYuy1R6GNJ+j96nZ/GuXsIZGKJ85jXKJ19ExRH+9K1I/Gh5kVanRffjD3CG91B//SuZQHXxHHGzgVMfYvQ3fo/OufdovvsWab+Lu2eCyoufu3sp7ODZTCn8qWuEC3PYlRqFQ8con3qJ1Pfwrl28TUh8MDKOCRfncAZHKB57AbNQwJu8SvoQQTeaR+czJZAhJfFaqqKMQlAQd1aJ71Bm0ygkXF2C5goyynKVc6N7ye/Zh12p3dZfSur3iXttZBQiHpNRr7AsEr9H9+qnRK0VQGTmgTe/2N081eOvsPrhT/HmJol7LWSa4A7toXjgBL3rFzYKZGTlZ+93yljfIbc+W38ymocjlx+kXBlHyZRG4yJK7n7ufD4/SOnmmCsXdZWpzxB+0MQPVsnEKp/lxnmUkoyOvEy1sm/XzOTTNMbzl5lbeI+VxgXCNc+Z3SKKuiyvnMcQJuN7XsdxSrteUTEI26w2L7Ow9BG9/vx69EgQttaO+ZMjTUNWVi8hZUoc+wzUj+zye73C7PzPaaxeJop6gCRNI/ygSSE/iNhW5IpGAzfPF9nnOBOADMPeNG1YKXVHJcrtn2ukTJAywTCsNf+yeG1MC0OYpDLeMIZCodgJc+isJ8Gt85VpOJjGZuuUG9e5vsy1CrVOiUMHf4V+f4nlxnniuE8+N8Dw8Bm2e0zSNMoKobSnWF75lOT2FEgl8bztVbZP04ggaOH5DSrlfRiGueYR19hCcZCnF8eBF1+0ef0NhwMHTIpFQRAoZqZT3no74sL5hH5/82O/b5/Jq6/anD5jMTBo4DqCwFc0ViXXr6ecOxdz/tO7oxItCw4cMPnyVxyOHrWoVg2SVLG8JPnww5hf/DxidVUXEntcqDQlWlnCKlXIje/Hu3YRI1cgv/8QRmH7keRmoYiRy5P2eySdFjKJKfgeVqm87kUGYNcGMo9s3yNdbaDkmo+gm8OwbBAC4brYtQGSTpu42Vh/3q7UiFbu8BhLU2QUrY2TWRYh5bYL0wnLxq4PkvZ7pF4fGYXY9UHE4eOY+ULW77ZQBPMzmPkCxSMnEKZJ+4NfkPR7D36pZsfRV3ObYJgmdqVObngcw3ZBQH50L6abv6dZ365wj11ElSakfpilYmaPoNK1iwnDxMzls+ogY/sx80VUmmA4Lu7ACG59CHFnqWulSH0/M+K/Rx65WShg5PPIINj0eY3mdqSMsxtIKR9bJdT09jHvcZEshEm5spc46uH7jxh2vVYlz7aLdNpTj9aX5qFJ0xg/aBLc5rMTRh1WVi+QpJnfVLVygHyuvmNjKhRh2KHTmWZl9RKN5kWiqM9uimNw07C/wcLSWdI0ZmjwJKW1anc7O45CqawK3WrzCo3mZbrdOaS6dRMTRT2CsE0qY8wnGD0VRd3M4DwNCaMuA/Uja6bcO+M5opRcr0y60rhIo3lpvQofsJZ6unLfCqMazb2QMl5LwxslCJqASaEwRCE/uCvRqGkaEoYdpEwYqB+l2bqGUnKtEEmJXm/+IfuNMYSJZboIYa5tUAlufk5SGaNkSrE4gh+sYhg2hcIQ+fzAmti8VQSWlaNeO0yzeZV2e5IkCdZ9BO9EqUzEtu3c2vMGINfnJmWM561gGDZR1KXVvo6UWUVQ07AfIl1eEUVdms2rVKv7sa0C/f7CesXMZ5GBAcGbn3f47d/OM7HXAAVJAqYJL7xgc/IFiz//s5Bf/DxieXmjmHrsmMmv/ZUcn/+8Q6kk6PcVlgWWJTh5SnDkSEocq7sEslJJcOqUxe/9fp7Dh01MS5CujXnsWCbWTUyYfP97Idev683Qx0Xv8qcUDh+ndDzzykJKVJJsSLE03Bz5A4exylUK+49gVeuYhSIYBtLr0796MfMLK1XI7z+EVSxnrxdZBlTUWNrguWUPDuMO78FwXJSUWT++R7i8kIlHSiF9H3/qGrm9B7CqdVQcYRZKxJ3WXWtIw4BoeZ7U71M581pmhN9aJZifJV7N7qtzew/iDA7hjk7gjk2AUlQ/90WSbodg7gZxYzlL65zYj1WucPN8YuYLRM0VwsU5VLL9VPR4dYVkZAyrVEElMeHy/AYzf83jQ1/NbYIzMEL5yAtYhTIyiTP/rdLaB2DXPEbW6i3f1r0wzPUiARtaJsl65Y47EUJkZoQC7FIliyxb80yTcUj/xpUN1UGyJyTh3Cz20BDuvn2k/S5pr4dKEoRlYZbK5PYfwKpUiZfvrvah0dxJFHaIwscbFvzgMUVWlWvoON32zCMLZLaVp1Ldj5uraoHsCRJFHcKwfZf5cRh1WW6cxw+bBEGLavUAObeGY5cwTGtbaUlwK3ojinsEQYt25waN5mXanald9+S5nUyQWWZmvkMUdxmoH6NYGMF1K9hW4ZF8sKRMsxvoqEPfX6Gxeolm8ypB2LqrbZpGhGGHMOxS2KZPz04TxT1Wm5fx/VXCqEO1vI98fhDXKWGaNlvxJrudLGJaEkY9gqBJuztDY/UizdZ17hRBpUzwvBXq1UM7th7NZ4cg7OB5ywzUjyCMLIKhWBjetYwEKRP6/UU63RkGBo5jmg4KRbk0hlQJjdVLD9XvzSIg+fwgw0MvkKQBQZCde6VMsuqS/gr1+tG1aDlF4SHXmX3mlrNqn9VDSJVQyA9vuhmXVb5cRUpJtXoA2y6sn8MzHzNFs3mFavUgtdrhrBKnkpiGTZIG9PvLpGmIISyKpWwzolTcQy5XQ8qEev0oSeLj9ZfXI8SSxKfVus7gwHFsu0SrdQ1/m5FoTwuuCydP2vw7/06B02cs3nor4uNzCc1VSaksOPWCzde/7pDPZxFlP/lxSHjbV/EXvujw67+Rw7bgL74TcPVqigIqFcHevSaGwV2RZ4YB+/ab/N7v5fmVb7q8/XbEJ+diVlYkbk5w5IjJr/5ajt//gzz9vmKlEdDt6Eiyx4E3dRWEQeHAYZz6IInXo3/5PHazQdxuZo0MA6tcxakPIZOYuLWKkinOwBCJ5dwqfrcmqlmVKsKys0qUqyt4k1eJGsvrY6okQdgOdm0gK1AXR3hTV/FnJknXsqGSTovWe2+RP3gUu1on9frE7VWC+emsUF1y655ZRSHh4jzdT8/ijozhDAyjpMS4rZqlWShi1wYxbIe4lUXK29U6wjCJVtYK2SmFiiKsQmktuESR9Hr0r14kmJ9Z91C7iYwiehfOkXTb98yqkWGADMPsuK0skt5RsEDz+NAC2Z0YBoXxA5SPvsjyW9+hd/0CKEXtxc9TGD+4e+NKCVJhurk1Ec5Yq2xZRG3j5iuLLvNIA5/muZ/Tm7qUlZsFMEyEEHeZKaokwbtwntrXv0HxzEsIxyW8MYn0fYx8gdyhQxRPvoBKE/yrV3Zw0ZrnDSHMrDT72k5umoQboi3WWq1V0HOQKkv1MI3sIj1NAuLYBxRCmOs+IKmMsazcWrpCQhIH64LIVsY0DAvHrVCrHaRQHCaO+uTzgyglSZJgzQz41piWlcs8FZTKxkuC2wQYgeMUKVX2Uq5MYBg2+fwgkHnEJElw22dWYNuFbG7CQKmUNAlJkjtEas19yN6DIGhuGqHTbk9tKuDAmpl7Z5peb4FScQ/Dg6eoVQ/iuhVMw8YwLIQwEcJYE5ZuCilqXRBTKs2EIxkRxx6tzhTLK+fp9eZI0ie3s5emIfOLH7Dauka9dpjB+nEqpTFM00UYFoZhZmtD3LE2yNYn13+kTJEqIY49PH+Z1eZVlhvnSRL/jpSujYRRh1b7+qbpzH7QBOR6ev5uI2VC31vk+tQildIEgwMnqFUPks/XMQwH07DW3mfz7vf65vGQEqkSZBoTJz7N1nVWVi/Q7c2uG4bfNW4a0+3N0/eWsO3NfeGyvxN9A6e5m35/keXlTxgff5N9E18mTjw6nWlWVy9tMN+Pwg5R4m34rKVpRBh1Nv3bDMMuhmFu+vnt9RaQMmZsz+uMj7+BQNDrL9JoXKDZvLreTsqEKOoit2CR0PeWaLUmGR56gX37vkKS+Cwufkgce0iZ0Ostsmx+ysTYG+zb+2Xi2KPTucHq6iUs61bmQhh21itT3lpnSBR21r43FVHUY2b2ZwwPnaZWPUQU9/C8FRaXPkIIA3nHazvdaZqta9RqhxgaPEGvv8DS0rn16p6rzStZRO7QKSYmvoBlusSxT2P1Ir6XbaSZlsPI8BkKhWFsu4RpWNhWgXx+kH5/kdnoF6RhtH7c/KCFUoo47mXv0ROsXvkojI6avPl5mzc/7/DjH4f8f/8/fa5cTlgL5GFw0MC2ynzt6y6T11OuXkmYnLx1/I8dsxkYMPjxj0L+m/+mj3/bpY8QWRrlnZlopZLgxRdtfuM3c7z7TsT/5//V49q1dF3/LJUFUsFf/2t53njD5vz5mI8+fHybVJ9lVBzRv/wJ/cufbHzi0q3fpe/Rfu/tB/YVN5ZoN5Z4kP28P3UVf+rqfdvIMKB38WN6Fz9+4LiQGey33v3pPZ/vX/qE/qVP7vn8zT66n35I99MPtzRm2u8y/y//4X3bCMvCcGxk6NO7fP6ewTCa3UcLZHeQRW3ZoBRxt41SCqc6QH7PXpzaEN7c5K6Mm4bZTXVx/3HClQUM26Uwfojc6AT+/PaiU2To073yMeXDL5D6Hv21ogJ2sYKRLxA1FpHxLS8ElST0Pz6LPThE+bXXGfyN3ySLaGM9Yi5eWqTzzi/on7//CUPz2SaXH2Dvvi8yOHwSKVNWlj5h6vr31ytlAVh2jvrAMeoDx/C9ZUrlMWr1I6QyZnHuPWZnfkYSe+QLg9QHjlEsjdJp32B84k1yhUH63Xnm595haeGjW2Pu/xKDQyeRMrlrTCEsSuUJDh39NYrFYUwrR33gKPsP/RJR2GNx/n0W5t4jSXxyuRpDIy8wsucV3FwdVEq3O8fC3LusLH2CUgrLynPwyK9SGziM45QBweBwViVwefEsC3Pv0evOk4ljefYe+Ar1wWM4TokgaLGy+Amz029pj7QtopSk7y1z9tM/2jTqS23BcjWrejhNpzuDZeUpFUeolPdSLo6Rzw/gOBUs08UwbYQQyDRZT0Xyg1V6/UXavRm63TnSJNghT56dIQzbLCx+wNLyx7hOmUp5glJpjGJhlJxbxbJymKaLZbnAmgfRmgAUxT3CsEPfW6LXW6DXX1xLVd3a+jrdGTrd2Yd+X3aLTm+WTm9uvWJftbyPcnmcfG4A16lgWXlM0wIMlEpI1qLhgqBJz1uk05mm3Z0hTcP7CoSQiV9LK1lFy3tFJT5Nfy+ap4skyYSYB0VuXb7652v/uvWZaraubRrVCHB98nt3tb+JUin9/hJXrv7rO5/Z8FuvN78NY3nF0vI5lpY/3vDYTZLEo9G4QKNx8b69XL7yZ3e99s51pmnIwuIHa5U1N5/L7aRpxOTUX96zjVKSVvs6rfbkPfuKY4+r1/7itsdvpY9uNqYgy+hodabwHtXO4Qly+LDJ5z7n0O9J/tc/8pmfS9cDWqSEVkvyz/6pz6lTFqfP2Jx50d4gkPW6EilhZNTk4CFrQyqlUrDZ/f/+AyavvGKTpopvfStgZUVuCA6MQsVPfhzxS7/kcvCQxcGDlhbINM8F7vAYubH9oMC7fumhqoNqdgYtkN2BSmL8+Ru4gyOM/cpfR8YxSbdJGoV4c9c3tK2ceIXi/qO4g6PYlQGEEDi1QaJWg+6Vc/QmL2LmCgy+/jWc2jDu4Cimm6ew9xDlQ6cIVhdpnv0ZSbeFvzhN50qFyvGXKB8+RRp4RK0G3tzktlNmksCj8c73qZx4ldqZNxl68xtgGKRej87lc8StBsR3mIUqRffdnxNMT+GOT2APDWM4LjIKiZeXCGdniJYWdain5r4EQZMbkz+g05mmNnAUNjUQFwhhUK6MIwQ0ls8zc+MngMiMOJNbf5u2U6BS3UsU9bh25duZ6KUgTryNY17/AZ32NLWBI3elQSuV0OvOcfnCHzM0fJpq7QDN5lVWVy6hVEoS++s78Eka0m5N4fWXCcM2ppljbOJ1avXDBH6LbmeaJPGZuvZ92q0p6gNHUSpleuon2esTnyTO5ubmqoxNvEHOrTJ9/QcEYZtyeZxa/TAyfZ3FxQ9Jk2dzV/nJoNZEl0frI0l8Ot1Z+t4yS8Y5hLAQhoHAWD/XZlFPCqlSlExJZYyU8VrVt6czEkjKmCBsE8cezfbkuuk2Qmxc21o6/02fMaXk2vqSNcPu7Z7jd+J92Q2y6qK9/iK+v8pS41MMYWabYLcdj1vRglmkoJQJqYwe4r1+Wo+D5tngQX8793p+u4/vRpvttN/JdW7v8/nobe4tiN2OZeWp147guhV6vXmCoLWFsZ9O6nWD8XGDOIHLV2J8/07xEa5eTfA8xeioweiejdd83/teyIGDJl/6sst//V9X+fCjmLd+GvHeexFLi5LN7v8HBwzGJ0zqdYP//D8v8/f+j8UN7YSAYkEwusfk6tWEYmG3rG80mt1HmCa5vQepfe6LWOUa4dIcrXd/qsWxJ8xnViBrfpSFfya+d9dz4co8qx++hVMdAAVp6JOGPipNUbeVxQ6WZkn9PoabWy9xq9IEGYVr1SVBxhHdaxcw3SkM284EA6WQSUwa9JFBFm+cdNt0r35M1FrBsB1UEhP3O6DUhvK5UXOZ1se/uH9VQJkStVfpXD6Lv3AD08nSNmWcGfvLO8WxNdJeDxneIF5ZwcznEaaJSlNS30d6fR3q+ZRhuDnKZ14ht2cvwrnbnLb51g8Ilxceq6ipZJJFYvit+4s/QmBaLt3OLK3WdeKoRyacmajbjMBvVuhrLJ/H6y+ueT0ZGzQwteZvEgTNe44pZYzvNQjDLB0lDFp4/cW72mVeIktr/86Mf6v1g+RyNdxchW4HQBGGbcIgEyOUSjfty3HKDA2/wOz023TaNzIjYiXJ5wcZHD7JyvKnpGiB7PGj1oyxY563M5pSKUmawhNM/Xy6uPVeowMMNBrNLuK6Ner1w9SrhzAMi8Wls/T7S+uVQp9F3JygUDRIYmi1FMkdtx5SwuqqJIqgkBd3iVUXLyb8w3/oMzWV8vrrDl/7msvp0xa/Me3y4YcxP3s74uOPkw0RYrmcoFwSxDFcvZbQ60k2veU5GzM7K5me1kKC5tlFSUm8ukLn7LsIyybptDZ4sGmeDJ9Zgex+aYtp6JMuzhAszty3j6i5fFslyc1RaYK/hbRMlSbE7VXi9up926V+H9/fQmUjpYhWl4hWt2eqr+KItB2Rtlvbep3mCWAYWKUKzsgYVrGEsG0MN5f52AHdjz8gaiytF2l4qlAKmWbVo6Kwe/PBu9KZMg8Pn1539rbnNobb7ySGsHBzNQrFkTVzbzIjYSEwtlGpTwgT2y6QLwxSKo9h2wWkTLDtArnCIPnC0AbhW6PRaDQazbOLUilJ4uMHq2ups5cJ169vnlHW6ochwBB3J5ZC5iEmRPb4nddmvZ7ivXcjFuZTLpxPOHnK4sgRi+PHLQ4ctBgfN7HsgA/e3ygiKsD3FN/7bsj16wlhsPlFn+cpFhefwmtcjWarKEXSbZN0H+TGpnmcfGYFMs1nB7NYwiyWSPs90n6fpzVFaruoOMabvEra72HkC1ilCu7oGIUDR5701LZEmoT3j4Qku+BM02iHjb7v3VextIf64FFct7JmTKzI5WqZOfA2oviFEGuG4AaF4giOW15fg5Ip7dbkY618qNFoNBqNZveIoi4rK+dZWTn/pKeyY3ieotOW1OsGQ0MG/X66wTfMMGB42MRxMzGs17v7+iqK4Pr1lMnJlO98B86csfnKVx1++ZddvvlNF6Xgww/idXHt5pipVCwvSz54P6ajq1RqNJrHiBbINM83wqBw4AjFY6foXfyE/uVPn5u8bpXEG6q7WJUalRdfe2YEsieCSmFNuLoTIUwGBo9RGzjMjes/YLVxCSEM9h74KoXC0CadybXXGdy5ryplmpmgRz2mJ39Ip31j3efsZntt0q95HilXBOXKxs+X7yv6PUmkM4o1Go3mmWF5WTI5mTIyanDmRZuVhqTVvHWt4zjwwgsWpaLBwnzK3NzG6xojc5VZ/wlDeO+9mLNnY8IA/vbfLfC51zdahKysSG7cSHn9DYfXXrP56MOYbje9KzrtptXGYyqUrNFoPkNs5qCt0Tw3WKUy7tg+cnsPYJUrdxm4az5LKOLYw7by2E5pPWXyplgmhIFhWCiZrqd95gtDVCoTuLnqXb0lSYgQAtetYFrObX1lYlkc9WitXmF07FUKxdHMNN10cXN1iqU9CEPvT2ieL4QBf+vvlPhn3xnd8POf/d+qvPTq3T6JGo1Go3l6uXo14Z13IwoFg3/7b+YZHzcx19whDAMqFYM/+LfyjIwafHo+4ZNPNkbG1+sGxeLd191SQiqz/96ZITA1lfLhBzGmAb/713IcO2ZS2MSIv1wRFIpifT4ajUazU+g7NM1zjT0whF0fyIQLLY7tOiN7XqVa20+hOEouX0MpRb4wQOA3WV48R6d9Y8fHHN3zKpXafgqlUXK5m2MO3jWmUpJOZ5pud5bBoRMMDp0kCtosL31Ms3kNmca0W5M4boUjJ34LmUaEQZso7CGDu70BfG+FTnua0bFXOfPyv4dMExor51lduUQQNAmDNtNTP2Vkz0vs3f8lLCsPAsKgQ2PlPJ63/Jwk+2o0GQJwHEGxtHHvzc0JTFOffzUajeZJYFkwMWFSrRnkcnDwoEmlkolLp8/YdLqKIFD0e4qFhZRuV60b8L/z84g//zOfX/lmjv/ivyhz9lxMY1lSqRqcPmPxxhsOv/hFxE9/HLK4cCuCzDDgP/lPi+zdazJ5PWV+PqXTUeRcOHose53nKX7wlxtDi31f8dFHMf/gH3j8h/9hgf/s/1Tmvfcirl1NiUJFuWKwZ4/B8eMWf/ytgD//s4CuTsHUaJ4Z9r1SZ+hQiX4j5NKPNnqlF2oOe1+u89JvTlCoO8x81OTT786zcKHzWOeoBTLNc40zMIRdG3jS0/jM0O8tkCQ+7dYUhmGiVFZBMk0CwjWRKU1DOu1p0iTE91bu2VcUdmgsn6fTusH9fMN6vQXiB4x5kyT2WVo4S7czg2k6pEmE562seaEpOp0ZkiTAzdXW2nvEsZ95od1RITNNI9qt6ySxh+2UUErie8uZXxnZHLz+EsuLZ3FzNSwzBwLiOKuUqbQHmUaj0Wg0ml1EiCyS62/8zTwvvGBjWVAuCYaGDSwLfv3Xc3zudZskzgSxP/mTgJ//LKLXUyQJXLuW8o//yKfdUZx+weLrX3PWXfnjRPHtbwd859shZ88mG/zJlIJuR1GtGnzhi1mYV5pAHCsMA2ZmUt59N+Z73w02pEkqBfPzKd/6Yx/fV7z+hsOZMzYvveQgACmzebXbknZLkjy7RUI1ms8k7YWAJJRE3t33QXGQ0pjqcfEHi7z0mxMUB1xypa0XSdsptECmeXowTMxiEXdwBLNUxnBchGlmFQ/jGBlHpL0uSadF0u+h4uiu11ulEs7gCEa+gJnLUzx6al0gKxw4gjCtu4zhVZLQ/fgDZBjcZ24GZqGIMziCValmcxMCmSZIzyNurRKtLD7Y38w0MfMF7OoAVrmMkctjWDYIgZIpMoxIex2ixjJJv8fmta2fXvq9efq9+fu2UTIl8BsEfuO+7ZIkoNed25Ext9o+jnq0o96W+wqD9l0i3O0oldLrztPrbn1+Go1Go9FoNDtFkiiWFiWF/K0b0g8+uFtZyoz2JbcXP+/1FB9+GNNuK15+xWLvXpN83iCKFIuLKR99FHPlcornbdzIVAq++29CpqdTRkYMSqVMkAt8RastuX495fynCTMzd1/nBgFcvZrS/Cc+ly8lHDxkMTCQRSL7fmbiP3Uj5dNPYsJQR49pNM8SnQWfzoK/6XNxkNKY7NOe8xl/oYownkz2gRbINE8Fwnaw64MUDh2jeOgoztAoZqGEsC2QEhkGpL5HtLKEN3UV7/oVouWFDX0Yto07Mk71lTewKjWsSg2zUEBYmfJcPH6a4tGTdwUjpaFP/+oFZBRu6vYpLBtnYIj8/kMUDp/A3TOe9WuYyCgkbjUJZqfoXfyUcGGG1Pc2dw01DJyBIQoHj5KbOIA7PJqJbW4uE8jSlLTfI1pepH/tEt7kFeLG0nNTVECj0Wg0zwe5vCCXEyiliGPwPaXNsjWapxCloNlU/I//wHvoPuIYLl1KuHRpe5HvH3wQbyrEbYU0zYoE/MVfhICu8KLR7CSGJaiN58lXHSzHQCmI/ZTmTJ+wn6AklIZdamMFWnMe1T15TMcg9lN6jZDucrB+Py0MQXHAoTTk4hQsUNBvhnSXAiJv7R5WgJM3qe8t4pYs0kjSXQnoLNwnOOUJogUyzVOBMzBE9bXPU3vjy6gkQSUJMg4h8sEwEYaJValh1wcx80VSz7tLIBOmiZHLYRaKqCQmXl0GNYhVrqCkzCLPup27xCsZhagkuUcpHIEzOELtzS9TfuHlLAItjpBBdmIQpokzNII7OkbpxBmW/+Jb9K9fRvp3X4gYtkPx2AsMff3XAIFKE5RMSb1+NpJlYxVL2LUBCoeO0nr3bVrv/IS4tbpTh1mj0Wg0mkfCMOHgYYvDxyySBBbnUy5+EhMEWiHTaDQajeZpRhiC0pDLG394kH2v1MlXHWSqaM16/Oi/vczCpQ6xn3LsKyN89e8e5a1/cJUzf3UvpQGHzlLAxR8s8uG3pgl7mWBerDsc/9oIp355jNpEHpnC9IernP2zGeY+aZNEEsMU1CcKfOl/d4R9L9fwWhGffGeet/+Xa0/4aGyOFsg0TxxhmuQm9lN56XVIJb3zZ+mce59waQGVxGCaWIUS7ug4+f2HiJYX8Wcm7+on9Tx658/Rv3Jh/bHBr/0qlZdfR4YhrQ9+Tuej97I+b0epLHpsE8x8nvrnv0Lp5BlUkuBdvUjzFz8hbjZQaYJVrlI8coLa61/CqtQY+Oo3kUlM//L5u4W4MCBamqd38RNS38Obukq0vEjqZwKZVapQPHqS+he+hpkvUjh0lKi5Qvvdtx7tAGs0Go1Gs0OMjJj89h8U+J0/KNLvSd76YcB/M9PRAplGo9FoNE85Tt7kxb86Qa5i89N/cJXpD5s4RYvaeIHGVI8kynKshRDkKw77Xx3gX/8/Pib2E878xgT7Xxsg6MZ89CczALz023sZPVbhylvLXPjeAnbe5Kv/0VFe+LVxDNNg8t0GMlEsX+vx5//lOV741TH2nqk9wSPwYLRApnniGG4eq1jGcHOoKKL90bsEc9OZJ9iayCQ9j6Tbxp+ZRMXRetTVRlQWlZXeCgFXScyaazsqjpGBl0WLbQVhUDr1Eu74PkDgXb/M6k++R9RsoOIYUMgwREYhaRgw+ut/DWdwmML+w8SNFaLG0l1d+jNTxM3VLHLM97MoubUUSun7pIGHXa1TOnEauzaAMziyzaOp0Wg0Gs3uceCwxb79FuVKVq00lzcwdJVojUaj0WieepRSRP2EymiOocMllq52ac/59FdDYj9Fpbc2u/xOzKUfL9Ga9YiDlJmzTUqDLvtfHeCjP5khX7UZP1Wltxpy8YcLdJZ9DENw8QeLvPBrY4yeqDD5buY5LVNF2EuIvIQ0fbo31LRApnniKJkib5rRC4FVriKMuQ0RWCpNSL3kHsLYLmEYmcl/pUa8uoI3eYVweeGuecXtJv6Na0SrDeyBQdzRcZzB4U0FMhn4RMHmxoQqTUg6bfzpSfL7DuEMj2DmC4DgflUcNRqNRqN5XBw8YjEyZj7paWg0Go1Go9kmSSSZfKdBrmxTHsnxxt84SG85YOZsi5mzTeRt4lUSpmtRZSkyVfRWQsJewp6TFQAKdQe3ZLEy2aOzEKAkpFKxMtnDdkxKgy7CACXvNZunEy2QaZ44MopIWk2ixjJOfZDKi69i5vMEC3PEzQZJr7MeZfXYuFm1cmgEw80RNRuES/Ob+5RJmRUQaCxjVarYtQGsSvXhxlWKuL2KjEOEYWZVPA0BUgtkGo1Go3myGAYcOGQxMqoFMo1Go9FonjVupjsqOc/46RojR8sMHSpRmygQeQnL13rEwe333YINwRq3B4yre4RwqDvaPWNogUzz5JEp4dIcvU8/ovzia+T3H8YdHSeYn8Wbuko4N03SaZN4vSztUu6+DC1ME7tax3BchGEgTAu7UoN9m3/azVwB1lJMjHwBI5e/d+eGgZnLZ33bDsI0EYYBQiAMA7s+hLCd2ybzDJ9hNBqNRvPcUCobjO+zqNaNJz0VjUaj0Wg020WAW7Bozfk0bvRxizaHPz/E1//3x1i+2qW7HKwLZLZrMnSwxOp0HyUVpSEXt2jRWcyqT3rNiKiXkCvbVEZztOd9hCkYPFgkiST9ZvTMRY+BFsg0TwnR8iLNX/yEpNOi8toXcOqDFA8do3jkOGkYEty4TveTD/FuXCPptnddJBOGgZkvIIxMnCqdPEPp5JktvVZGAcLa/KMlLAurXKVw8Ci5if3YA0Pr/mvCtjFME2FaYOqbD41Go9E8PQgBR49b1AcMTFNv3Gg0Go1G86xh2Qbjp6t4zYj+apR5g3kJfjtG3pGwla/anPzGKItXOkS9hL0v1igP57j4w0Ug8yib+7TF6PEKJ35plE++M4+VMzn5jT14qxFLlzq3xnUNDENguyamJTAdA6dgoiQkUYqSIEyBZRvYuayNMAVWzsTOm8hUkUaPR23TApnmqSH1enTOvU/v8gXy+w5QPHKC/P7D2PVBCoePkdt7gGB2ivYHP6d/6Tzqzk/xjiI2RG6pJEGl8X3a30KG4aaFAMxCkdLJF6muCYDCNJFxTOr1iZsNZBSiZILh5MjtGccslHZsNRqNRqPRPAqGAcdPO1SqegNHo9FoNJpnEcM2GD1W4djXRiiP5ACB346YP9/m0g8X6a9G623DfsL8hQ6/9p++QGnIpb8acfkni1z4y4X1Nmf/bJZjnZgT39jDq399PzJVLFxo88l355g91wLALVt88d89zPjpGoP7i+QqNnGQcuQLw6zO9Hnrf7pKY7LP3jM1Xvu9/QweKDKwv4gQcOC1QRpTfabeb/Czf3j9sRwjLZBpnh6UQkYhMoroXwsJF+exPv4Ad3gPhcPHKBw4Qn7fIVQco5KE/pULuzcVKZGhj1rzHOtfPk/3kw9IA28Lr1Uk7eZdjxdPnKb66ps4g8Ok/R7tj94hWlog9bPKmjcFP3dkDLPwdS2QaTSa5wN1t33jyKjB8Rccjhy3GJ/IUvZyeYGUEAaKXlfSWE65MZly8dOI2emUwNdejEJAuSI4dcbh6Ambsb0m9QGTfEFgGhAn0O1IVldS5mdTpq4lXL8Ss7L8aLuuQkAuLzj9kq3TKx9ArmQyMJ5j/kp/W6klpiV4+VeHWZ0NmDzbefALNBqNRqPZJkmQcvGHi8x+2sJ2TRCQhBJvNaK7Emww6Y+8lBvvrzL90SqGZRD7KZ0ln6B7K2ikvxpy5SdLLF3u4hQtUIr+akR7wSf2s3vb2E/55DtzXH17Gds1EaZASUUaSyIvpbuUpWyuTPb4xT+ZxC1YmLYBIvNMi4MUrxU+tmOkBTLNU4hC+h6R7xGtrhAuLRCuLCKDYD2SLGwsbU0ge8j7KZUmJO0WKo7WxbJweZFoeeHBL94Es1AkP74fd2Sc1OvT/uhduh9/QNJpoW4vQCAEZrG08TGNRqN5hkkSSFOFaUJ90ODzX8lx5mWbg4dtRsdMagMGhaKBbWdCWhIrgkDR7Sgayynzszkufhrz7tshVy7F2xbKBoYM/tbfLm1IC2w1U859EPHhu9FD14A5dtLil389Tz5/SzBaXkz5+MOIj96P7vPKjZTKmeD1xpdcHCeb49T1mF/8NGR2+tbkBocNXnjR4XOfdzly3GLPuEVtwKBYFDiuwDCyYx34il5P0l6VLC+lXL+S8L/9UZ/5uYT4AdMyTCgWBQODJvVBg/qgycCAQX3QYGDI4JXXXUqlW+t1XcHJ0zZ/5++V8fpbf18ufpod+/nZ5++7bmhvnq/8zXF+8r/OsXjdIw7ur5IZJhRrNi//6jAv/+ow7//rJS2QaTQajWZXkKmiOePRnHlw0IdMJP1mSHPWQyabf8crCd3lkO7yvQWsm4UBHoTfjvHb7Qe22220QKZ5upEpaa+D1+9iFYo4I3twhkaxK/UtvVwpCVIiDAPDdthySQ0pSXpdosYKZrGCPTCEOzpGtLK4eSXLB2AWS5jFEobjEDWW6F8+T9xucVeytzBwhkYx3dy2x9BoNJqnkShSGIbgwGGLr3wjx1/5rTyHj9sbhKXbsSxBLg+1Ouw7YPHK6/Dy6wn7Dlh8/9s+H70f0utu8TwsoFY3+Pf/4zK2fev8Pz0ZoySc/eDhBbIDh23+5n9Qola/VdHx4icRScK2BLJiyeDFVx3+3b9TolDMjskv3gpYnE/XBbKJ/Saf/3KOb/xajtfedCmWNj92jgOOI6hUDcYn4IRUHDme8uf/ykOI26pQbUKtbnDkuMWpFx2GR0yGRkyGRozsv0MGlVq2ztvrxjiu4PAxm8PH7C2vF+Dbf+IxO50+lwJZecjhlV8dJokV735rkfkrfUJv83XaOYOhvTlOfmWAL/zeGIWKjWXrCD2NRqPRPAV8Ru1GtUCmeeII21mvFimjEBnHG4UjITAcN9tmRYCSmfC1BWSYpWwabg5ncBgjlyftp2zIezCMTU3/VZrSv3oBu1bHGRqleOQk4cIcSa+zHlkGWeVJzEyAMxyXNPDvXW1TqUyscxyEIW5NQwgM28Gq1CgeOoZZ1OmVGo3m+SCOFcOjJq993uVv/e0i5YqxJtaAlIo0hTQFpRSmKbBMMO4wgR+fsPit3zMZHjWIE8W7b4ePo6DxEyOfF9QGDMSawPfN38jzm3+9wPFTzl1tb1oBiE0qHscRrCxLpicTovD+ouLe/SZ/7W8U+e3fL+7MIj6jRH5Kr5XwpT8YBwXv/ukisxd7d0WSuQWTPUcLvPQrQ3z1b06QRIqr77VZmnrwrr5Go9FoNLuJ14pYvtYjieRDZ2Q9q2iBTPPEcUfGKB4+jlks4U1eIVycJ+13kUmCEAIjlyc/sY/q576IMzBI0m4RN5a21HfSaZF02+TrgxSPnqR/7RLe5BVS3wMEwrQwXZek17k7MkxJuh+/T25iP6XjpymdOI1VqdJ+/2eE87Mkfh9hmlj5Ima5Qm7PBPlDR+l9epbexY9Jvf5t82hnXmNKYhbLlF98jbi1StrvZY+5eXLje6m9+RVyew9iuLn1m557IgRZMYG1Xw1j49a+Ydz6UbB+dnuICDiNRqN5WExT8NVfzvGFr7qUK1kUkpQKKbN0wE5L0m5J4lhRrhgMDJkUS9mp66boIwS4OcHrX3BRwIWPY7pd+UyWD98KubxBrW7iOPAbv5vn9/5mkQOHbJRSKJXt8SiVndXTJHvMslivLyMEGALabcn5cxFx/ODzvhACIbJ02HthGLfawi1xTm3z+lnK5/d7aP5Knz/9f1/jD/4vx/jyH45j5wx++k/nuPFxd/0gCQMOvVLlS384xku/MkQaK37xrXl+/EezLF7TAplGo9FoniwXvr/Ahe8/nLXQs44WyDRPHGEa2INDmQh16iVUmqxVjcwEMmE7CMvCzBdRSUTv8nm6589tqW//xnWc4T3kxvZiFkuM/NrvkIYBKk0RCDANUt9n7p/8fdL+3bnRqe/TfPuHqDCk9MLL5PcexB0ezea3vmufiVDCsjBsG+/6Fe6MSZVRiD95FXdolNzeA1ROv0LhwGHSXg+MTAQ03RwIQeMH36b84ufIj++757rMUpnC/sO4eyYwHBfDtjEKRZz60HqbgS99g8rpV9ej8mQYEMxO4c9MIX19Aa7RaB4PX/lGDtOA8lr1QyXh7R8H/PQHAZ+cjVlZSpFrgo9hQLVmcPolh1/6tRxf+np+g+6fywsOH7X5q389z5/8c49+7/kUWvJ5wd59Jq++6fIH/26J8Ynscq3TVly6EPPOTwMunY9ZXkrx+gqZguPC0IjJ/oMWJ087nHnFIYoU5z6MthRt11xN+eCde7c1DMEXv+ZSqxuYa1mlSQyLCymfnou25Q137oOIZuP5VDf9bsKlnzX5p//3S/z6/+EgL35jCNs1+Mk/nuPaB20sx+CLfzDG535jhLHjRVZu+PzgH87yyQ8bdO7j4aLRaDQajWb30QKZ5okTt5r4k1cxcnmcgWHMYhGjVM6EJxQyjkn6PYKZG3hTV/Anr5K0W1vqO+n36J0/i0oSisdO4gwMY1cHAFBJTBr4pH7/3lFVShGtLNF69y2CxTkKBw7jjo5jlSoIxwUlkVGUFRVYXiBcnMe/cS1Lsbyjn/71y8gkpnTsFPl9hzCLJaxSBZWmpF4ff2aK/pXzeNev4IyM4QwM3nNdZr5A/sARisdOIUwLYRgI00RYtz7SudEJ1NAoSqZZoYEoAgHh8oIWyDQazWOjVs9SBZXKTOz/+T/q897PA6anElpNSXSHJrC0kLK0mDIznTA3k/Lbv18gX8jENcMQDA4ZfPPXC3z/2wH93vPnYQVQrhi89DmX/YfsdXHs5z8N+OF3Az7+KGJlMaXTlgSBIk1uiYszN1KuXIh57+chQ8MmhgmT15ItCWQrS5Kf/iDg7D3802wbjp6wKJdvCWRRpLh+JeZf/OM+jW1Uyux2JK3m8ymQKQl+J+HyL1rY7g2++PtjHHmtimUb1Pa47D9d5vgX61SGHCY/6vDOtxa49PMW3Ub03EZEajQajUbzrKAFMs0TJ+136V+/TNxpYZWrGLkchmWvpQYqVJKQBj5Ja5VweZHU6209TVCmRCuLpGFAtLKIValmfmZkHmMyDEh6HeSdd2i3oZKYcHmBpNchWl7Arg1i5gsIey3dJYlRYUjS6xK3GsSdNipN7l5nr4N3/TJJp4V34zpmLoewLFQqSX2PuNkgXJhFhiHdTz4kWlkk6bQ39TJLfQ9v8gpJr8smtjObr0NKwsU5ZKh3qDUazePjZvXIuZmEf/NnPn/6L/ssLaQk8ebtkwQay5J+L8LrK068YHP8lL0ukuVygiPHLUbHTNpNSfgAb61nkUJRcPCwhTiSpU7++C8DvvOnHu/9LGR5cXMVRUrwPYXvKZaXJNcuJxjmWirmFg5RECgW5lIW5u5hKO9k/d/el5TQ7SiuX05YXHg+xcqHQalMJDv/k1WEIXj9t0Y59EqV0qDD8P48aSy58NYqH313hSvvtPA7d18zaDQajUajefw8FQKZa5WwrDxpGhHED1fas1rYi1QJ/WAFqfSFxrOESlOSdpOk3dy9/lur9Fqrj9CJyqK8blzHv3H9obuRgU8we4Ng9sZ92/mTV/Anr9zz+bTXpXf+7EPPQ6PRaB4n/b7k03MR3/rnfeZn0q0JNr7i0vmYt34UMLLHvBVFZgryRYP9hyxmppLnUiCzHYHtCNJUceVSzJ/+C49f/DSg29n6WqXcvFaM5vHhtRM++UGDNFZ88ffHOPRqBTdvcu4vV3j3Txe58osWyRb84TQajUaj0TwengqBrJAbpJQbJoi6Dy2QHRz5IkHUYXL5bcK488D2lpmZoKdSR9NoNBqNRrObzN5Ief/nEVcvbW8DK4kVb/8o5OvfzDM2cetxw4D9Byw+LAqaj7D38TSjlCLwFX/yzz3OfRBuSxzT7D6mLXAL5oMbKrj+YRuZKnIli4mTme+Y301wCiZ31iWNAkkSamVTo9FoNJonwVMhkDV7UzR7U49tPFNY7Km9QJKGLLQ+eWzjajQajUbzWeTa5ZgP393+hlSSwtVLMd4dZvwCqA0Y2M4Wc8yfQdIEmg3JD/7CZ2VJCyZPG/WxHGe+fm+v0JvIVBGHkiSSvPPHCxRre3ntr45QqjtMf9q9q/3V99tMf3L34xqNRqPRaHafp0Ige9wU8yMUnAH6YeNJT0Wj0Wg0mueaOFbMTadcv/oQ9gcKPE+tmdErTGtNEBOQL4h1s/jnkU5H8vO3AnpdpVMln0JGDub55t/d/8B2mQecAgXCEJTqNsKAM98Y5MSX6ne1T/9/U1og02g0W+IrX3X4j/7jIsOjxn3bpQn80T/y+Mf/yH9MM9Nonl12RSDbP/QmCkWU9KkV92EaDmHUYbl7mZ6/hFQJAoOcU2G0eoq8WyNOfJr9aRrdqxv6EsIg59QYqRzHsYrYZg7DsEhlQj9YZq55liTNdqVdu8RI9QQFdxDTsAmjNsudK/SCJaRKce0S4/WXKBf2UHSHqKQTVApjSJnQ7N+g2ZvCsYoUc4O4dpmCUydVKe3+DHmnhuuU6XgLLK5FneWcGrXiPsr5UWwjh0LSD1ZY6VzBi7KcD0OYlPKjlHIjxKmPYxUp50cBaPVu0OheI059QJCzywyWj1LKDSGESRC1aPWnaXuzKHRqhUaj0WiePVqrksZKiu893PeYkhCGkuQ2gUwArivWCwA8j3h9xflzMVGkv/+fRoJeyvzl/o7322veo3qFRqPR3EG5Ijhy1GRi7/1v6eNYMTR0fxFNo9Fk7IpAVivux7WLNPvTJGlAKiPK+VGkSpAyoRcsAQqpUqKkTzm/BzdfIUq9uwSynF1hoHSQcn7P2utgoHAQEHT9eZSSsCYe5Z0aYdIjSX1SGVLOjyFVilQxvWAFpSRR0kfKBKVSkjQgiDsomZKkIUpJHKtIrbCPnFOmHzYYLB3BNnNEiYdjFhiuHKPRuUIiIwxhYggDKRNC2cMQJoPlIyQyJOlEREkPIUxydoWR6gmCuE0QdYmSPgKxPu9s7lUGSoeoFScI4i4oRd6tYxo2UiV0/IXdeKs0Go1Go9lVVhsp7dajhUClKcjbdSIBpsmWq/g+i4SBYnoqIUm0QPY0sjLt88N/NLvj/S5c3XnRTaPRPJ+sLEvefSdmbk7iugLXzTaPikVBpWLg5p7jL0mNZpfYtRRLw3CI4h6zqx+hVMKh0a9SzA3jRU16wRIKRRh3mWueRaqUWnHfpv3knTrVwgReuMr0ynsIkUWVuVaJRvc6qYxuNRYGXthkbvVDlEo5PPq1tTFX6QXLREmf2dUPSdIIpSRtb46ZxnubzN0ikTE3lt+hlBvFNvOsdC7jmS7jA6/g2CXSsEmceDS7UzTUVaLUwzJcXtj325Ryw2vj9db7zNkVgrhNszdJ118ABJbprEe/lXIjDFWO0PEWmGm8h5QJo/UXqJcOMlg+ogUyjUaj0TyTdNoKr78bOYLP94V/EisayxKZPumZaDajsxzx8V+uPOlpaDSa+2EakD7c949wHYRtIntPb1ri5GTKP/9nPgMDBoWioFDIfg4csHj9DZuDhz6TbkoazSOxa5+avr9Esze1XiWy6y+Qd6rYZm5b/ZiGg2W4+FETpSSpTNZTFW0zx+2nrJ6/RKs3tS6addbGtLY5ZpKGyMRDqoQgapOkIWHcAwRpGmGbOQIh1qPODMPGsYoAhHEHgYll3FmXiPV0yZtESebHIjDIOzXyTp3plXezCpuGJEo8pEwo5/dsa/4ajUaj0TwtRKEkih7cTrORVILnSZQOINNoNJptI2wLa6ROstRExdvzwBSOjXNgD2a5iPfe+V2a4aOzvCRZXrr7C/aVV21KlaIWyDSah2DXPjWJjIhlsP57lgop2O6ObyojUhlRdIcxxCUMw8W2CgCEt0VoZW3Du8cUYi2dcesoJZEqO5EqFFIla/O/mRSZ9Zd36wxXjzNQOoht5gFFzq7S7N+4a51x6pOmm5+cTdPBNF1K+RFeOvgH3Eq9zPpo92e2NX+NRqPRaJ4WogidJvgQKAlxpLRAptFoNA+BNVxn6O/8Liv/wx8TLzS2FUmWP3OE8q+8kRWKeYoFMo1Gs/Psoqys2Imrul6wxGrvOgdGvkgxN4hCEsV9ltoXiJKNPg0K7hhzo9C0LR4wdSFM9g29jmnYzK2epR8sA3Bw5Isb0z630OlNEbAfrHBl/i+Jkv66IAeZ2KjRaDQazbOIkgqlqzBqNBqN5jEiHAvnwDj1f+tXaf/ZTwivzTxYJLNMyr/8BsXPn8E9MEZwefrxTFaj0Tw17Grc5U5uekoZs9y5TJIGhHFvPeVy44Bbq/WYyBDDsLOKmMJEqhSB2EalSIEQJnmnTpT06AfL9MMVcnYFxyoSbnOnXClJELXxwlXyTpVWf4Y49TENC9NwEc+zC7FG8xxRGC0x8uoYtaMDyESy8vEii7+YJY02NxEaODVMfiiPv+yxeuHRvGyKYyWqRwZQqWLxvTnkPcbUaB43z2sAlAAM/f2suYNC1WLvqTLlQZupc11aCwHJfSqR2q7B4L4ch1+tsjzlM3+5rytZajQ7gJIK6QfkThxABiHCNgkuTm0ukpkGZr1C6auvUPzcKew9Q8TLTfyPLj3+iWs0mifKE0tMNoRFtbgX1yoxUDpAwR3AtgqM1QOS1F8XiQxhYZt5LMPFtUqYa35frl2iFyzhhavbHtsPm4Rxj2JuiL2Dr5OkAb1giX64jRtUJekHy7h2ieHKcWrpXgRZRUspt5fnDrci5Uq5UcYGDJSSCASJjOgHy4Rxd9t9araOgckQe8hRuGebiJAuTfro90KzOUpK0ijBLjuUJiqkUcrSB/NwD7FKJpI0ksiHNJDdMHaqkLFEpfKe0bvCFNSODhJ1Q/pz+u9Yo3kUDAMs+0nPQvO0UR50eOlXhpg4UcLvTtFrRiT327AQ4BZMXv/tPcxd7BEFUgtkGs0OIDt9uj94n9KXXyJ/+ggkKUhJcOnGhrLIwrWxx4cpvP4Cpa+8jFkqEk3N03/nU7wPLz7BFWg0mifBrghkvWCJOPE3CEVR4tELlgjjDgCGMCnlhinlhrCsHImMMIRJvXSAMGrT9ZdIZYRrl3DsElHSp1bciyLbtU1kTMEfYHLpLQC6/uK6qf3tY3b9JYK1MW/iRU1We9cZLB+hXtpPkobE0seLmsRp9t+bvmNe2CBJQxIZrfW3QJIGpCpmuXORwfIRyvlRUpngR6sstS+iUMRpVj5AKUmU9Ol480SJd89j5oVNpLwECsqFMWwzh1Ip3WCJnr+4Q++M5l5Y2OzjKHUxfM82XdXiBpe1QKa5J/6yx/T3rxO2Aw786pEHtm9dbuzY2N5SH2+pf982bj3P+Jf20bq6qgUyjeYRMS2wHR1BptlIvmxx8OUKe44WcVwTHrD/kcaS9lJEZcjBLVS59n6bqbOd+79Io9E8kLTTo/OdtxCOReFzp8i/dAwMgfRCoulFUAqRd3EPjFF84zTFr76CsEzC63P0fvAe/tnLpO3egwfSaDTPFbsikF1b/NFdj7W9GdreLbP5RIZMr7xz335cu8JA+RCl3DBnp/43osQHFK5dZmLgFUaqJ5lcehtQWxrzFoqVzmVWOpfveqa3Fk12k5nG++v/9qPmhv5a/RlaDzDQlyqh1Z+m1X9QDrsiiDtMN96Fnbtn1mg0TyHCMrALNsI0UKkkDRPS8FaEgWEbGJaBMLP/KgVpmGDaBsIwSKOExF+rgmsKzJyF6ZigII1SEj/ekNcmLAOn5DD04ijl/VXCVoBbz4GCJExIg+T5zYPTaHYB08zEMdvWAplmI3bOoDLi0luNacz6BP37p7vLFLx2THsxZHBfjkJVV53TaHYEqZBdj/a/+gEoKH7+DPlXTiAsi9U/+jYyjMgd3Uf5l9+g8OoJVJISTs7T/GffI7o+gwp1JOeDEAIcB2xbYNlgGgJhZM8pCVIq4iQrOBNFO2JP/kTGNAywHXBsgWndGlOQXT4rlaX0pimkKcSxIo5BPmKCiG1n67TtbFPOEAIhsvHk2nhxDGGY/VuzMzzV38KmYWMIG6UUUkpAITDIOzVcu0SceOi7Oo1G8yxhuibVwwOc/g9fpXygSm+2w9RfXGXq21fW2wy9tIeBk0NUDtSoHhkgCRJufPcqI6+OkR8qMPeTG1z4o7MAFMfKHPmdk4x9cS8ykcy9Pc2Ff3SWpJ9d2Bm2Qe3IAKf/7ueoHKzhVnKMfm6c4394hrAdcON715j6zhWiTvhEjodG8yxSqggqVeNJT0PzFGJaBm7eZOFy777eY7ejFPSaESOH8tiu/rvSaHYS6QV0/vVPUGFE+Ruvk3/5GAOGQTS3ROHl47gHx5B+iP/xVZr/9N+QNruoePt2OZ9FyhXBG286vP66zYmTNmPjBpVyphz1eoqF+ZRLFxPeeSfiJz+O8L1HrMwssjHffNPh9Tdsjp+0GRu7e8yLFxPefSfixz8KCfxHE8mEgKFhgzfedHjlVZtjRy32jBmUywa2I0hihe8pmk3J3HzK1GTKxx/HnDsbs7QoSR7yT0kIeOG0zeded3jxZYvDh0yqVYNcXhD4itVVydRUykcfxvz4hyE3plNiXddvR3iqBbIg6tDuT5O3K5ze/9vrj0uV4odNlto6L1yj0TxbpLGkc6PFuf/2Xfb9ymEKw8Us+us2DMugNFEB4Pz/8iEn/9bLjLw6xuJ7c5TGy9RPDJIbyBE0A/zlPle/dYHuTIeR18awctaGwh4ykXRutPn4v3uP8a/sZ+jMCCvnllj4xQwykYSrPnH/2fhGzZsVhtz9DLp7MQ2bKPW53nuPXtLcXh+5Awy4EwgEjWCaBf8KsQrW2wgMivYA4/njFK06QdpjJZhiOZzchVVpdhWV7ebKFJSVXXACGIbAccXD1LgGoFozGRgyH9xQ8xlkrYq7IbZVRF0psnO3Lvyg+f+z959BlmRpeib2HNd+9Y24oSMzUovSWaLVtO6e7p4eLYgBDGJBLAkD14yw/UEzGv/QjGbgmpFciAUXpBFcDJbAzuxgdjBadM9093S1KNXVJbIqqyp1Zmh14+rr2g9/+I2IjMpQmRmRkcKfqKjMjPDr5xzX5/Xve7+UPSdqdmi/8i4yDMl/5RPYT5/AOn0YJZshWKzTffMC7R++Q1ht7FzpMoX+foUvf9XkZ3/W5NBhlVJZIZsVGIZA66kLlQqMjiicPqPxuS8Y/K3fjPjzP3N55Uc+Cwt3vo37Kwpf+YrJV7+WtFkuKWQ2aXOk1+bnP2/wt37T5s//1OXHP/ZZvMM2hYChIYVv/oLFl75sMjysUigI7IzANEQvogtiKYhjGB5VOX5C48WXJN/4OYuVlZifvOHzV9/2OP/u7qMRbVtw8pTGr/+GzZNPaQwOquTyAttOxqkoSWTa4JDKkaMaz7+g8yu/avPaaz5/+scOly6GBGnw4z3xQAtksQxoOnPEMsTSC2sPDVHk4/gNul6ai5iSkvKQEUvCTkD9ygp9Zwcwcsbmi4UxXt2h+sESzlKHoO3TuLYCUpIbL2AULLy6R+RFtKebWH02pePl21ckIewG1K9UKR4tkx8v0JpuUH1/8fZlH3D6zDGKxiDdqEXXqyd+j/GdiXth7NEKljEUi7Ixiq0VUISyIRh51Uey5s+iKyaGYmOoWxfwSHmwkTG4jkxSMdTkOULTBfm8ctdaxOCQwuj44yeQSXl73L4Q3JEQ9KgTBRK3HVEaNDBsFaEkx+B2qJqgOGASR5LQSyfnKSl7TiwJl2p03/wQhKDwlU+glvLEXRfnvcu0f/QuwezSQffygUdR4MRJja9/w+QrX7U4eVLDspOXTtC7R/RuEroOhiHI5WFgQGHisEZfn8LIiMp3/9rj4sXdhVYpCpxcbfNnLU6c2LnN/GqbE0mbwyMq3/2Ox6VdtgnJOH/+Fyy+/nMmx45q6IZYe2ZYS6mMe+mXvTTITEZQ6n0+DCWLixHqHTwq9PcrvPCSzq/9us1z53T6+pQ1K4dkjJI4TmweNC0RzUolhUOHJP0VhUpF8Gd/4vLaqz6uu21TKdvwQAtkAH7YYaW9vfF0SkpKyqNG2A3wGh6xH+HVXbqLbYJ2QORFxEGMZmmP3aQ0r/ejCp0F9wMa/jyK0IjlnZkuBNKj7s8RywhLzW+xlMSLOyy5HQzFpqAP3nvnUw6MKJY0GzGZrLr2oGpZguExFaGsOojsHkWBQ0c0jh5/4B+h9pzAl8TRarmkRByzLJEGPd2C141YmnQ4+lyBw0/mqc25NJe2FvLNjMrhJwuUR0zatYBOPX31n5JyR+z2+hPFBAtVOq+8i1AUsp98CsU2kY5H3O5uvp7UyWcDR4+qfP0bJr/+GzYTR5J7oONIZqZDpqYiVqoxjiOhd28olwXj4yqHJ1QsS3DueYNcTkFVwfUkN2/s/Ax39JjK13/O5Nd+fb3NblcyOxMyNRlRXYlxd9mm50pu3ty5zXJZ8MlPGvzKr1prba6sxExNRczNRDSbMZ4HUspEqMoI8nlBuawwMKAwMKgiJSwuxMzN7u45NZcXPP+izm/+ZoYvfMlAUcDzYGpyfdt2u5Ioluh60t7wcDLOwUGV8XGV4tcsNE3gefDaq/6e+K89jjx+T3cpKSkpDwEylsjVMH8piYN4vSy5JInrfgwQKGS1MqpQsdUCitAwe6JVGHu4UZuY5OFDERqWkkVTTASCSAb4sYMfOwc8ipSDJAphYT6if0BZqzppZwWHj2oUigqBH92RuW1/ReHEaYNDE/o+9fgBRUKnLTf4qWgaVAZUtLRYwRrtWsDVn9Y58myBZ392ALcTcvWnDbqNgMCLkbFECIFmKFg5laFjWT79a8NkSzqXf1JnZTZ97Z+SslvUUh59pH93C0uQcQwS3A+vYxwawnriKObpCTIrTYLZ2yPr47aTVLxMIZcTfOFLJj//i4loJKWk05a8937ID77v8fqrPteuhTQaEiEgnxdMHFF56SWDL33Z5NlzOpkMnDyl8Y1vWnQ6kv/5dxyc7tYqTi4n+OIXTX7+F9bbbLcl778X8oOXPV571efa1ZBms9dmQTAxofHSSzpf+orJs8+tt/lzvTZ/93ecRMTbhqPHNJ5/UV9r0/Pgjdd9vvvXHm+/5TM3l4hVkNwHi0WFkVGViSMqp09rPPGkhqoI3jsfMD+/c1SwEHDmjMY3v2nxxS+bCCHpdiUX3g/54cser7/mc/VqSK2WeLgZRpJi+dTTOl/4gsEXv2RSqSjkCwqf/ZxJtyO5fClkeTmNSL4bUoEsJSUl5TFByhgeMosbQ7E4Vfg0lprD1vKAIKuViGRA1Z3mZuddnKiJgkpWKzORfZqCPogqNDphg0X3KnPOZSKZRmU8rvi+5MpHAcdPaWSyyc8MQzA0rPL8J0xe/YFLo767h0hNg8980eLpczp25iE6kfYAKaFei/BvMZ7XDcGRExqFgkBVSatoAY1Fj/PfWeLFXxji+AtFioMGH71S4+KrKyxPOvhOjGYISkMmR54t8MTn+zl6rojTCrj4ao35q2nWRErKbsm8eJbKP/rl3S0skxePsR+A5xOHIcLQsZ84hv3EsU0/0n33Mgv/t/9x7zr8EPPsszpf+KLJ6dNJAb0whHfeCfhX/6LNO28HG67/UkKzKXnvfMgHF0Je/r7H//n/UuD5F3SyWTh7Vufnvil566cB598Ntqz2+OxzOp//osmpW9p8952Af/nP27z7ziZtNiTvnQ/44ELAD15O2jz3fK/NJ1bb9HnvfLhthcnDEyoTE0nIeRzD/FzEv/93HX7yRnBbVFYYQrUaU63GvP9ewJ//KZgm9PUpuO7uQrhsW/D1b1h8+auJOBaG8OEHIf/t/73FO28Ht3mK+T5MT0VMT0W8+YbP8lLM3/67Nv39Cv39Cs+d0/ns503+5I+ce66k+TiSCmQpKSkpjwMS/IaHkTOxyhlUUyPyQoQmkOGDG4PtxQ7v1b+DQOFM8WdQhMa11k+TyDEZEckkdSlvVBi1TyOEyvv17xFJn0HrOH3mGDExs92PDngkKQeF50refdvj81+1KPet/zyXV/gv/kmOhbmQC+/6+DvY2akqfOqzJr/0G1lOP7G5d+CjjJRw/UrIC5+MqQwkEwdFgWxO8IWv2jSbkumbaeW3KJAsTbn80f/jCt/4r44ydCzDp35tmBd/fpAoSt7+C0BRBZouUA0Fpxny7f/3Ta6+WcfrpCpjSsq+oSoolgmWgfIYRePvBV/6ismpU4l0EMdJyuF//6/bfPhhuO3LkSiC6emI/+aftfgX/6rIqdMaqgrjh1R++VctPrgQbHn//dKX19uMokSI+tf/XZuPdtHm1FTE//WftfiX/6rIyVNJm4cOq/zyr9h8cKG1rXBkW4m/FyT3vlotxnV3Xw3T82BxMd718i++pHPmrEYuJ5Kqxu2Y/2dvnDsZ7tdqMf/+t7p88jNJKqllweiYyte/bvJnf5IKZHdDKpClpKSk7BGHv3acvjMVikfK5MYLRF5IbrxAa6rB3CtT1C4uY5YtJn72BPnDRcon+zBLFuXTFcqnKziLHa7+8Z0JOYe+dJS+swMUjyVtIiVW2aYz12LmR5OsfJCYzspYsnKxSv3qCkMvjlJ5Zgi32mXmx5MsvztP6DyoE1tJECcpR5EMkYAfdfHj7oalMmqRvN7P9dZbdMIasQxpBAtYapayMZoKZI8xriN581WP+dmI/gEV0+wZ9WtJGsX/5n+f53vfcvjJKx4zUxvTLYWAYknh+GmNT/6Mxac+Z3LshI5hCKIwMeg1jMdjghXHcP5tn6/8nM1EL9hCiMR/7Od/NYOqwne/5XDl4u1vu1fRNMgXFMJI4nblI1tpK3AirrzZ4E//5TVOf6rE0eeKDByxyfcbvQhegdsKqc66TH3Q4qMfr3D97QbN5dQzJiXlTvCuTLHyu9/et/WHi7uvkv2ooigwPJxUhuzrVwBoNCQ/fNnj+rVo2xTJVXwfrl8LeeM1n3I5SUfs61P4xCcMKgMqCwsR0S2PoYoCwyMKZ86ut9lsSH7wsseNa9GOKZJrbV4NeeP1pM3hkaTNlz5pUBlQWFyItxTZul1JtyPX+nL4sMrRYyo3boQ0G7u7SN9JRPUnP2UwcURFUQStVsy77wRcuhTS6ezcVhRBrR5z4b2AQ+MqwyMq2azg2HGVSkVhaWnrcaZsTiqQpaSkpOwRndkWSGhNNlENBSkhckO8uovf7Ik8XkTzRg2/5dG4XkNRRVK5zAnwmx6RH9G6WSd0AkI3JHQCpr5/g6Dt49YcaheX8Zse3YU2MpZ05tugCNqzTVRDTapWuiF+y8Orb/Sy8eoO09+/TuN6DT1rEHYCnMUOcfhwv15ShIah2GS1MgPWUcrmKBKJqWTI9NIxUx5fogiWF2N+9Dcuff0KR44n3mFCEVi24NyLJqWSynMvmMzPRbQaMWEImg7ZrEKpT2FkTOXYCZ3hMRVNE0xPhszPhmQyCk8883hEkyURZAGXPwo4fFSjr3+9NNfYIY2vftNm4pjO1M2Q+kqE74NQElHMNAVm7428ZSv85FWXt3/isbgLb5aHESnBaYZcfbNOfd7l6lsNChUDK6ehaoI4Br8b0a75rMy6LFzr4nWiVBxLSblDgvkqcau784J3SRw8qC8P7x+aBqdOa1QqytoLoVYz5kc/8mm35a6uW1ImgtVPfxpw7gWDkVEVwxAMDCicPKXRbMS02+sr0jQ4dWpjm81mzCt30eabbwace95geOSWNk9qNJsBnfbmK5qcjJicjHjhpeRFWams8Ku/ZlMuK/zkjcT3zNkje1vDWN2+yT210068x9otuevoLxknKZftzqovmiCXVxg/pNJoyF0JiinrpAJZSkpKyh5RfX+R6vu3m7zeStgNmH9jZsdlOvPttX8v/GR9eb/p0bxRX/v3yodLrHy4y9LkElY+XGblw+XdLf+QIHrGagKBphgI2QuLR9IOqnSj1gH3MOWgkRK+/9cOI+Mq2ZzCwNC6uJPJKjz5rMHZp3U8N6l4GQRJZFgmm4homrYeJba8FPHqD1wufuBz5knjsRHIIHmD/+OXXYZHVV76jIVl9apZKnDkuM7EUR3PkzTqPYFMgK4n4phlJX8CdDsxlz8KHlmBbJXAi5m/2mX+am8CL0gEskgiH+2hp6TcF6TrE7o75Men3BOqKjhxUiOTXb8PdrqSC+8FGzwpd8PFiyG12vrFTzcEZ85ofPB+sEEgUzXByVMamVu8PjsdyfvvBwTBnbV56aONbRqG4MxZnQ8+CLcUyG7eCHnnbZ8XXtI5fDhJz/zMzxgMDSXi2nvnA27ejJibi1hcjHG6uxPtPo6iQqWiUKkoa/dT3RCMjqn80i9beHdwaJ8+q5G9ZXtpKgwNq1y6uHdi3uNCKpClpKSkpDzURDIgiB3aYY3Jznu0giUiGZLUwFQOunspDwjXLof89Z85GLrgM1+wKPcnZd9Fr2qFoiSl2u3M7ceMlDJJY6jGvPpDl2/9SZfZmYhM9vE7vl77gUeprFAsKRw7pZPNirVtKBSwbIFlp4+XmyITj7KUlJSUhwVFhbExFctc9eSSeK5kZubOKkBDYnbf7ayLVZqWGOKvWh+soipJm6svVZJKkpLZu2lzPlqrOLna5sSEirnNu62VFcnrrwWMjLr8wi/ZDAwo6DqcOatz+rTOL/5SzPvvh7z5E5933g6Ymoqo12KazRjP233ftJ4Xm2WLtQJa/f1JtNqv/pp9ZwP9GIqSVBJV1J2XTdlI+gSTkpKSkvLQ0w2bdMIah7JP9Uz8W6hCx1BsBNAKq70lk0gzRSi9vwmEUBEoSCQge0spa38KkQhtqz+TpKEfWxGGiSn+hp8FEMf3JgqEgcT3JIpI1hNFkjC48ze2b7zisbgQMTMd8mt/O0tfRUVVJELZvLqrlMl3GECjEfP7v93hz/+gw8xURDYruHkt3DBe30/6didImaSBep5EVdc/G9zF+O4Hriv5yz/uMj8X8ff+yxyf+LSFokpEr0LuVtsRub49o0iunmopKSkpKQ8wikiEFq2nGsRxcn+6m6ikdlvi+4ngJYRAESRVkD+mSAgFch9r0/fvrs1WSxL4cr1NBfIFgapu7x968WLI//ffdrl+PeJ//V9mOXQoMcBPPq/w6c8YfPozBq4r+eBCwPe+6/G973pcuRwSRuwqSlgIKBQVtFv6Ivfqxi+SaLm0DsWdkwpkKSkpKSkPPa1gmenOB4xmTvNE6fNowkQS0wqWmXeuQE8gG8ucod88RFYrYal5JDFFY5hOuMKCc5VlbxJdmBzNv0BOK5PRyuiKQb85zqB9lHa4wmT7PZyoecAjfvCIY/jtf9fmT3+/s+Hn3a6k3bq3B75//s8a/L/+eXNNfJGA05U063cuVk5Phvzef+jw/b9yefFTJmee1Dl6QmNwWE0qQNmCKIZ2K2ZxPuLa5ZD33vZ58zWPpYWIViteG9cbP/b4ja/Nr63b96HTvrM+VZci/uB323znL7sbHmR9P4lYexArUPkevPMTn6nrdY6e0Hnp0yanzuqMjquU+hRsW0EoSYGEbkfSasZUlyNmJiOmp0J+8orHwkLqGpySkpLywCPAshSU3g0qitix6vNWSAlhmERka1riBZrNKCgfC8YWgL2HbQYh622KXpu7iKyq12L+4s9d3njd5zOfMfjSV0zOndPpr6x/2DDgiSd1jh7V+NVfs3n3nYD/9LsOH1zYmDa6GUKBbEag3tIXKSEIuOd7v+dCFD6YL9oedFKBLCUlJSXloWCy8x4CgR/f/goxkgHtcIWpzgUM1UZFRfYqYDq3eJCteDN0wzqq0BEieSKLZUQY+7hR4vsWyoA55zK6MFCEhhACKSUxEWHsbdp+SkKjHtOo7/16q0t7pxKFQfLQ227F1GsRb7yikMsnwpiuJekIkiRqzXUSca++ElOtbqyyJSU4jmTq5r0JPVEErYak1Xh4BCMpE/FrdiZJK5m8EVIoCOxsYqicpK4mYwtDSRgkkYXdbky3I2nUY9zHwDS4csimb8wiU9QSH7vNwus+xvSHrXXPspSUlL1HURIFZjdICfcYAf3QI8Hz5dpmUHrFV+4GIRJPs1VBTEqJ693uyShJoqpXRaJ7b5MNbXp+vKsIrziGdkvS7UR02h7vnQ84fETjzBmNZ5/TefIpjUIh8Q+zLEG+ICiVFQ5PqHzrL12+992k0ueWyCQa79ZDbH4+5g9/3+G99wOCe7DX833JjevhjiJdyu2kAllKSkpKykNBK9i+uEAiklVhm6JTTtTcMforiTzbZeGDlIeWMITF+fiRN4rfT2ScVNzqtNNKb2sIsHMaT3+ln4mni5RHTKysirJDOs8qP/rd2VQgS0nZQ5SshXFkDH20gprPInRt1wJZMLdM++W39reDDzhSJhHVUZgILaqapO6JhnTOAACKt0lEQVQZxp1Hddk26AZrkWFxL1r7475iMoZ2e+/aNPT1NqVM0i7vxMssjmFpKWZpKebKlZAL76m89VOfI0c1Tp7UOHNW4+gxjVJJob9fUC4ba0UN/qzjsrCw+XOGlEna6a3WDJ4ruXo15OXve7jp+9gDIRXIUlJSUlJSUlJSUvYAK6ty+Kk8X/z7hxiYsPGdiG4zRNMV+kYt2rUAtx0iBJhZDTuvoeqC5UmH6rSL7zw8kYQpKQ80QiBMncy5M2ReOItxdAytnE8Esh2QcYz0A7pvX3rsBbI4hsXFeK2iohACwxBUBlQW5u/MNL9SUbGtdXUyjpJ1f7wyZRzD4kK8JoYJITBNQaWisrBw521a9nqbUQhLC7e3uVscB27ciLhxI0JRfI4dUzn3vMGLn9B57pzByZMqQgieeEKn9uWYqcmIv/r25s79UZQIb4GfiGVCgGEKRkZVVEWQmnUeDKlAlpKSkpKSkpKSkrIHFAdNzn1jgJETWWpzLlferDN3pUtxwOBzf2eMG+cbTL3XQgL94zajp7L0j9tce6vBK//LLNMftg96CCkpjwRC1zBGByn+0hfQh/uRUUTcdZFBiIxjtL4CxJLY8ZBBCKqKYhsIXSdqtAnmlvCvTR/0MA6cMJRcubKxEqRtC06eUlmp3plYNXFEJV9YNxwLQsnVKyHux4r7RJHk8hZtVu+izcKtbQaSK5u0eTfEMVy5EnHlisOPf+TxjW9a/NP/Okcul6SSnjqt8clPGdsKZNPTUS+iTaJpgkxGcOaMhmFCp7Ppx1L2mVQgS0lJSUlJSUlJSdkDsiWdY8+XAPjLf3ODCz+o0m2EnHipxCd/ZYSpCy1e/+N5anMeiiYYPp7lG/+7Izz5hX6u/rTBwvUugZem/aak3CtKLkPus8+hlfMgwL8xR/fdS/hT88i2Q+Wf/DrS8ei8+SH+jVnU/hKZF85iHh2l/fJPaX3/p4RLtYMexoEThnDhPZ92a/26lMsLPvEJg7ffCu5IaHrmGZ2BgXWxyvfhwvvhBiEMEpP6C+/5tG8pepPPC17qtel5u2/z2Wd1+isb23z/vQBnj30wZ2dj/vLPXZ55VudLXzYpFAT9/Qpj4ypCsKlZvpTQakqmJkNOnVbp61MpFATPv2hQLCg0G3cmBqbsDcrOi6SkpKSkpKSkpKSk7IRuKuT6dJanHBZvdHFaiT+bjCVRGGPYKmLVfyeULN3s8lf/9gbtWsCTX+hj/In8QXY/JeWRQbEMjBPjoGt0f/IBjT95mdb3foJ74Tre9VlixyN2fYLFFZwPrtN59V2qv/VHdN/8APuZE+Q+dw4lax/0MA6cOE6M4y9cCFlaTNSaUknhqz9rMjysoOs7r0NVob+i8JmfMRgeTko2Nhsx778XMDcXEQS3t7mwEHPh/VvaLCt85WdNhoaUXRn2r7X5WXOtzUYj5v33A+bm4tva3At8HyZvRLeY6yfX+p3qs7z+ms/UZDJORYFSSfAbf8tmZCSVag6CNIIs5aFBILDIkCGHRQYDCwMTBRWlp/XGSZ05Anx8XBy6dGnh4SC3yeOW2/724BAo6BiY2JhYmNjoGGhoKKioa2NP8tRj5No2iHpbwcfFw8HFwcc96CFtiUBgYFKkQpY8BlavEiFEBHg4tGnSpoHH7l0rFRQsMhToI0seHQMFFUlM2DtWOrRoU8fDIeag3twLdPQN+9rAREVH6e1tBRXRu9kmNRXXj/hkb3v4uLh08XCRBzaWO0NFwyKDTbY3bgMN45YxK2tHdkTY228eXTo4tPFwiXlYX7El+90iS4YsBlbvHNdR0VAQcMv4V4/Z5Izo4tDGx3uIx5+S8mihqALdVHBaIb67XiktjiW+E5Ep6Kja+mwpcGOWJx2WbnaTqpcj5gH1PCXl0UJoKtpAGaGquBdv4l6ZJm6t56zJIEwen6MY6XpIIG47tF89T2ngC1hnjuBPztN984MDG8ODQhjCD77vceKERmVARddhfFzl7/69DL/zPzlcuRJuGemkKDAwqPAP/mGW4yc1TCv5+fx8xF99y8Vx5KbRVUEAL7/scfyWNg8dUvm7/yDD7/zHpM14i8dcRYHBIYV/8F9kOX5CxexdVufnkjZdd/M2IRGzjhxVURW4cTMi3KWQJgRksoKzT6yPsduNaTTiLfu5ymuvBrz4iZATJzWyWQXLgl/4RYtmU/Ltb7ncvLG7ZzwhknEX8gqLixGNxoM4u33wSQWylAcagUDHJE+RDAUyZLHIYor1SWQikAkkidB1q2DgSQeXLl3adGjSokGIf5sclggJD8ZFxMTuiQUZTDKYvQmzgYmOiSb0NeFA6X2tEq9tgWhtKh3IZDLt9YQThw5dWrg4+zKpVtEoUKZI/22/69CixiIhG+82BiYF+uhjkBxFbJG9RchKRuTj4sgObRrUqVJn+bb1fBybLEX6KdFPThSxyPSOGQWJTLaSDNaE1CYrNFihS2tPt8lWGJiYvX19q+i7uq91kYgkYm1PK7cIZIlkcqtskuxrf00kWx2XQ4dou9KOB4CKRoY8WfLYZLHIYGHfMm597RgXiLXjYO3olokE7uHg4+/JsRwS9I6v7atl7gUGJhnyve8s5ur4xa3imNoTyMTa3l6TCOXqfnZw6fSucS26tHlQrmUpKY8jMpZEgcSwVMQtL/+jQNJthfSNWRiWuuEzUSBpVQNGT+WwcumjeUrKnqAoKLaJjGPClQZxZ2N1WBmEKIaO0Deej/61GcKVBtbpI5gnDqUCWY933gl49RWfkVGFI0c0LBt+9msWUQyv/Mjn8qWQxcV4LXXRtKDSr3LshMpLnzD4hV+06CsrKIpgcSHizZ8EvPKKv20K4TtvB7z2qs/oqMLEEQ3bhq99zSKK4JUfJ20ufbzNisqx4yqf+ITBL/ySRfljbb76qr+tYKWo8OnPGDz5lM61qyHTUxHzczHVlUTs6nbWK2AKkVTJLJcVDk9ovPQJg6ef1bF6hQhmZyMuX9r5+Xt2NuIH3/cZG1P59GcMNE0wcUTjF3/JolJReOdtn5s3I6rVGNeRxHEiApqmIJsVFIoKlQGF4aGkH+225E//xKHZjLYUAlO2Jr0Lpzyw6BhkyFOgTL8YokAfOjpii8zg1fexKio6BjZZEGUkEh+PplxhhUWa1OjSImC9TnBE2Iu/kmsCxP3i41FiWfLkKJITRWyyaOwidrmH2vv/hs/0hiORBPi0adCQVZrU6PTEk72MNNLQ6WeYI+L0bb9bkrN0aW0Qtkxs+hhkWByij6Felzfug9V9mhUFivSTl2U0dKrMExCwmSCQIc8AowyKMQqUN92vKhqGMMmQo48B2rKfJWZZYoYWjXvcErcjEGi3RIklAlGBnCiSJY+GvuvjL4krWn2oM9d/2CPAp0ubplyhTpUOzQdCKFPRsMmSo0iJCiXRj00OFXXbz4meTMjqsS2y5Cnvad8cOszLyX0TyJL9b5Ah1xOR+yiIPmwyW17X1j+biOLJ8cOGfe3j0ZFNGlR7+7rVi4ZMo8pSUu43gRfTXvHJVwzsnIaiJpXaAi+mPu8xdjpH/yGL5WkHrxOBAM0QWFkVRb2/zx8pKY88EiCGWN5mAiVdD5HLIExjw8/jrkvcdlBMHa1Sum9dvRMMA4pFhWxOoKmJIbyqkfxdE5w+o9FXXn+uUBQYG1N54UWdKEqM96MoMYmPQkkQguNIlpfiLQWV5aWYl7/vUS4Lfv4XBYODKiOjKr/26zYnT2q89dOAmzcims1kTpHNCQ4dUnnmWZ2XXjIolgRCCOr1mDfe8Pn2t1xmZ7affywvxXz/b5I2v/kL623++m/YnDp1e5u5nGD8kMqzz+m8+OLGNl9/fXdtKgKeeFLnN/+2TbMpuXo15OrlkNnZiMXFmGYjxvOSQ0tTE2+0kVGVJ57Uef4FncFBBSEE7VbM+XdD3nxz5xA0KeG113wKBUGprHDmjIamwVNP6xw6rPLiJ3QuvBcyMxPRbsdEIagaZDKCUkmhUlE5NJEIl319Cm+/FfC973qQPgfeFalAlvJAomPQxxDDHKJPDO04ed4OgcDEoiJGqDDMMvPMyZvUWO6JZHItGud+CmSrKZIWGYr0UxHDFKmgoe1LH1ZTGPsYpCwGcOiwLOeY5cZ9E040dGwydGgCyTboZ5hxcZQCfbtah45BWQxgywwRITWWbosk0zEY4yiDYiwRSneBQJAXJUwsbJnlMucJNok2vBtET9owschRZECMUqLSSxHeH38BHaMnwJQZ4hArcoEZrtOmQUhwAEnFSSphjiJj4ij9DN+RIPiwo6BiYVOkn3GOkRNF1D26BRuYGGKAIv2MSI85brLILB2aBy6IpqQ8bridiMUbXZ74XD99YxZzVzp0GyFuO2TmYpvTny7zxOf7cdsRC1c7KJqgPGwydiZH6Me4rfScTUnZC2QcE3dd1HwGYRmgaRCsn19R20EfH0LNZUBVIFoXTmQYIQFh7v4l9f2kUlH45KcMzp7VsTMC2xbYGUEmA7atUC4rG/yrFEXwxS+ZnDqt4TiSrgNuN4m8chxoNmNu3Ij4kz9ytvXmeu98gEBi24KvfcMinxcUCoLPfs7ks58zkZK16CxFWffekjKJemq3Y37yhs8f/6HLj37ob93Qx9pURNLmz3797tp84/WkzR//aOc2pUxeakASGfbiiwYvvmhs+H0UJevWNBBCbGgTkjbPnw/5m+95vPvO7nI0aysx3/ueRxBK/vE/yTI6opLJQqGgcO6cwblzxs4rIelbIoCmoWN3SyqQpTxwaOgc5hRDjGOTgT2dQAsqDJOlwDyTTHGVgKT0bkRITLxvgsXGXgiK9DHEOH0MYpG970KBTZYxjtLPEJd5b1cpi/eKho5FZu3f/QwxxPgdRwIlfnRZTvIMF3iDJrU1wUdF4xAnGGRsQ1u7RceknyFcTjDFFXw2L818J+QoMsgo/QyTo9Db1/dvf+sYDDJOiQo3uMgSM3j32Y/OwGSQMSY4hYXN/Rz/g0CRPsY4ygBj+3aNSURwi8OcoswgM1xjgelUJEtJuY906gHX3mpy5jN9HHmmyMzFDt1Gm3Yt4MMfrvDZvzXKJ39lmJMvlahOO8QxjJ3Oke83+PCHVWrz937PSUlJAYKQcGkFJWuh9RdR81milfXsgHC5DhK0SgmtUiJcWEl+oamoORtF1xKfsgeQ0TGVn/t5iy9+yVwTZ8Ta/xKR6OPG8INDCgMDytrr0VsjxbodyfnzAX/55y5BsI1ns4Tz50MWFttcuxbx9/6+zciIin6LdqNs8oiTCFWS/+U/Ofzn33e4dHFr/7DN2nz33Vva/Hs2w6PqhuIA27X5e7+btHn50u7alBIazZhWS1Iqbf6sqqrJ92aEIfzVtz1++z92ee98sOZDuRuWFmP+8s89Pvww5H/7j7N87vMG/f13FiRSr0mmJiMa9a2jAVO2JxXIUh4YViOcjvJEIhoJe8e0oztd/+rfLJFhWB5Gx+AGH+HhERL2UpL2/7RIRMCTFCijC+O+iHK3srotFKFiyywneIqbXGSZhTXBcD/QhI4lE9HKwGKQ8S3TH7dDIECARYYheYiIkDZNNHRK9DPMIUxh35XoKBBowmCUI9Rl4nV2LwKDQDDCYSqMYAr7lrTI+8PaNhDJNj8sT6ChMc8k7h0UO7gXLLKMMsEwh3v75fGpyqOgMsLhRAgW5bVzfb+iRJP/BDkKHJYnsckyzbU7KmyRkpJy97RXfM5/bxkjo/LBy1WqU8m5F3oxi9e7/M1/mOYz/6tRyiMWhUoyq9RMhdqcy9vfWmT6w/ZBdj8l5ZEh9ny8K9PoY4MYh0fQByY3CGT+zTniZ09hnT1KoevQ/uE7xK5H5rnTGEfHiIOQqPFgno9CSdIqdX2Xthw99Uxs8QiqaXJLwefjSJmkPv7hf3b4yeseL7xo8Ow5nRMnNIaGFLI5BSmh201SNm9cD3n//YA3Xg+YmoqoLke7FsdubXNpMeYP/rPDG695vPiSwbPP6Rzfrs33Al5/PWB6OqS6vLNR/ipRBL/9H7u8+YbP2Sd0Tp3WOHRIpVJRKBQVbBt0PYka833otGOWliOmJiMufhTy1k8Drl8PWVy4u0qZriu5diXkX/y3bf7oD1SeelrniSd1jh5VGRhUyGaT/R7HyXhrtZiF+Yjr1yMuXQy5fCnk5s2IpaWHo1DXg0gqkKU8MFhkGOcYFYYxhLWvopGCgiUyVOQIEslNLhGvCWT7T0yMQ4c85fsumNxKMqFWyJJnVB4hJmaJuX3bDlqvWp9AMMAoeUpo4u7C10XvqyKGacgVurSxyDDKESwy93T8KCiY2L1Isg6dezDtl8i1ggj3kip8r6xuL1tkGZLjxMTMcH3fo4t0DEY4zCDj2GLnSMlVrzwPlwCXSCa1OgUCVai9ghU2JubaqO6VpGBD2DP83zuBWEFlnGMMMkZOFO/IT/BeUdHIiDyDchwFlUku4+M+oPV6U1IeHUJfsjLj8JM/maex6OO7yf1USnDaIW9/a5HWss/YmSRqLI4lrWWfqQstrv60Qbe5v5HcKSmPC7Hj4bx/hewnn0LNZRD2xgqx3tVpgrll7GdPknnpSfTRQWQYoQ/1oQ2U8KcW8K5MHVDvt+f61Yjf+h86/OVf7E02QBhKaisxnre7Z4QwhOXlOBFnFmN++mZAqU+QzSoYeuLPFQaJgNOoxywtxczNRXclGG1ocymmXotZXIx5882AcnlVMNrbNufnYhp1n6tXQvr6VPIFQSYjME2BpiVG/gJBFEn8AJyupNmMqVZjFubjbatk7oSU4HkwPRVRXY65di3i1R/7FEsKmWwizqlKslwQgutIOh1JvR6zUo2pN2K8+5sk8siRCmQpDwQWGSqMMCQOYWLtGGEie18+Lr50CQiIiFg1a1dusbM2hLmpub+CgilshuQ4Ll10rP0a3m3ERCwyS5E+TMxdj3e1OmcofSKitcp2q95p6+M2MITZqwS4k/l3ku5XEH30y6TyYZOVPRztOokPV1Klc5DRXpSgICYmkD4O7TV/LA0dS2TW0vG2EkJssuQp4tBJrM/FwIbtGRHiyaSqY0RIUhnVwBIZTOxt+9snBqnKhXsSyABqLFGgTIb8roS71cqUt+7r1RqGq/ta9FzsdAz03jG+G7FVoJAVBfrlMG2arLBwT2Pbqa0BRhlglIzIbbkPVytUdmjSlk0cung4BHi9ypVxcnRLpSeQWVjYSYEDCujC2PYcWvUY9HEJCYhkSEhIRND7MyRM6qTS3qPiDDoGFUYZZoKsyO8ojt7aR196vZTvZOxAr4Zpcnbrwlzzr9tOIFRQyIgsg3KMkIA5bvaiBlORLCVlPwl9ydLN26M2ZQzVaZdObYkb55tkyzpSQqfmU512ibZJbUp5PMgfLlA63oeUMP3yjfRyfQ9IL8C7Nkv7h28TNVqEy7UNv49qTbrvXkIt5jBPHkIf7HnhSkmwVMO9cA3v0uQB9Hxnlpdjlnfhp7XfRBHMzcbMzd6/aKUwhNnZmNl9btNxYHo6Znr64CKxHEcyPRUxPZWa7d9PUoEs5cBR0RJzaXF4V55RIQGedHDo0KZJlzYeDiHBeqQJKgYmJhkyMkeGHBY2JjaKUNdTDFEwhMUYx5DI+xbNJZE0WaFNE5scBuZtv4+JCWVPEMPvRdU4uDhr442IehU4JQoCFW0tSisjc9hkscn2xLLtT3cVjZKo4Mg2beprE/O9REHBwmaQMfKUUdEI8HFkmwZJtcXVKBcDk7ws08cgeUprqWMfR6CQowQkqXy9Gn9IJJ5MBI8GK7Rp4OOh9PzLSrKfMoNkRG7L/mbIr1USvRd/tg4N2tQpUekJfuusiZ8f29c+Li4OLl0CfOLe3r71GE/2tY0tc9gk+9sUNirqDsKJSk4UGZLj1Fnel4hBgYJNhhEmyIithUFJjC89mtRYZo4qC3i4O1ZW1dApM0CFEUqyH0tktxGhJJEMqTJPlxYeHgEefu87Kcawt5VcS/QzIU6SIbftdSUmIpA+Ll1cHLq0cejg466JZMAtcqhJRmbJkMcig0UGTWwthAsULGFziOO40qHK3J5GyaWkpNw5bifCvdY96G6kPICUT/Rz/FdOIyOY+eFNZGq0fffEMXGzTePPf0Ts+RB+7FlHgvPuZQCijoPWX0QoSpKaeekm3bc+IlyqbbLilJSUR5lUIEs5cLLk6Wdo2yqGq2lBkQxpUmOBaZaY2dVEL6limaHCcDJZlzk0oa1FnAgEWfJ7M5g7ICaixhJZmUTAQK/iSk8IcenSok6dKg2quHTveBKfo0CFUQblKFlR3DHiJEOOIv2YZHDYH98FS2Q4zlMIBBJJS9aY4ToLTN+27AqLNKhymucwpY34uONoj5woYpNFvyWFLZQ+C0wzy421qpnrLFNjiS5tjvHklttFQSFDDhP7ngSymJgmdZpyBVOM9n4qiWQSFebh0qaxtq8d2nec+miRoZ8hhuVhchTRxPYVIk0sSlSwydGltacCESQRVAOMJX3Z4lYjkQTSZ5l5bnDxjo65kIAlZqmzzChHGZFJpNbmY05i7pLlq/uaVioQ5CkxKo6So7jlchJJLCMcOqywyAJTNO4gclNBocQAwxzuCYRb+9sJlMR/TpwgkC5VFtJUy5SU+4xQkkpyCECCjCWxJI0QSknZZ+LO1h6ccbtL58fv0n3rIvpACWHqhMt14lYX+XFBLSUl5bEgFchSDhSBoJ9h+hnecVlJzCw3mGOSDo1dRzglHlAdZrnBMnNMcJoBRu6qwuFes8IiZSoUKRMjcWizzBzLzNOlTUTQS6C8O/GiTQuHK9RY4jAnqTCyY6pXIrQMMr1PAhmsR4K1aTDLTRaZ3XS5kIAGVSa5zASnb4u+WsXEIpllrIsj01xnnskt0yNduiwxR5kBSgxsKeLYZDCxNhHZ7owmNepUGWAEELh0qbLAMvO0qPdSS+O1iLI7xaXLHJNUWWCC0wwyumMKqY7OEGMbqrnuFQYmIxzeNnJRIllilkku37UgG+Azyw0kMUc5i87mZbA1dMY4ho9Pi/17I2yT29U1TSJZYJo5btJk5Y4jNmNiaizSpMoAo4xylDID235mVTD38PZ1G6SkpGxEMwTZkk6hYqKZgsiXtGsB7ZqP76RGyikpB410XPzpBUAk5k5p+b+UlMeWVCBLOVBKVCjQtxZBtRkSiZSSSa6wwBQdWneV/pdE6jhMcolQBgyJcTJsnV53PwjwWGZ+zSOrRZ0AnwCv56l2r8hehcc6N+XFJJ1V9G+ItPo4hrAoyj6mubYH7d/OauQYwKKcoc7ytgJgSMAi0wxxCANj0yiZVR81SISDNnVWWOiJLls/5AR4LMpZ8pTRxOaXQ1PYGNLc9Hd3QiL2LXNDXsLDoUUdH7eXVhlu28/dsn6MX0aRChUxvK1IpgqNPjnILDfuIT7udnQMchSxt/EdA6jLZaos4NC5p/YCfGoskZE5xsXx234vEEghKTPAopyhS2tfosgECn0MMsDINimlieB9U15iiVk6tO76XE98CUOWmSeSEZEIqTCybf/6GaJD845eMqSkpNw5QoETL5Y49cnymiG/ZgiEEEgpiQJJpxGwcL3LpdfqXH69htdNI1ZSUg6MNKQzJSWFvRbIhMA+9wQC8KfnCRere7r6e0EfHyb70jO0Xn6DqNGEKJ0YPAj0M0SOwrbG5REhNZZYZLonjt39A6RE4tBhgSlUqTIqjtzXynKb9afR8yJb9Z7aDyIi2jSY4RqmtNBEcUvhQkPHJo+Ktq+paF3atKjhsX2pFYnEw6VJree5tH1UVCyTAghd2jsKACEhdZbXfNw22yYG1pZRSXeGpEOLgJs9+32P/XgQk71IxHkmMaRJRWxdBEJBJUsBHRMPZ8/S7gws8pS2jFZcbafGEk1qeyDUSLq0qbLAEIfQuD29dLU4Q4E+2jT2zIz/VgqUEp85kd1ymVAGLDHDAjN0ae6JSJUIhMsoMinAYGJveU01hU1R9tFgZd+KcaSkPNYIyOQ1nv/mEGc/W2b0ZI7CgIGqKwRuRBRKVE2gmQpIGD2VY+x0jpGTWd7+1iLVKScNXtkD7IEMfacrlE70YRZNEILIC+nMt1m5uMzKB8tryw6eG6FwpEjzRp32bIvhT4yTH8ujmipuzWXlwyXm35wFCYPnhimfruCuONz8q6sb2ixMFBl6YRQ9b3Dp9y4QOskzlGpp5EbzDDw3TGYwg2ZpyFDiNT1a0w0WfjpH0PKRcW/HSxCqoHiszOCzw2SGsghF4K441K6ssPj2HLGfzmNSUlJS9oM9F8isExOAIGp390YgEwIla6OPDuJdm7rdYHGXaJUy2U+fo/PWBeJWG5kKZAeMwMKmQBlTbF09MibGld2ej9S9iWO30qFJlXmyskC/GNqTdd4t/g4C0V4RE7PCAhWGMbEwtqjaqZBUCrTI0KW9595UkHitJeKYs+v1t6iteS1tud5epc8qC7tKGZTEayb4FjZiE0FHQ98zETUkuCcvszuhQZU6fUkkF5sLNgLRq/Vq0UXdM0HUwCQntvbfAnq+a80dBdLdEhHSpU2HZq8AxObiXF4UsWV2zwUygaCPoW2FwZCQNg2muU73LiNhtyLAo8Yyi3KaUY6ibBGVq/SKWpSppAJZSso+YOc1jj1f5Gf+1gjlEYv6vMsHP2zRrAZ47XBNIDMzKtmyTt+YxeEn85SHTZxmwHvfi2gsHnx1uoeZwkSR4U+OM3huBD2jEYcxMpIIRWAUTLyau0EgK50oM/a5CRpXV3CrDtnxAkbOQLM0zJKFV3PWIv9Kx/sY//wErcnGbQJZZijH6GcOYQ9mufrHFxOBTCT9mfjqMYrHykRehFAEQhXkSYS8pfMLtzpEIBSBWbI4+nMnscoWmq2hmhrl0xX6zg4QuSG1S9U1AS5ldyj5LFqliFrKo9gmQlORkcSfmieYnF9bTlgGQlGQYYj0022ckvK48cCnWApDRx8dJPuZ5wmmF4jDrY0WUx4eFBTKDGCS2bbCWygDWtRZZn5PhRqJpEWDJWYpUdnRvP5RISKiRpWcLGJsI0wqKNhkcekS7YdAhuylk+5eLOrS2lFcinvFDZxdRI+t9yXGxdmy2qCKhoq2ITX0YSAmpkWdlmxgbxPRBInPWmsPIwZ1jB3Tl5OqorsXSHdDSEBDVhNzfLH5dcXuFV3Ya0xsivRji629DT3psMz8vglTPh4z3KCfYVS0LaPIbJGhIMv3XJ01JSXldkqDJue+McjQsSyT7zd5+9tLXHxlhaUph8hfv4eouqA0ZHLs+SIv/vwQx18s8dQXKyxPOalAdg+opsroZw5x+KvHIIbJv7lO/eoKkRdhlSyEptBZuN3z0iya9D85iFN1mHt1ivZME6EoqKaKV3eRdxnWp2gqfWcGOPzV4yy+Ncfkd6/htzz0jE5uNI9q6wTtYD16DFB0Bbs/Q9+Zfm7+9TVaUw30rMHwi6Mc+tJRnOUunYUOobN/XrGPFJqKPtiHeeIQ5qnDmIeHUUt5hGkgg4DGX/x4g0BmTIyglQuEKw38yXmkm56PKSmPE3cmkKkqQtcQSuL3I6WEMEyqfGx14xACYSTRFzIIIY7Xf65roKrJW5NYJusJ1ydoQtfQKmWMI4fQikWUrJ1MUKMYGYYb0yQVBaGpSR9FbyIbRMlya30TCFVFWBboYZLdFEXIIEj+rihJn2KZ/OzWYRg6CIH00ovkXrAqkO3kPebQZonZfYli8nFpsoIr29jkt6yQ+KjRpo6LQ2GLlEJIomGSiKr92iayV4Rg94KMQ6dnZL91v0MZ0KZ+x0KWj7NldKJAoKCioj10YoJDp1ehcuttBknE13ZC9Z2yGpW2JTJJsd3r7RkT0d4hbdHEwsRCQdmzCK5Vby97G8F/9Xq2uEm11r1CEuPQpkUdQ1oYYnPvPBUNiwx5StRY2rf+pKQ8juTKOideLBGHMd/5rUkuvVbD795+rYkCSXXapb7gMfl+i3/8b55m7EyO/nEb0iIad01urMDAs0mRlEt/8AE3/vLKrj6n50yEEvDOv3mZ7nybONyb+4Nmqxh5HRlGLJ+fp/rhEkHLJ47iLV0WFFUh8iPe/623qV5YWosUc1cc+s4O0P/kAHr24OxBHiqEQBvso/jLXyDz7CmUXCaZi0oJmor0krntreQ/+xyZF87iXrpJ449fxru+eSGplJSUR5NdC2TC0DFPHyP3My9ijA2BqhA1WnR/cp7uWxeI6ptXeFPLBYq/9BWIofOjN/GuTwGgFPPkv/QprJNHUDI24VIV550Pab/2DkQRwjLJfuZ5si89gzbQh2JZDPzTfwhxjHd1ks5P3sX7cD202Tx+mMzzT2KemEBkMhBFdF5/h+5Pzq+legpdwzxxmOIvfRmtr0zsuLgfXKH1vVeJ222M8WFyn3uJsN6k+RffXxPWlFyGwje+gDB0Gn/4V8TO/UmJe5RRUSnSv2PqmkNnXydwPh7LLDBGZlsftEcJh07P/2prBAoaxr4JZBJ60Wm7T5kN8HcU1CIiOrTvWCALCbcVSx5WgczDwaW743Iaxp4d/0nEnb6l79mtfdubQhTrxL1owJ32v4qOhrFn6c1KL71yq7RlSI73Jiu72h/3giSpjpunhMHWxSV0TAr09YpkPDyRkSkpDzqaoWAXVOaudqnNejtWqYwCSX3BY+5yh2PnCpj24/Essl8Uj5Wx+m3a002W3p7f+QM9wq5Pa7pJZ66FjPbumui3fVpTTYJuwFP/6BzF42XmXp1m5aNl3Nrm96A4TvzJqheWCN31557Ii3CWuxSPllDU9DjZESFQMhZ9v/k1rNMTKFmLuN0lmFsmqjWxnzkJyu3Pue7VaYxj42iVMvrRsVQgS0l5zNi1QKYfHsM8PkHUbLHyg9dBCNR8jnCpSuxunGxLKUGIxBj/k8+iGAbtH/+UYGEJpEQb7CfziWfR+su0fvAGccfBODyKeeoocRDQfesC0g9wzn9E3HGwnzyBNlih+a0fEDsuccchqvf8Y4TAOHqI7GeeR/oBzb/+MXGni7BM4mabuLuekikMHevUMbpvvkfcbKMfHkUfHSbz4lO0f/gmwdIKMgjQ+ktowwOEc4sAGIdHUWyTcKVJ7KcRZPeKikaGPPoOAoyLQ4f2HaXh3SkhAXWWGGFi39p40IgIiQiIiVC3uAQIAarUYB8EMtmrrJlEg+3+DW3yuWjbfsdEOHTuQiDbvi8C5aEUUGMiQgIiwq3FaJEIgELuzfiUnpy4k7ga3eH+3w2rHnTbFT8QCNReH/cCgcDAJkcRdYtKqACO7NCieR/EKEmb5o7XTV3o5GWJ5BxPBbKUlL0iiiReNyYKY+JI7ur0iiNJHEk8NyYM0vPxXjDyBqqpETghzsrubVkiP8JvePcujn381hfD0vkFzv/bnzLyyTGKR8r0nR3ArTosv7fA7KvTNK5tjBiMg4ggjIn8aMPxI6VExhKhKvvxePbIoWRtMi8+gXFkFOKY9g/fpvvWR4TVBjIIMY6MopZut4MIZhaJWh2MsQH0ob4D6HlKSspBsmuBTNE11FwGYZtEzTbhYjXJ3Q6j29MOZYxxaARh6CiWRfvVt/GuTiJ7QprWV8J+6hSdV9/G/fAqcaebCFOlAvbTZ3DOX0S6HtFyjcA00IcqKJkM3pUbxO2PvX0XAvupkwhVxbtxHff9i8SOt54SeUuqpAxDgtkFvIvXCWsNYi9ALRYwj4zTeeUtpOPizyxgHhnHPH54TSAzjx1G+iH+5Exa/XIPUNHIUdzR98uVXbq02M/JW0TYqyAZoO8i6uVRIep9bSU0rUpC+/H8JYkJ8e+q4EJMREy8pbQRE/WignZ/zMje5xJhf/NlRC/R8mEk7slk20VrJuLf3uxtgbKrbRUT77lYJJG99W6P6Ml4e8Hq9UzfIQrPoUOHzSOt9xqXDiH+tqm1yYuKLArKvvgMpqQ8rrjtkIVrHfrGLeyciqKKRCjbAqGAldMoDpk0Fjxay+mL2HtBxhLixJBf0RRif3fPGjKGOLiDa+Eml1ZFV9DM25+rvJrL4ltzOEtd8oeLFCaKFI+WGf7EONnhPB/+znm6S13kalpnLInirY6ZrZ9VUjaiZCwy506j5m26b31E59X3cC/eRPrJ3FAGm2clRPU20vNRLBO1sL2Ha0pKyqPHrmd8YbVGMLsAsSRz7kkyn3gGfaiS+H59zH9MLRWwnjyJeeII4XIN9/1La+KY0FSUQhZ9ZBC1kCPzzBmyLz2LefQQSj6LPjywabjrlgiBcXiUqN4kmFkg7rogJdLzkzZvEbRkEOJeuk7U6kAYEbe7xK1Oko/e85/yb84QtTuYxw4lfmu2hTY8QNzpEsws7L5fKVuiopElv2OEiUcXl86+9kUi8fF66V6PzyQx7n1tx/6lVybb/G6kkZ1ElZgYH/eOhRe5wycS18WH84lUEu8ilXGvR3cwERCC3c4bxJ6NWEWjQHlbcSwm2nW6614Q4BPsIEILFHRMDMyH9thOSXkQaS75XHi5iqoqnHipxOipLGZ2c0HesBUGj2R45ssVcmWd6283WLh+f64Tjypu1SHoBlhFk/x4Yc/XHwXJdVU1Vz2ZE4QiMPIGVv/mRWBCJ6k8Ofmda1z+gw+5/heXcVccRj9ziPKpflRj/RiRa/9LuReEqWMeGUGoKu6HN/CuzayJY9sRd11kEIGho9hbWxWkpKQ8muw6gixcrNJ9+wJxp5uIX2eOES2t0H37A9yL19YEMAB9oA90PfElUxQU2yR2vERIU1WEpqFYBvZzZxP1flVgi2OCxSps+dZkEwRJJFvUM+Tfjjgm7nTXRTMpk+9bzNmDhSQv3ZgYQ6v0oeQyCF0jXGkQrdR336+ULVFRyYjctlEmEnkfJ5SJYXyWPA9BYdc9QRLvIr1t/wSyndLgtv7s9v2WyLtKyU3WuX1a3sMqIqxGVd2/9nZzbLGrNMw7R/TWuz1yFwLxbtHQKIjSttezgAAf766iJu+W1dTaLdOoe1GRFhl83D33g0tJedSxsirlkdt9BxUVFq51aVV9XvyFIfIVg0uv16nPe0RBvPbYqeoKhYrB0WcLPP/NIbxuxM33W9TmUp/be6F5o05nrkXxSJnRTx/Ca3qE3QApJYqqIFSBDGO8xvZerFvhN1wiL8Tuz5A/XMStdkEIrD6LwpEyZtmmu7j+clcxVIycgWpphN2AOIyJg5j6lRUKR0oMnhvG6rMR6sP5jPEgI1QliQCTkqjWJO7sLuV2taicUARoe1fAKCUl5eHgjtSAqN6k8/q7dN44jz5cofgrX8N+7ixx18G7fGNtOX9mAffidYShk//SpwgWlnA/vIp0XKQfEHddolqT6v/4nwnnlzaGuH7cDkVyi4i1yc1DQtzqIEwDYW9TNW118Viy7cQ8CAkWltGXVrCfOYOStQnmlwgWl3dcd8ruUFGxyOw4iQ3wdzST3wskSfpTJKM0bP0+sOpBdjcvR+U2sV6yJwXdSWXMWz+bsjfEPZ+4nSpnavuQ0iwQ6BhsdyKvHiV3c5xshoJKhvy2CckB3n0v8BDvItk02V5mbz+kAllKyp0w8UyBX/0/ntj4Q5n4RMWRRNEU+sZtvvj3c3zu74zhdSM6tZDQj1ENQaagY+dUVF0hCiVX3qwzfDzL0k2HmY/aBzOoR4DWdJPFd+YpHClx4lfPYA9kqF5YJPIizJKFXjBxljpc//PLd7X+5s0GnbkWY5+b4Kl/dI6ZH95EaApDz4/Qd3aAyN14b8mO5Bj55Dh9p/upfrCEs9xFCEHxeJnhF0cJOj4rHy4Teek1eD+QUt7xo70wdFAVZBgjvb15VkhJSXl42LVAplbKKKZBWG8iOw5Rs514h0UxKBsnOdILiJstgqUVFEOj/KtfZ8X9U7xriQ9ZVGvgXZsi/6VP0/ruKwQLSwhNQ81lEaZOMLe4FkUmgwAZhGiVUlJ9pOv0BDOSZWSMc+EymRefxnriBFGtQVRvISwDNZclarY3RLfthnBxGf/mDNlPnUPJWDS/8wrhQvWO1pGyNQoqJjbbTWID/J5x+v4LF6spf/czyuZxZlUg2+v8gfsdKZWyORERwU6FAQCb7I5VbO+UJH27sGNBhaAX03WvCAQa+o7XM/9ABLJox0i+pMDA/lWrTUl5lDEzKkNHM5v+bi1KTEvOLUUVWDkN01aTpAkBiiIQvUuVosLR5wqMn8nRbQSpQHaPTP3NDZxlh0Ofn6Dy1CBjP3MIKSHoBNQuV2l+zBT/TmhNNbnxV9eQMQw+P8LA04MEHZ/qh8tM/c117EqG/icH15YP2j6hE5AdzlN5egjVVIn9CL/pU7+6wswrU9SvrtyZ/1nKrpBhRLjSRB8oo/YVUHI2cXvnKDJ9pIKayyRF4WqN+9DTlJSUB4ldC2RaXxHryVPoQ5XkB3ESr+G9fynxJrsVKZFRTFRv4ly4gtbfR/YzzwMS79J1gqUq7R++gf3cExS+9lmErgOSsNbE/egKwfwyq2+zo0Yb7/o01tnjlH7j55BegH9jGvfDK4knWCxxL1xGsS308WHKv/FNUAQyjvEuXsd5/yLRHQpkUauzXoRASqKVOnE39YTYCwQKGtqOBtkhPuEeRXjsjLzv6U93i4qGjoGBiYaBhr62PZNvpWeuv1oCYePfV3+XIY/BQfkq7I+Q9agJZAoqOjoG1oZ9ra7ta3WTfbtxPysITDJYbO6Jsl8E+Lh0yVHcfAFBYmwv91ogU8nv4Afm4xHs0fme7CNzR0EuR5GjnGGMo/fc5m7Z7TmuoKUCWUrKXTB3tcOf/XfX9ny9N8/fn2IejzJB22f5vQW6C22ssoVqJdOdOIjxm96GFEiAmR9PUbu0QtDeeb4QhzH1y1W8usvUyzdQDRUZxrg1h6AToBoqZvkaQSd5CeM3PebfmKE12UCzdRRNQcaSyAvxGklfbhXHls4v0F3qJC4wH7Oc6cy2+OA/nsfIGbRnWve6mR55pOvjXZ5CK+WxnztNuFjDef/K9lY+mkrm+TNoQ32EKw38ydR/OiXlcWPXAllUa+LfmCFudxGqkghgK3X8m7PErd6NRkqc9y4BEC7XIIwIl2u0X30rMdJvtJJKcV0X79oUMpZoA30oGSup2NJsEy7VklIyPaTvE8zM0Xr5DbT+IiAIl6rEzrpHQ1Rv4pz/iHC5htZXQugaMooI5hbXoseCuSWa3/oBUb2ZRL0BUbON+9FVgvnFjWmeYUTs+SAl/o1ZomYrrV65Ryi9KeVOE7KQ4D779fgPXJpdEpliYZHBxF4TxXSMnlCir4sl4uOi2Me/ViuGbvzpQZBUjdz7CoY7W+0/uKioGBv2tYWOgY6Ohn7bvl79Yof9fVD72sejLRvkxBYCGWCTwyZHi8aeRFcJFExsCqK8beqmQxuP3fmQ7ISK2kvp3B4DE0M8eEa/gr2tYJqS8jhRm/N488/2fvLsth/8l3UPA0Hbp9H22U38T2e2RWd294JT0AkIOnWaN+qbL3B9/edxENNd6NBd2F3RKWe5i7O8+Uv5oBOw8mFq+bJboo5D580LWGcmMI+OIj//PGoxhz+9QNRog5o8KyiGjtpXQOsrYp44hP3cKRTLxL1wDe/K1AGPIiUl5X6ze5P+pRXCpZXtF5IS98MrH/tgSDA1RzA1t3FRz8e7eA3v4s5v3+J2F+et97fv32KVcHHrNMhwYZnWwsabStzu4F2+/YYlTAOtVECoCu6Fy8TN/a2k+DihoG5pGn0rEeF9E8hkr73dGIvvNyoaVi/ixyJLhhwZkcMmi4mNhrbnvk33n/0RsiQPl5dYkmps9fZ3JtnX5LFFFgsbDWPHyKQHFQ+HBjWGOATcXiNz1SusRIUOTRrscG/ZBSY2JSrYbF6SffXYaMk6DnuTvrQa5ffwIrb1TktJSdma0ItpLN6eqp0taYyezOF0Qtx2hNsK8boRgXfwzxgpKcDtfs+3kHjixY9EFU3p+rgf3cB59zL2udPYz5xEH+nHuzZDVG2gZm2EomIcGSH/+efRhvqwnjiGmsvgXZ/FuXCVYD612ElJedx4PEr27RJhGii5LPrIAOaJI8RdF//6ZOJ7lrInKL0qczsREd3HdLlV0/iDexpQ0TCwyJKjj2HKYoAM2V2JiQ8nj8CT112ioKBjkiFHmUH6xCA5Cnvux3WQ+Li0qOHj9tL8Nhdh+sQgjmzj0LmnghwqGkX6GBRj20bLhQS0qOGwNy89lF7S88NNKpClpOwlg0cy/MJ/fZTlaZfqtMPylEtt1qW1EhC4EaEf974loR8ThY/v/TDl/qNnNMycTntx49xGKGBkNPqPFli83CB0H4FIRimRHZfGt14BAdZTJ9CHKxgTIyAEQiT3v8y5M9jPnYY4JnY8grkl2j/4Kc75yxCnwnZKyuPGozr7viuMiXEKX/ssxrFD+NemqP/ht4l2YeaYcicou4qA2p8UvJ3aOxhUNEoMMC6OUmEEuD3i5tHj8ZwQKKhkKXBInGCAkV4lx0dvX0skLl0W5QwjTKCKzdM8LTIMiUPEMmKSK3d9zpcZYEQcpkB5y/4goUGVNs098zdMRpWWgE9JSVnHymtMPFPg6Ln1FPM4knQbIYs3usxf7bJwrcP81S6LN7rU5j3iVCRLuU8MnSly4vMjvPyvL2zwODMyGmPP9vPV/9Nz/Od/+grVa4+Ox1k4X6X2n/4a++JNcj/zHNaZIwgr8ZleI4qJWh2cty/S/O4bBDOLSD+tYJmS8jiSCmS34N+YYuV3/hhh6Eg/SLzVokfgDcoDxKoL1k7I++wnJXsJevebPGVGOEw/w5hY9739g+JxnApkyDPIGMMc6qXLPuyRR9vj4zHLDfoYxCa35XmfIccYx7DJM8N1OjR3nV5tYTPEYQYYJUdh22UjQma4TneP0ith3QEuJSUlZZXrbzX4F3/nLcojFn1jJn1jFn2jFqVhi/5xi+HjWaKgn9CXBH6M0wpZmXWpTiXRZlffqrNwNS0MlbI/CCHID2f43H/1BG/+zhW6Kx6FkQwnvzjCyS+Pcf4Pb+DU773K84NG7Hh0376Ie2kSNZdBq5RQsjZCVYiDkLjZJlxuEHcd4raDDFNxLCXlcSUVyG5B+gHRSlrOdz8RPJgJPfc7vVIg6GeIYSYo0Y8prDv2FpO9uo0BPiEBIQERIZGMiYl6NR2Tv6/+bfVnZQYoiv5dpbum3DslKgwyTj9D2CJ7V95iMdHafk6+E5++WG7cx8l+Xv93lgIVMYJ2ny/3MRFd2sxykzF5lIzIbbqcgoolsgxIjQw52jTp0sKli4/bS7eOemKU2qvrmcEmR54iGfKYwt52fL5MxLomtT0pCLDKbgX/lJSUxwe3EzH9YZulmw5mVsXKqphZFTOrYWVVskWdQsUg12+QK+tkihr9oxbjZ3MEbkwYxKlAlrJvVK+3uPidGc58bZwnvnmI1oJD5USB0miWS9+d4dqP5nFbe3effGCQEul4RI5HtNIgXFwBTUUIgYxjZBAi3UdPGExJSblzUoEs5b6yWyP1R3niueqXNMYxSqKyqyp4iRQW4eLgSQcPlwBvTRyLCHvf68KYXEtUjdf+Jns/19B76WipQLafCAQ5SgxzmIoYxiKzq89FRPi4uNLBx8HfYl/fKnzeup/XfyapMEwfgxzE5T4iZJEZTGwG5Ci22Hz8CgqmsDGxyVHEw8GTLiH+mvi3KpCt+vVZveV3uk540mGZeeaZvCefs83YbdxphxaObBPwYD18R4S0adzXisEpKY8DcSRxWiFOaz0KRVEFmYJGedRi6EgGVRNki4loVhg0KFRMhIB836MdXZxysHRXPCbfXEK3VMaf62f8XD9eK2D63SpXfzB/mzfZw4ywTczj48TNDlGzQ9xxkEEIsSTuugfdvZSUlAeUVCBLuc/sLnXy4a/UuDkKClkKjHKUPgZ3NOGPiQikj0MHhw4dWnRo4tDBw7nrCfdBFyV4HBAIDCxGmWCAEUzsbZeXSEICHPnxfd3GpUuAf1f7LDlGDm5fO7RZYAoFhYocxhTbi1oGJgYm+XvUx2NiPOmwwgJz3KRD895WuAmrovNOtGWDRWb2pQ/3gkQS4BHtkSdbSkpKYnauGQp2TksiyHIaVk4lU9QpDhiURyzKwya5so6V09BNhfZKwPKkg9MMWbzx6AgUKQ8AAkrjWRRNufVHLF5sMHiyyNhz/cy8W6V6rYWR1eg7mqcx0yHyH35zerWQpfC1TxNV64TVOmGtRdzqEnddYtcj7npI1yX2Aoge/vGmpKTsDalAlrIBxdRQDA0ZxUTdvY922K23mGBzU+/9QkHlfiR/mtj0M8SQGN9x2UiGOHSps8wCkzSppxPZhwgNnT4GGeIQutg+SjCWER4eTVaYZ5IG1T2PdjpIGlR7cW0Rg3IcQ5j7do6vRVtKh0WmmWdq34Sp1Wi9nUiiP7u0SVP4U1IedaycxviZHINHbAYmMvSP2/SPW+QrBqoqCIOY0ItpLvnMX+2weKPL4g2HpRtdqjMubjeN6EzZO1RN4dSXx7AKt0QmSpBS4ndDOj0PstNfGSNwk2fMn/7PV+ksP/wRVoplYJ0+jFCPgqaClMRth2C+SrhQJZhbJphfTrzHOg4yjJBh2PszSkQzmb5MTkl53EgFspQNFJ8aI39mGL/aZv5bF/Z8/XHPSWknVLSeaHV/UO6T1XaBPkaY2NWyDVaY5ipLzKbRXg8hNlkmOLUrM/4ubaa5xgzXHtl93aSGi0OTGkc5g012nypASprUuMkl6izvqefY7S09mNezlJSUg+PIMwX+8b95GiGSuXWr6rM06XDjfJP5q521KpbdRkgUysQbSfbm4Y/m5T/lIBGQH7SwS5u/qOv2hDC7pGP3nldU7dGwOInqbRp/8WP04Qr6SAVtsA+1lEct5+HMEehVuI49n6jWIphZwJ9eIphZxJ9ZJFyuI51H52VlSkrK7kgFsk2whg9RPHsOvVBi7tu/T+TenVmqNXyIyqe+jF4sAwIZhTTef5PaO69uurzRP8TAZ7+OXigjFAUZhbQuvU/1jb+5h9HcGc0P5+jcWEaG+xNqfGcC2f1JsxQINLR9T+vMkKdAH9YOKWYAC3KaOW5SZ3kfBZNH4wHoQcTEpkg/tsjtGClVk0vMcXMfhdAHpzRGgMcy87Rlg6OcoSwGMTDveb2SOIm2lEtUWaBNE5fuvkdcRkS7SnNWhIoiH8208ZSUlI2splgCLN3sMnelJ4pd77J4rcvizS5uJyIOUzUsZf+Jgpg3/sNllDsQvdrVR0MUitpd2t//KULXkm9TR8ll0PpL6JUS2kAJtVJC6yuilnKo5TzmqYnEsN8PiLsu7gfXqf3eXx/0UFJSUu4jqUC2CYppoZcrmOUKKHc/qQnbDZoXz6PlCmSPnMKqDKPli1suH3XbtHrLZyZOYA2MoBdKd93+3RB1/X1JrVxltRLfqhCwlXCgod/XCosaxr6ndOYokKe4bSSJRNKlxRIzNKjuW/SL0vtK2R8sMpSo7HgMO3SoMs8y8/tm4L5qbv+goKHSxyAZ8ptun+QakQhbKioCBYG4pSJrREREKIOkaAVdHLq4PZ8+h86+Ro19vK+72W86xn2vIpqSknIwVKdc/ub/N0V52MTMqmRKOideKnHk2QJOK6TbCGkseNQWPOrzHvV5l/q8h9MK02yulL1HQmvhMfW1i2KiRnvDj4Su4VvzKBkLJWOi2BaKbaLkM2iVEsb4EPpoBa2/hBjRiFtpRdmUlMeN9Il9HwnbLVqX3kNoOqploW8jjgFETofW5WR5oWnbLq/aBtZwAXMoj7/cwR4povdliLoBnevLtK8sAtD30hGklDQ/mFsTvqzhIvahMkGjS/vSIgjQizaFJ0Yx+7NEbkh3skrr4sKGNjOH+yg8OUrzwiz5k4OoOZPYDXFm67QuLRB7O0drSGQyuSXYNvVMx9jRwH7vEBiY+y4iZCmQEfltl5FSssQcDVb2seJdIpikAtn+YWGTF6Udl6vLZWos4bNfXh8Cpbe3DxqBQpY8g4wxJMaxyW4452JifFxW5CIOHSSy1/MkAm61SueqSBYS4uHi4eDjEhBwv/OTkiuZR0TUS9PeXGQ3sdD3IFLuoDCsAtniCKZdprF8FbdbQ8YPth9iJj9MtjiCEAqt+jROa2HnD6Wk7AG1eZcf/94sxUGTwoBBccAgXzHI9xvkyjojJ7IMH8sQBjFuO6JV9WkuebSqAe1awNQHLZZuPqaCRsq+kykb5Icz1Cbb+N3wsUvrlWEIHmBoIE2EpiIsAzVro2RthKkj1OTZRPohsfdgVZ9OSUnZf1KBbF+RyChERiFx4IPcOW1RRhEyipLl462X1/ImhSdHGfj8ServTGH2ZTH6cwQtF+mHtK8ugoTBL59GRpLuVG1NIMsc7mPgCycTIe3SIgiBahvkjlUoPXcIhGDljeu3CWS5k4Mc+fufYuaP3yF7uA81a6IYKs5MndgLaV3a3QQkIsLDQUXbckKpoqFhoKASs7+GtYJkArufgpGKhom9bTrZahXDZebw9k0wSaJytpvMp9wbCioGFhaZLZdZNZKvsUSH1j72RUG5D+nDuyFDjiHGGRNHMbA2/C4iwpUdlplnlut06eyqOuRBk1SB9PFxMdk6ddrAWhPh9/t6th/YuQGGj36GQvkwNz/4FmFwgcBr7/zBAyRfPszwkU8iVI3ZKz/AaS3y2M0EUw4E34lZuNZl4dp65IlhKxQHzDXD/r5xi8q4TWnYZPhEhkxRBwn1BY/v/LvJVCBL2TfKE3lOfGGEN3/7CoEbIaNH+LooBMLQUCwTYZtJpJhtoRYyaANltME+9IEyal8RJWsllmSuR9x1CasNonoL9+LNgx5FSkrKfebxFsiEQKgaimEiFCUxaowCFFXj4w/SQtNRdAOkvM2TTChqsg5VJex2diWE7QWKoZE7PkD76hKzf/EezkwdRVdRdPXO5gGxxJ1rcPN/ep3OzWoikm2KQM0YFJ8e4/r/8CPc+SaVnzlO/6ePUfnsCVqXF3dV7WW1oluG3NZjQ8HAxMDEZb/DmwUmGVSxfxFkBiY6+rYiXLJdkhSx/ZxEJ8Lj433q7yc6ek8M2V6UcnH2PR0wEZoPfl/rmAxzaFNxTCJxZZc5prjJRw9dkYKIiI5sJePaQnNWUDCxMLFxeLCFpc3QjAx2th9FNbCyFVTVuE9JrCkpDzeKKlA0gRCCdi2g2wqZudRGNxSyZZ3BIzYTTxc49nyR4eNZBiZs8v3bVz1OSbkXCsM2h16o8Mq//RAZP1z32ztFmDrm0TH0sUGM8QH00UH0oT6UQhZimQQlhBFx18WfWiCYWSSYXUqM+ueXiVsdeMS3UUpKyu0c/MzpANEyObITJyk99ymMvgFiz6M7eYWw04Joo0CRP/UUxbPniNwus3/+uxt+Zw6N0vfC57EGR5j6g39PUK/el/4LAUIIFr/zId2bVWQkkzTHfQwMCpou89+6gLvYInIDujN1svNNzMF80u4u7iMRIR1alBnYdjkTG4vMvgtkAkGW3L6mdBpYO64/IqJFg3ifI2cyZPfEGD1lczQMNHae4HRo7rtXltU7hw6aIcboZ3jTNEMflyrzTHH5oRPHILmetahRoh+2SdM2scmQeygFMt9t0m7Mouk2ncYMYbh/Ea4pKY8KuqnQN2rRfyiJFus/lESP9Y9bFComuqkkAlryfpbGos/STYflyTR6LGX/iAKJ3wnv17v8A0Uf6mfo//D3QFGS4mdhRNTs4H50g2BmCX9mkWB6gXC5Qey4iWgWx4koJuM06Dgl5THlsRXIhG6QO/Ek5ec+hYxj6u++ThwEGKU+MhMn0LMF5C0imVCSSDMZ3e67IhQFxTBQDAsh7l/amoxigoZD6PgbQ6R3uKCLe8i2kmGEt9hCBlHv3zFxFCO03a80JKQjm8lkeJvNZWGTIUud5bvv8I4INHRssvtaFGDVbHw7JDE+3r6LBBnyqUC2j6i9r+1JUvP2Wwy1yGCT3dc2dsLEpswgWZHfNAWxKVdYYnbfK07uFyEBdZYZ4yhs46uYpUCRPqrM37/O7RHd5jyTH/4Vs7qN260SBalA9iijovGU9ilm4+vU4sX7VvTiUWH8bI6v/5MJ8v0mhqWgWwq6qSSVLQV0agGzl9rU5jxWZhxWZhOzfrcd4rsRzeXU8yhl/6hNtZl6a5mnfukwH317Grf5CJ/fioJiJ1HrYa2Jf2MO79oMwcwi/swSUbONdDxkEO4qAyYlJeXx4LEVyKyBETKHjoGiUvvpj3BmJ5FxhF4oUzj9DObZIaLOg/2mX0qIw2hbQUzGEinlBuFOtY0kDfOuGoXYj9ablJJE59q9MBgR0qZJTITcxofMFlkysoBA7JtopKKSo9ArGLB/4qbofW2HlBDts9G4QJCjiCnsfWsjZWeSfR3usxgqsMmSEVunMu83AkGRPjJbRGjGxHRo06J+/zu3R8REdGji4aChb1nswxAWOVm4L1Gxe00UekShd9DdSLlPCAQFpZ/leH7P/AtFz8qgqPSxGM88FB6Dd0umqHPs+RJeJ6RV9anOODSXfJrLPq2qT7cZ4jTD3p8B3WaI246IH2UvqJQHBkUV5AYtjn56kMFTJZy6RxRuPB/f/f3rdKoP/zU/7rp037mI1l9CsQ20wTLCMjAmhrE7LlGzTVRrElabRCsNwpUmUaOVplXuIXqhj+z4May+IRqXz+NW55HhIyzKpjwSPLYCmVkZQs+XCGrLtC69R+wnN4KgsYKWK5A9cuqAe7g3RE6AljcxB3K4C01UWycz0Y9evHuB5F4n9aseZA5dVLQtUw91TDLksMnR3Scjcx2DMgMoqPtqWp+IgbuZEOyvSJelQJY8+jaRLin3hiQ+8H0NYJMlS+E2z6/7iyBPGU1sfrytVoF8mCNUJBIfnwYrGNLG3MLLUEUlQ55+hpjh+n3u5e4Qioad7adYOb7p76WMcTtV2vVpwuD2NDBVs8iVxrGy/fhug9rCR1s0JKiMPoNuZGk3ZmitrJsgq7pNoXwYVbPothZwO1UyhSHMTBlNtxFCIY4CAq9NpzlP4LWR8s49G4WiYdolipVjCKHSbc7Tbc1vOq6Ue0dDJy9K9Ithlpl9CEtV7J7GoscbfzRHs+rTWk6EsUQcC+jWgzRQJeVAkbEkdCK6Kx7ZfhMjoxKFGw9KRT/4wj57QdRs0/zr19H6i2jlAmopj1rIohZzGOODCE0jdjyiRptwpUG00iSqNYlaHaJml6jVIW50iJoPdsDEg4yezZMbP0Fu4jTu8hx+fZkoFchSHnAeW4FMzeQRqkbYbq6JY8CaCX/QqqNnC7tc24NbDdCZWiF/doTSucMIJTHZt0eLqNYtE1ZFYA0V0HIm9lgZoy+LEIL8mSFiN8RdaBI5e3sxiwhpUMWSNqrY/DAUCGxy9DG4LwJZ8kbbok8MbRn1sVeEhDum0wkh0KWxb0KdgsoAo9hk9328jzNR72s7hEjM/BW5Xw+hgj4GyFPc19ThnXuRpHnu7O+3SwPDBxRJzDLzFOjDwNzyHLZEhgE5xgqLuHQfOM81RdXJFIYZPf5ZEApCCAQKQlVRVRMhFJZn38VzG5sKSbqZZfDQ8/SPPk1j+eqWApkQCuMnv0SuNMb05e9vEMgMM8fQkU9gZwdYnj1Pa+UmlbHnyBZHMMw8iqoTxyFuZ5nq7PusLHyE111B3oGhjlBUrGwfA6PPMnr88/hek4Wbr+M59VQguwVNaGRFHkkeSO7bjmyvpUMLlKQkibDXrjMREb508VjdjgKLDHmlTFkMYit5inGFmIgAH0+6hKynFJrYGMJCQUUSE0i/d648PBFnC9e6/PE/v3bQ3UhJ2ZT2ksuVl+e2XcZtPBppvtLxcN6+mPxDCJRcBn2ghDbcjz7cjz5cQS3lUbIWZjmPOKsjFIWo2SFcaRAu1vAuT9J57b2DHUhKSsp95bEVyBRdRyiCONzkJhBHm4d/bjOXuZ/eY5C8AYr9kLDtbVuFpvr6dRRTY+ALpxj+2bN4S22qr10jbHmJoT+gGhrDX3uC/BMjWAN5VEtHRjH5k4N0Z+pM/d6bdK4tI4OQoO0mfme9V6Ayiom9gNC5s5upJGaFRfoYxMDaNs2yIkeY5ybhHnsU6RjkKFKgvKfr3YxoFwKZgoJFZl8EMtFb9xDjmOIgI4oefXYjkCWVU+19EyoNTPoZJit2K/LvFwIFZctjWkPDwELHIODhTeeQSGos4dAmK/Nbiv4aOgXKjHKUaa7eIiI8GMSRT6c+w/Slv0FRdRRVR1UNzEyJbHGMTH7ovvVFMzKUB05SGXkKwy7idmp0mvOomoGV6SPfd4R8+TAIwfLMu/huc5drFphWif6Rpxg7+QVkHDF37RWqc+/ju419HdPDRk4UKar95EQRIRScuM3V6H3ask5EiI5BnzLMmHoMS2QQUuDKLsvxLFPxJSIiVDSG1cMMKYewRQ6BylntJUBSixeZi29Sk4tAr9qteoR+MYwlMoSENOIlJqOLD6SgvBsUVaCoIJQ7sKEIJXH48I015eGgu+LRXXl477d3jZTErQ5eq4N3bSb5mRCohQzaYB/66AD6aAV9ZAB9pIL95DGUF0y6owOpQJaS8pjx2Apkse8h4xhFu73anFA1FP3jJuay9337Q45QNRTr/no6+SsdFr/3Ecs/vkLY3vpG5y62mPmT88x/+wMQAhnHxH6EUAWy5zkQuQFTv/cmQlMRqmBtjDJGRnIteqz62jVq70wRdby1ogDdqRruwjugKHeUsx8T9yaUXWxyW0a5qKhkKTDKUWa5saepWHlKDHN4z9a3HT7+jibkKhp5SvsimthkOcYT2GT3zFMmZXNCgl0dp1kK6LuodnmnqKgc5QwF+h6ASMGdihEI+hjCxWGGa8QPceJVRMgyc5hkehUtN0fHYJxjdGlRZR7/ARIGZRzhdFfw1oQigRCCTGGEocPyvgpkhpVH0y18t8nVd/6AVn2aKPQQikq2MMzhM18jVxqjb+gMTntp1wKZYRUYOPQ8w0c/RRT5TH30HapzF+5AYHt8yIsSM9E1rsjzmNgcUc8yokwwHQe0ZSPx35N1rocXcGQbIVRGlAnKygBtGizHc0QETEWXacRVBpQxMiLHxfCttZdGqy8TFFQOq6ewRZa5+Dr1eImMyHNEPcuoeozZ+DqOfPjSnIZPZBg+nqVQMdB0ZVcJB1feqHPjfHo8pqTsK4pAq5TQBsvog/3Jn5Uyaj6LYhrJvCYlJeWx5LEVyMJOCxmF6MUyimkTe703+UJBtXPoxTIyWJ/kxkGAlHEihCkqxMlDnVBVtGwOo9iflAa+X8SS2AvXosC2Xc4NiN3tJ+yJCLb9MrEfEfsbJ7Ayiomcuxt3REidJWyZJbdFpEuSBmkyylG6tKhT3RORrEg/g4yTF6V7XtduiAjwcPDxtqwgKRAYmJSoUGWegL0Jcc9RYJgJ+sT+e62lJBFkHi4uDhZbC+c6BnlKdGjumWm7icUQh6gwjCG2TvW7X0jAo7ulOCwQZESWMXmUPEVqLNGhhYdDSNDz7nt4IilWWCJHqefzt4X4KZJIsgl5GgOTRWZxuD8TfxObAmU8HJrUNl9IJpWJbyWOfOL4/oqXQigEfpeFm2/SWLlB4LfXIpc7TcnC5E+wcxXs3ACGtU2kpGQt/VI38wwf+SSVsWeJApfFyTepzl0g8Fo8zCm++0U9rtKQ1bW0yoasUhBl1J6HZURIV7YRdAgJERI6soktsklEGclWjQh753Miivl4t10TVFQqyigL8ST1eBmXLrGUrMgFysog1Xjuvp0n94oQkOsz+OI/GOPIs0Xy/QaaIXadaeA0w1QgS9k/BJg5nZGnymTKJuomVegvf3/20ahuqQgU20LtK6D1FdH6C6h9RbS+Amq5gGKZCFNHGDqKroGuQRQRNTt4k/NE1Qbe5cmDHsUjg5SS7KET2INjGKUBFFUjdLp4Kws0r71P0KwhP/asoedL2IPjWANjGMU+VDMDAiK3i7s8R2f6Ks7C1IbPmH2D5I8+gdk/zPzLf4w9fJjs2LFemyqh00navPo+Qat+W5sAZv8w2bHj2EPjaHYWod3upSujiJnv/B5hJ71eP2o8tgKZuzCDN3aEzKFjlM99ms7NK8goxChXyE6cQNF0olsEsrBdJ2w3scePUnr6Rdz5aZASo3+Q3LGzCFW9XSATCkLTEKqaRKQpKopuoFoZZBQSRyHc+hmReL0ITUMxDFBUhK6j2llkGBJHwcblHwGqLJCnhE12yygyIRQyMsc4x1FQqbF81+lYq1X1hjlMnxjqVa/cfyQShy4u3W0FMhWVIQ7h0qXByj35rigoPSFwjH4xhL5Fuyl7jSRxzWltKZCtVjXtZxiHDj7ePUVPrVYnHWCUATGKSQblAYgUlEgarFCRo1tGTqhoZEQOE5Ms+Z4nUSKOxcS7Fsgkcu0zq/5GPh4+Lh4uPu4ejmxzPByqLGDLDANibFOBcvVnWZFnWB7GwKLKAk1W9rxYgYKKiUWG3FqBDpsci0xvLZA9KEhJ4LVZmb9A6He41dk8DFxaK5PEcYhmZlG17dLGY6SM0IwMQxMv0T/yFDIKqc69z/LM+V7kWCqObYYjW3jS6Z1bMR4OCgMovWNYQcUWWYqigiY0QJATRXTMXfgOriMQaMLAFBn6lCFMYRPLGEUk67fJozxEj6vZss6Znylz7uuD5CsGjUWf2qyHbiscfrLA8rRDa8lDUQS5foPioIFmqFx/u8HN95rMXHw4hMCUh5PiaIZjnx1m/FwFr+WTG7CJw5goiLHyBrPvr6A+Iib9Wl+R4i9/ATVro9z6nTERukbU7CQG/Ut1okaLqN4maraJ2w5Ru0vc6hI10vNxL1A0nez4MfRcCaGqIJMgE7tQJjNyGC2bp/7hm7jLG/3xMqNHKRx7Er1QRoYhMooS7+zKCGb/EEahD6GodOdurH1GNW2syjD5ibN4KwtkRiaSebiUt7Q5gZYtbNlm8cQzmJVh4sAn7LZRDAt7cAw9XyJ02nRnb+DXl5HR3tr/pDwYPDxPHHuMX1ume/MyeqFM/tTTGKV+Yt9H0XUUTcdbWUKzs2vLB/UVutM3MEoVik88jzU0howiFMNEMUy86gJ6oW9teTWTw6wMYw2OIDQNe+Qwqp3BGhqn9NynkEFA6HboXL9I1O2gWBnMyjD20BhC08iMHUXrraP07KeQYUDkdOjcvELYfnR8Ujo0qVMlK4vkRXHTZQQCBPQxhJSJT0mdZRw6uxYVkomiTZ4iA4xQFoNYZPZyKDvSpUlXtsiL0taRPUJQpkJXtpFI2jR2TM38OImXWbY31lHKYgBzm0imlL3Ho0tL1iiLAYAt93dBlBiQo4QENO4iOlL0DLCzFOhniIoYxiZ3z/3fOyQt6nRokCG7pUiroKBgUsS8q5onsve1KpBFvZhNXyaRfB5dOrR6InWHgID9EkWarLCEhS1z20aoCgR5UULHxJZZauRp01iLNI0Idy0OJlb6KioaGjo6BgYmJhYWWbLkyVHCFBYKCg1Z3aPR7h+xjAn9Lk57+TYDfhlHBH4HKSWKoqMoW6cSry5TGX2awfHnQQiqc++zNPMubvfB3w4HSdQ7nxJuPRqTk9QWOYaVCVShEUofiURFRRHKpqfX9kdzcpVMjmQNRSTturJLV7YfOL++7ShUDJ76Yj/lEYvLP6lx+fU6SzcdBg7bjJzIMflek8uv1wm8mOKgycjJLEfPFXDaIR/+aIXZS+mEPGX/KB/Kcfxzw9SnO1SvtyiOZfG7ISs3WvRN5DFz+h155j3IKPkM+S88T9xxiTsOUdclmF8m7jjErS5hrUlUa/X+bBLV28Sdh+da8zAhdIPc4VN41QU609fwG1WEEJh9Q5TOPE/x5DN4tUX8RpU4WM+gkXFE0KrhN1bwm1Ui1+l9bpDckbPkJk4R+c4GgWwVxbQpP/ESXm2JzvTVXpsKZv8gpdMvJG2uLGxsUwgKx54kd+Q0fmOFxqV38OvLCE0nf+QMheNPIqOIzvRVmlffI/LS4+VR5LEVyGQY0Ll5hTgMKZx5FqNvEBn4OHOTdCavolo2mUPH1iK2wk6LzvWLICW5Y6cxK8PJ8vPTdG5cRjEtcsfOEIc94/tMlsz4EXInnlxrM2jWEbpO/tTTEMeE3Tbu/DRRt4NqZ7BHD1M48+z68u0GCEH+1FMgJWG3jVddfKQEssTcehGbLDaZLSO6ViNuBsRIEg0h81RZwO2ldiSRJvEtyyu9SaOClkxBe5Fjh7BEZoM3k+z5JK1GcO2Xb1OHFi3q9DO8ZfqVQKChMyIOo0mNRWbo0Loloia6bXl6/U6mx8lY+xiiwgi2uD0yLyIilD4gUsP+fcLFoU6VEfxtfcZUNPrFMKrUUFFp0SAk6IkjH4+eEmvHtIqGioaBQZlBKoyQE0W0j13SY2JCmRw7lri/gvAqAT7LzGNIm7Ko3FFkyW4Rt2ybVWwya2JbTIwvXVZYYoUFWtRwce5YfN4NIQE1ljAwMbAwMLb1/bOwMcUofQzRoEpT1ujQwKFLRNA7ClY9MNfHuz5q0ZPFTExsTOxEEBMFTOx92d73gzgKCQMXKTd7CSLXfr5T2tpqZc7+0acx7SL1xcs0qzdw2ov70OtHi+0ELYEgJ0oMqYe4Er7LcjyPJGJYmaCijG6yruQo3qxoh0QSyqSi5VI8zWI0vZZ2Lnry+c6FTx4c7ILGoSfyBF7Mj//TLBdfqeF2Ik68WCJwI5YnHT56ZYXanIdQoH/c5rO/OcoL3xxi/Ik8ize7+M6D402Y8mhhFnSMrM4r/5+PcBo+pbEsKzfbfPitKYbPlvnEPzyFZh60f+neELs+7kc3CZdqBIsrhIsrhIu1JGKsmQrR9xMhBIpmUH33Fbqz14mD5Bqn2lm0XJHCsScxy4No2QJ+fXntc+0bF2nf+CiZX9/yskyoWhJU8PSnsIc295MWikA1bVbOv0J39sYtbebQsyXyx57A7Bva0KbQdOzhwwhFpTN1mcbFt9fWF3Ya6LkS9vAhFMMi7LT2fDulPBg8nE/Oe0TkdGhfuUD7yoVNf197+5UN/w6aNernX6d+/vVNl6+/8+ra3/3lBZaXF1h+5Tu76ktQW2blje+z8sb3d9f5R4hOz6w6L0s7RtwAZMmTETlGOUKLBi1Zw6GN3zMDV1DQ0dEwyJBEcWTIb5rCKZHEMmKJGdRehbmM2J8InACfFnWacoU+MbTtOA1MRsUR+hiiJpdYYZEOzZ6fU+LLtCqmaehkyZOnREH0UaCMhr7pJATAkR2WmEFDZ5zjB+5T9SgSEdKhSU0uUmEERWzt/aajUxHDlOinzjJVuUCbBg4dQoK1/ba6r+1edGBBlClSQcfYNJ1SIvFkkvLn0OYETwPbn1v7xSKziVQtE9+1VVHjfvVFQcESGUaZYJBRluQcs1ynzvK+eJy5dJlnEkNajHAYfQc/uFWRq58h+nvXhgAfD4eAgBCfiKAnMKg9gVTtiaQmOsZDJYTtyotJxkh57wKmne1HP/QCmp5US84WhskWhmksXyWO9sbn8fFErKVa+rgoCAxy5EUZW+Rui1KMZEhMhCkymNhrUZ+rLwIiQpbjGQqiH1/xqMbzSCSmSETermwR7pEv536jmwrZss7ylMPSTQe3k4h7UkqiIMawVRQ12XYyhuq0w3d/a5JTnypz9rN9LN7oUptNBbKU/SG5/krclo/sFdcSiiBwIlpLDoOnCo+MQBbOLTP/3/zWQXcjBYgDn9bNS3gr82tCFYAMQ7qz18mNH0ezsonH2IbPeSAEQiigJKLYKpHTJfY8NCuT/FxufJ6L/aRNt/qxNqOA7ux1soeOo1oZVLOXZSMEmpVNbJacDqGzUUQN2k0iz0HRjA1ZZimPHg/PE3XKI02DFSa5jEUGi8yuJs4qGgXK5Cn20kDkLXVG16MrkjfWm0dwxES0aDDFFYpUkqiTfUxRa9NggWmK9O9qQmtiMcgoFYbW/JhWJxSrUXLro1z92vrBxsPlJhdZYYkBRtaEtpS9x8NlmmsU6Ot5kW2/nTV0+hikSH/P8Sde8/5RNuzrJAlpp30d4DPLDeaZwiJzwPtassQMLm2GOcwYxw6oH8l1Y4ARMmSZZ4opruxLOx4eN7hIRMQIh7G5s4cpDR0VbS16bF3IE9wqL67+/+FBID72kLvfBF6byY/+ivLQGfKlcfpHnyIMHOZvvHbf+vCoIYlpyRrVaI4z6ovEaowrO3g4rMTzty3v0qUWL1JSKjxj/AyxjKnG8yzEk7RkjZiIyegSw+phhpRDTKhnUFAI8JmLb+BF3X2I99wfhCJQNQXfjW8NeCCOJF43JlvWN3g8yRi8bsTCtS7jZ3MUK3tf3TglZRW/G+I2AvqPFli50cJtBeQHbSY+MYBqqPf12pzy+CCjCL+2sJZpdctviH0XKePEg1vbODcSioo9NE52/DhWZRQ9W0QxTISmodlZVNO+zUNsbc1xiF9buN0nTEoi30XGMYqmI1bblJLI7RJHAZqdv02s0zI5VMNERkGaWvmIkwpkKQ8EESFNVrgmP+AIZ8iI7LaT/9UpoooK4u7edIUENGWNG3xElw4G1p5VjtyKAJ86y0zKyxziBJq4PdJrlTUxRChwS+rpxyNediN6xEQ4stsTxxbxe6blLl0yD5Rn1aNDREiLBpNcZlweJyNy2+5rSMQbVaxflv//7d3ZbyRreuf37xtLRu5JZnJnndrOprP1aXVLPd0tz2g0LYxhGPAAA9vwjW9swYD9Dwz8Pxhz4QsDho258p3tMTAaQIY0Go00rV6tnrP3OVV1aiNZXJK5L7G+8foikiyyimRtXIvPhzgHVcxgxhvFZDDjF8/7vI+n1j1/xZWZLBKwYu7SZJWAETY2YwYUqZxJSJanSIUpppmhRuPU979X1hDcpUyNRWOhSdji0QlUpxhiQta5T2Ii5rlCVU0fOd3yyXFetPDamCzIU0qhDjkvK2WR8yrZ3eBTEAY9Wuuf01r/ilF/g+U3/z7V+nUaSx8RjNv0mnee6nF22WkSvox/ManayvoiJiS09Toj1WVssmklYzNkJb1NM13b3UYTk5oUo8y+31WGlKHpcTf5AldlzZJDAgLzeAXfiIAtvUpPtbJ2C0qRGo3P6KUX5jkLaWKIfE2p5mA5j3+Gkzhl1IuZu1bAK+x//ZsUgmGCm7dw869Hg3RxPvVWR9z563VSnf18rv2Hbd7542X+o//+PeIg5c5frxMOX4MVLMW5YiathZ5abM6QVX4ZsnB2z9se5bg0Pv4DytfexXI94mGX8dYKaRRh0iQLzhZvcNhNQpOmJKMD9gmPq83U/vfWaRIxXn+Q9SG79i7JeEDY2cJyclRuvk9+/gpRr81o7e4r/XuI800CMnFuRES02MDGYcFcpaJqJ7bKZERI17TY4CFdtklJCRifeEBmMASM2WQVjwINs4Cn8i90IfyiF80xMUPTZYMVmqxPjtEQZa3kJSA7QQkRTdZw8Zgzy5TUiwVUL1odpNH4ZsgGK2yxhk+22ENCwoAu+VNc3dLCokCZKRqUmcpWUFQlPF7s9X5SbBxKqsoyNwmMT4/WifQk8xmxxRoxETNmgSk1S46jp1yeJPNUxH58Up1gUo2y7GxKo2U/tXy6ZTuUakvY9umsIKyTiGDUJg4HJNGI7bVPsR2PUm2J+Ws/IPL7+KNtTHpR6pNOnsHQNptPfC77Hbk30NIkjEyfEQcscX/Ai0wT0zftI5ub7dvHBV1cNAo0va2Q+lKe8rSL7Sp0bIj8lO1Vn3d+MM3yexU6GyHDdoxSkCvaTC14KKXQyQU9cHEhDDZ9Hvxyi3CYkOqUrdt9nLzDaDtAx4bV32zj9y7GdGZxkZhJJddzLj5k2RSXrlO9+QF2vsRo7VsG935LPOqRxvFuVVhh5umel493me3zhd71GEP/zuc4+RKFhavUP/4D4kEHTFZBFjTXGT68RXhI1Zp4PUhAJs6RrFn+Bg9JSZk1i1TVNB6FY7mY3NuDq8s2WzyizebuKl0hAfGePmYnJSVlzIA17qJJqJv5A5vpvyqDITA+fdpss84ma6R7AoCIkKHpM6MWj3W/Yr8An01WMGhmzBJlVT32flEGQ2xCBvRoscEGK0SE7LwR0ST0TYcGC6cyGy9HnirT1JmjwTz5I17fO6tPJrsLE6STUT/PG5q90w0fTzHe2dezzhs2NjXqzLJERMCQk1kAJWA8CSzHhCagSp0iZRzlnkpgudPjKTA+AeODA41joJOAJPYxxuB6JcpTbzDqrZHqrBpBWTZeYYr6/HvY7umvrGuMptu8g5Mr4ObLTM2+TTBqsfXg1wTjtlSSiWPhDxIe3Rqx8FaJuRtF1u+M6Dcj/H7Cg0/7fPSHDT7+4xlcz2Lr3ni3Uf/S22XGvZhRV6p3xMmJxgnR+PF7waAXce9nGzz45RZYoEM5D4qzp2yH0vKbuLU6/sYKvdufMVq5vW8bo5NseuSRBcYvfsMh6rWIR33ySQxpAsaQxhGjtSbj9QcEzVWZYvmak4BMnDuahHUeMGbAvLlCg3lyysOeNJ5/0bBsp29XYuJsCgeP2GKV4RMXiZqEmAhNgnXEyoPHwWDo0yEkIMRn1ixToISr3N3eYi/7vFnFUExkAlpsssUaPVpPbRsTMqK/Gxyeh6qe19WIPquE+IxZMtcpUs6a6x/RvP9Zdr7XmoTIhPRosckqLZ7u/5NOKsjSPQs8nBSPPA0WWFI3mDpgOuXO6y0hJjHx5KcuJMCfNKPXmElPwWfZqbCzeLyKq4tHDg8bJ/tQ7jMDyTm1RM+0GDN8aqXY46JJ6NJkSIdpZpnjCmVTI0ceRzm7U8pf9XtjduPFFI1Gm4SEGJ8RbZp02GLMyazeleqIcNwmGndx82UWb/6Yjfu/IPL7gMHNlak2rlOduYFlOxhz+pUySTyms3UL28lz5e1/yOL1HxGOu+iNL4mCkwkOxeUy6iTc/lWXG9+tUqnnyJcd+s2IcT/m9q+6bK/4vPPDad54v0J3M8QYmLtexHEVt37RobUanPUhiNeJgtpiEct5/psx/fUxOpagTJyhScN8ZTnEg25WxbWHnS/ilmvYXjGbRnmMvOk5CvNX0MGY5q//UqZTXkISkIlzytCjNWlqv8KSuU6DBXJ4gPX8VTAmu1D0GdNkjXUe4DParRp7UkRAaPwDp3aexMSkEJ+H3GabdeZYZsHsNPOevJF5geOErDotxGebDTa4z5DBoRf8MVEWCBj9VF+kx72vXpY59OL3Vad4Za0KDnqGVxnzJG46YsyvKiZkg4e02WKWRZa4RsnUHoc3L/i9NpOKyzabbPCQHi2SQ6YIajRDeiTE5Ez+4Cc8BjYOC1xjWd04cOquyX4gMWhabLDFI3q0CDneO3EWNmWqTDPHrFmkRuPIlRM9ClSZZkD3xKqrdiQkNFmnyTpVpmkwT93MU2UaC/vxa+1FczKz94+GMUMGdOnS2j2XnoZ++wHFyjcs3vwxs8vfZWrmTUK/C8aQy1ex3Tyt9S+oTF/FK0yfypieFI47tDe+witOs3DtByy//Q/QScD2o8+emhIqxIsadiI+/6smALd+3qG7lZU3JJGh+dDn3/yLFf7xf3eNhTdLVGdy2W+u1LB5d8xv/myL1a8GZzh68bpxPJuf/LOPKc9MfvdPfrcopQ59z/On/+Ov6Tw4mRspQjwXY0j8IUYnWF7+8UqTACgq19+lMP8Gyjn+dg1efR63WCXqt7KVLC1r/wqZZvd/4jUlAZk413YanX/LVzzkDhVqk35GZfJk/YyyFf1smKz4p0my5r+TqUTZRe+AiJCEeFKdcrBNVmmzdWAj7XRSY3bcsovZEavcZYNVSlQoU6VEjSIlXDwcHGycybh2jlMTE06qb8aMGTCiz4issXJCfGgQuGNAl1/yb3j6anxShfYSPdkiAh5wm0c8OPR4E6KX+rdc4Q7rPDykysa8ZA8pM5luu33odDdNfGz96WLCSaXXJkXKe77X5ayaaPK93qkoMrvf6ygLcPEZM2REnyH93X9L/YzKp4SYT/nZga/t4zq+Za4zzxXyFA98XKMZ0OUB3zCkN5nSfPyBRDoJBH1G9Nhmjitc5e0jv6ZEhQKlEw/I9toZ4wYruHiUqFCcjCNPARcPlxw29u73bWeF0xRNiiba87oI8QnwGTMgIiIlyarITqgq7iD+cJuNB78iCofMLH1IrjBFvjSLTgL8YZNO8zbN1U+49t5/jOMe/Do5DcG4zfr9n1Moz1KeWmbu6vdJdUxr/YszG5N4PZgUxr2ET/+iSejr3WboAEmU8tXftGitBlx5r8z0Yh6TGtqPAu5/2qe9FpDEcuEljk+apNz+y0fkStklX67kMn21xNJHde7/covhlo+yFFNXytSvl7n77zcIBzLNV5wtoxOGD7+hcvN9ytfewXJcRit3MMaQn1mkuHgNy80R9zvPfrIXNH50l9LyTSrX3+XaP/mT7MaZAYxGBz5Ba53B/a8Z3P3q2PctzgcJyMS5l10EaiJCIgL6dHBMNm1q58JRofZMLNqJj7KIJ36BMGYnWDpthnR3rPGkF5LLJrZxJgGgOuQ4Hx9rNvbo0Cqig6ToY59uZSar953EqmM7/0bH7TS/7ztTYBPiyTTXAS5bOMbFmryerT3TbHemUu4EIjuv7ISI+AXH7DM6iUNCoahSp8EiJVU5MGjUJPTMNg/5li7NE2mIv1f2sxExoAuT8VWYOrQXWlGVyZvTDWx2xphN/vbxGeHQykLS3Z99a9/UcrPnY+9NgZ1Xxs7r46gbASfJpAnBsElz9TcM2vexHQ+lLNJUo2Of0O8R+V0efftTttc+y6rL9oiCPmu3/4ath785csqjTkK+/fRfYtk5xv2nm+V2t28TjNsopfCH2zx5t9ekmmDY4uHXf46bK6N1SDB6eiq6EC/DpFkvsqcfgGCoWftmSOdRgFe0MUA40oy68b4wTYjjkGrDvZ9vYtnZ75Cl7zSYfavKz/73r9m+0ycaJaCgMJVj9u0aN3+8gPtnK2c8anHZmVQTbG/Q+fwX2eqRjXlyUzMYnZCGAcP7X5MmEYWFa+Qqx1SNrhR2vkj1zQ/JVaeJBl3ifps0yc7lyrZx8iWKi9dxq3WM1ozW7mISCZRfNxKQiQvEnFhAcp4kk4+A8bM3FhdaFmr4xz7F8LRZWMyxTJnDFyAYmQFN1umwdWJ9vg6i0YwZ0DLrFCljq4MDshx53BPuPXiULCQ/mWD5OGQzVCfTkJ9xDZ+mCeG4Qzg+/M7uqLfGqLf21Od1EjLoHFx9updJNZ3Nrw99/Fn7z54jYdB+9r6EOG5JmNIPX+/3MuKcMDBsPu5rt/B+Sn4qx92fbhIOInbWJumvj0ljww//23dx8se7aJS4vOJBl/7dLwhaGwTb66RPhEkm1QStTVqf/pRk2CfaUxGWRgH9e18RD7vkpmaxcjlIU+JRH39jJfva9iZuqbpvCmQ86NL/9kuC7Q2C1gYm2X+zwmhN0N6g9clPSYY9okl/M2U7VN/6iMr194h6LYar3xIPuhitJ49bOIUy5WvvUL72LpWb7+NvraIlIHvtSEAmhBDipSkUOfLUmcNVBwdMKZoercmqsaff4ykhoUOTZW4euo01afOvsM6s+uq8UsrGsrPvrUmff5l2IYQQ54sBLEdRv16h+3CYrWipoFDLUbtSktO7OFbxsEd85/AeqCbVhO1NwvbmgY8nwx6DYQ/47YGPR93tQ/b5+dH7bG0Stvbv03JyTP3O97ALZYZf/oru138H6QHvB5WifO1d8jNLKFuilNeRfFeFEEK8NBuHClPkKe72TXtSTMSQ3omtnvgshnSyQuXhwZdCTdbCtEkkINullIXrlfAKNYwxRMGAND3Z6bFCXGS2o8iXHZSVTZ1MopQzWLBViAONWgH9dZ/v/Vc3ufvTDQYbWQ+yxo0Ky99tsPqbVhaaCXHJKMsiV22QjAfo0D8wHFO2PQnFFEes/SQuOAnIhBBCvDQHlwpThyyckBkxICQ49PGTttP37VmrkWb932w4gz6EZ02pbKETY/a/IfQKU1QbN6jWr5OmmmFnhSS62FOChThJ9eU8P/gnCxSrDv/fv97k0a0R4VhWRxXnw9Y3PT75P+/yw//mXf74n31Mruhk0zC3A+7/bIuf/W+/ZbR9dr+vhTgrxhjSKMQplrHzhWz1yidCMm96jsL8G1i2Q7C9sTv9UrxeJCATQgjx0iws8pSODMgiE57J4hd7HTW+HYb00k6vrNSv0Vj8gGJljigckiYRtuORL9XJlxroJKSz+TXD3ho6OZ990oQ4D8p1lw/+sEG14fL5v92WxvviXElCzdatHv/2f/oMr+yQK7sYbQhHMWE/ZrgdkCbymhWXj0lierc/Zer936PxnT8gX18gbK2TJglWzsObmqUw/wa56RnC7hadL35JGkmY/DqSgEwIIcRLU1i4KndkAJUQo8+g99gOhcLFO3KMZs+KkJeSSbFsl3xphkJlHqUUoDCpxh826W3fo73xJXE4QprUCHG4XN5metEjHGmCkSaJL2foLs4pA0mg6a5mq1pbrgXGSCgmLr00iel+8x/ApBQXr1Favklp+QawswaAIY1D+nc+Z/jwNkF7E6Mv6XvG15wEZEIIIV7aTu+uZzu7N98WNmWqWFiHbpOtKJoc2afsdRaM27Q3viIYtbAdD2XZGJOi44Bg3Gbc38AfNs96mEKce1m2rOi3IsKxxlzOU4q4IFIJcIXImJSos0X31icErU1ytTq2V0BZFqnWpGFAPOoStrcI21sSjr3GJCATQghxomzsI8Opk+bgMM0s9hG/8mJCYqJTHNX5EgV9oqBPZ/Prsx6KEBdaEhtGnRilpImzEEJcNFGnSdSRG4KX2dldsQghhLjwsgb4yZH1YTmVxyF3amPaS2HhUWRWLWGrwwOywIwJkebzQohX4/djHn0zpDaXo1h1sB1JyYQQQoiLQgIyIYQQLy1FT4KlwyOyCjUKlE5vUHsUKTHPFQqUj+xBNmaAz/gURyaEeB21H4X8+k83cXM27/6oTuNK/qyHJIQQQojnJFMshRBCvDSNZmQGGAyH5U8OOWrU6dOhT/vUxlaiwgJXWeCNI8MxTcKALj6DUxubEOL1FIwS7n3S41/982/56B/NUG68we1fdnn4xYBBOyIOUow5/IaCMcg6GEIIIcQZkYBMCCHES9PEDOigSbBxDgyiLCymaBARkhAzPuEgysZmihlmWKTOPJ4qHLl9jxYjBiSXdQVLIcSxmZr3+OiPZmhcydO4kmfx7RLL75bpbYaEvkbHR6dfn/x5k9/+9PRuJAghhBDisRMJyBw7TzHfoJCv4zh5lLIwqSaMBwzHWwRh5yR2e+oqpUWK+RniZEx38IA0PfziqpCvUy0tkXPLu58zGLZaXxLFw9MYrhBCHDuNZsyQEQNsHBzcA7fLqxIzZhEwbLPBkD4JUVZ5dgwsbHJ4FChRpkadOapqGo/DwzGDQZOwZR4xRs7DQohXN72Y58f/xRJe0aZQc8gXbWbeODqk36v5wJeATAghhDgjxx6QKRTVyhXm6x9QLV/BthxAkZqEwWgDYz59bQKyeu1N5hsfMhxvMhitHx2QedPMTL9LubiAY3vkchUUisFoXQIyIcSFlhDT5BGeKWCrg6vIFIqSquBxk6Kp0GSdMf1JVVlCip78d/iS82r3w5p82Ng42Dh45ClTZUrNUKOBg3vktEqDQZuEDk3abEqDfiHEsUgTw3iQMB4kdDbDF/76zkZwAqMSQojzwZueA2OIBh2Mlsp9cf4ce0DmOHmWZ79HfepN/KDDVvs2UTzEsT2iZEQYvz49XtI0IYpHxIl/ZD8JgP5wjSgeknPLVEpLXFn4AZ5bOaWRCiHEyUnRbLDCNLN4Jo+jDq4iA3BwmVGLzLDAiAF902FIjzFDQnxiIlL0U5VlajcOc8nhkSNPgRJFypRVlTylQ6vXnmQwpCZlzIBv+ZJAmvMLIY7Jg8/7/C9/8slLf32aSAMyIcTra/b3foLRmq1f/wXx4PUomhGvl2MPyIr5GXK5CiN/m0dbv2Fz+3MMBoXCYDBGH/cuz8za1t+x3vwUQ4rWR98lTHTAyI8Y+dsYk5Loj/H2TLcUQoiLLCZkjXvYODSYf46vUBSpUKDEHMvZ7wey7tSPP1LYUzWmJl+n9v3J2t3ieRkMfdrc52tG9I9tmqcQQhgDSSTnFCGEEOIiOuaATJFzS9iWSxQPCcMeOo2OdxfnSJrGpMTPvb0x2dSh1CTIEkVCiNdNjxbruGCgruYODa32Blwo66nHHwdWhr1LY75ICHaYmIiW2WCdh3RpSTgmhBBCCCGEAI4hIPNyVSqlRSrFBWzbo1ycI+/VcJwCy/O/R2P6nd1ttzu36A9XSfTj/grl4gLTtRuEUZ9W9w45p8R07Qb5XA3LckjTmHHQptW9Q5yM2QmWLMsl701RLs6T92q4dn6yfUIUDxmOt+gP1w4N6Ar5OpXiIsVCA8fOY1k2PHHxpdOI+2v/frc6zHEKVEtLzEy/u2+7wWidje3PTqw6zlI2eW+KWuUqea+GbeUwJp0c5+aRxymEEKclIaZNkxRDYmIaagEb+4WDrcfbv3ogBo8Dtz4d2maTFpsM6aJl1UohhBBCiFPlFIqUr7yNW5nGclyS8YDRo28JWhsYnWC5HrPf/yP6977KPpdEWG6OfGORwuwV+ve/AqXwpmZwChVy1TpGJ/jbj3AKZXKVKYLOFv1vPz/rQxUX0CsHZLaVI+9NUSktYNt5vFwFy3JxsCjmG7huaXfb/vAR6olqgWK+wXzjQ/ygTZL4TFdvZI3snTy25aKUzchv0unf2/d1Xq7K7PS71GtvYVsOSlkopVDKxmDwgzaPtn5Db7BKovc3Xy4X5pmpv0u1vIxj5UhNim3nsvE6ReLEZxxs4wftfRd2lrJwnDyFfB1LORTzdXK5Mtudb9hqf4nWxx+Q2bZHuTDHXOMDKqVFbMsFlU0nSo1mKrzKllui078vzf6FEGcuIqDNJjERsQmpUqeoStjPaJp/EgwpMTGBGTFiSIctOjQJGEvlmBDilR1QAPvKTDbTXAhxihxcCnYVBQx1j3TfDTRFTuWp2HVyKk9iYsZpj1Ha2/ccFjZ5q0TFrmPjZO89dJfQHLwIkEOOgl2Z7LNLyuvThuhZ3PIUhdllwKAsm3x9HmXbpElM2N7EclzqH/6QqNcm6m2jkwjlZAFZ9c2P8JuroBSl5TfxajPEwy7FhWvkqnV0FOKWa3gzSwxXbpPG4eTEKsTzeeWALE7G9AYrBGE3W8GyfIX5xofEyZjtzjcMxhu72478JlofXOlUzDeYrb9HpbS0+3ygyHs1jEmJE5+97xgc2yPvTaEU9IarhFGfNE3I5crUyleZnX4PYwxRPGIw2n9immt8wFzjA+J4xFb7K0b+FraVY7bxAfVqVs223vyEVvcOyZ7eYnHi0+ndww/aOHaepbnvUa+9+ar/hEdQFPMNFmY/Zn7mI3r9h3T794mSEbbtUSkuUq/dxPNqaB3T7n975EqaQghxGhJiOjQZ0mWOZepmnhIVXDwc5WJjn8h+d/qWJSRokxARMmJAhy1abBITSjAmhDgWpWmXxbdKz97wBbVWfDobL776pRDi5TkqR9VuAOCno0k7nIxC4akCDWeJurNIYmI24nuMov0Bma0cilaVBfcGFbtBTzdZi24RJocEZPv2OSR9jfp0P4vl5Ej8Aduf/hSjE+Z+/4/JNxaIh13C9ubzP4/rYTBs/urPufJH/yVOqcZw7TeMNx8w+70/wi1VifotzAkUsYjX17EEZHEyZjCCnZbJjam3iOIh3cHDpyq/DlMpLZKahFv3/4zB6NFuv67DjMab3F35S7SOnziJWZRL83z3d/5rpqvX2Nz+jMHo0e7jluVQn3oTy7LZ6vyWlY1f7D42Dto4Vo5CfhrbcgifOPFlQd14MtUTpqs30JXn70H2omzLZapylbn6+/T6D/j63p8SRo9XAfVyNd66+hNmpt9junYDP2wz8psnNh4hhHh+hpiINe6xwSo16jSYZ9rMUiS7Y5r1INvTj+yFnn0SdJmdPxlSNCEBfTp02aZLC5+hhGJCiGP31u9N8Sf/84dPff7JVc2Veva5zRgDJity+Ff//Fv+8l+sHNs4hRDPFpgRa9GtAx8zpAzSNoOgzZL7FlPO3IHbxSZkO1mllTzinfz3n5o19fQ+h4fu83UXtNcZPPiaNMraLvlbq7jlKez8i910SKOAKI5I45ho0MakKfGwi+Xk0KGPnS/CoAOXqDpPvLpjX8XyZQVhj3bvPoPR+jPDMYDUaNIk4Mk6dENKkgSMgxaV0gKW9fgQFRauW5wsIjAifmJKYhD1iHVA2c7hOsd/V/BFlYqzVEqLaB2x0fqcJNl/R1HrkO3Obaarb1IqzJL3piQgE0KcO5qYLk36tHnIbXLkKVOlSJk8RTwK5PBwcLFxsLCx2HljuVMXltWGaRISEmIiIgIiQgLG+IzwGRMTkO5+aAnHhBCnLtWGKEjxCjbqeQpmDfS3IzrroVSPCSFeezqO0OHjyjqTZgHWUTcUFGTz2vdsYtIUyHIDYwxGJ7vPhTHPdYNCiCedm4AsSsb4QesFGt0rXKdArfIG5eIcnlvFcfJYysFx8pQKs9hWbl96bzDoJMKYFNtysazcvmd07Dy25WDSFJ2eXGXY8/JyVTyvRi5X4eriH7A487vsnAQAlLJwnSKuW8h6ttne2Q1WCCGOsBNZZdFWFmrZONjGxp4EYgprUoec1Zc9trdKLN2NzFL05P8aTYJGY3j2DRYhhHhV9z7p8b/+D58d+Fi+7PCjf7rIwtsltu6Ouf9pn+0Vn3EvJolTLFvhlWym5vNcea/MO39vmo1vx/zy/1nnzq+7p3sgQpwT170P0UazEd8jNlllUc2eYcqZx08HbMUPcVSO9wo/YjtexbOKVOw6BsM47fMouk2Yjllwb+KqPGvRLVISbnrfxWBoJWuMdI+KXafhLvEw/ApQzDjL1J1FlLLo6SYb0V0iExw92FeQTdfc2aeip7dZj+7uHjOAqzzeK/yIZvyQvFWivHOcus+jODtOg0FhUbDKLLo3yVkFXJXHwiYlYag7PIx+S2Jizl1jw9RMwq2jt5mkYtnfLQvbKzw942BP1a7cFBXH4dwEZKmOJn3Gnk0pi3Jxnrn6+1TLVzBGk+gQrWM02ZTLNE32lLkrshODQeuIwWiDqcpVpipX8YM2QdTDtlzqtTcp5hsEUZfBeP2kDvW5ObaHY3uAIU1jlAJj9gR+BqJ4TNS7zzjYlib9QogLIWueHxIjlRJCiIup34z44t+1nvp8acrlnR9MUZ52+eKvtvnm5x3Wvh4yaEWEY02qDcpSuJ5Fqebw4PMizQc+7/5wmnzFwXak4kFcThW7gTYJzeQh8eQSLqcKVCZ9uiBrhN9wlrGwGeoOA93GVR41e5bI8WnGK+SsAkWrimcVCdMxVWcGV+Xw0wFR6lO2p/BUCYWFNgl+OsBPK0w5c5TtaSzlnGiepI1+ap82NntLMywcGu4yCsVQdx8fpzNLZHy24odExidvlWg4yxTsKv2kia1yzDhXsFWR7Xh1Mivr4oVGxhgSf0iuMo1TKJHGIW55iuLiNZR9buIL8Zo6N68wg8aY52sw77kVGrW3WJz9LokO2Gx9xWi8SRgP0Toi55Z2V6R8ej8pzfZvybml3VUhx2EbC5tyaZ4oGdPu3mYwPPuAbKenW5yM2Wp9QRD1D51+miQBftg+5fEJIYQQQlxSB1x31mZyfOcns5TrWUB26xddwvH+2REmNYSJJhxpelsR7bWAD/5Bnd/58TTNBz6ddbl5IMRRlLLo6i26ySZ5q8w170OmnUW6SZMo9fFUFpIpIDERnirgqByu5eGpIkPdIUWTENHRm8QmwrU8FCewNO0Tnn+fCsXj4yxYZa56H1J3FukmW0TGp6DK1OyZrIIu/hZjDI5yKFhVurqJ5mIu3mZ0wmDlFrnqNNU3PyIednGKFZkyKU7FuQnIXkSpOMdU9RpKWWxsf8bqxq9J9OOy1EK+jlI2h/V87vTvUykv4nlVKqVFCvlpEh3hB222u7fo9h8SJ6NTOprDaR2hdYRt5RiNm3QHD/ctSCCEEEIIIc6P0rTLtY8rdDZCWqvBU+HYk3Ri6G6GbK8ELLxZpLGcP6WRCnFxdZJNRrqLJiE2IQPdYs69hq1sIuOTmJiSVcPGxtcDHJWbrEZZwrOKdOPNC7FqZEdvMpwcZ2RCBrrNnHsVa9Lc0FIOtnIJ9AhjspYTsYnJY3Bwz3j0B4sHHUyq960sqaOAeNAh8bPZUGkS0/nyV9Tf/33KV94CIOw06X79d5TeeJs0jkApknF/cqPCkIz6pDomjSOUsoj6rWw7c/Eq6MTZupABmesUcN0iiQ5p9+6RpntDI4VtueS9qd2Tx5NKxVlq5TcIwz631v+Wbv/+qYz7RUXxkCDqU8jXqZSX6I8ekWoJyIQQQgghziMnZ1Gu5+huRqTp81+YxWFKvuLglZ6nq78Ql8XB1Q6JCfZUR2V9SXeqi8LUJ7FiyvYUjnLxzRClLZRS2fRKq8Aw7ZJegJUNYxOQ7qsCS7H29NfWJiYxEWVriqbKFjnKqawndWjOvtjjIJu/+H+f+tz40T3Gj+49/oRJCTubrP/tv35q2+7tT3b/HGw/2v1z67Of7n/OjQevPlhxKZ18HekJ0GlEkoQoZeG55X3llgVvmrn6B7hOnsNOquXCPDm3jNYhcXQ+Tx4AQ3+LwWgd286xMPMxhUJ936qcOxw7j2W5HFoyJ4QQQgghTpxODEmYMn+jSGnKxXpGTzFlgVe0mbteRFmKJJKFRsTltNM7em8TdtfKYfN0aHxU9JxVkEUUrQolewpfDxjqNqAoWBUUNmHqX4iG7lkH7cPHOUw7bCerzLhv8J3iH/JR8Q+xlXviCw0I8Tq7kBVkY7/NyN+iWl5mef73cZwiSeLjukUqpUVq5TcY+y0K+ekDv37obxJGfarlK7xz/T8hSSMAjNFoHTL2W3QHK/SGD/d9nWPn8XIVLMvBshzyXg3bcnGdErXyVRLto9OEOBmTJP5uZZtSFl6uhmN7WJZDpbiAY+VAKSqlBTApOk3QOiJKsj5qkPUV6w4esNX6ivnGB7x55Sf0Bg8Jwh6GFNv2yLllSoVZNpqf0OnfR0+ORQghhBBCnC5/kPDo1pAbv1vjh/90Ece1ePB5n2D4dLWK61nM3Sjy/f90jvqyx/ZKQL8p7+PE5RSbEM8qULamCdIRrsozZc/jWSWeLvY6PDSKTYQmxlV5FDaBGRPpkDmrSsGqTFaAvChB9NEhnsLCwkabiLXoNrEJiUxAkI4uRAAoxHl0IQOyIOrS7t4ln5uiVJxjcfZjdBqDAZ2GdAf3AcWi+/ETX6lwbI9KcQHbckmNxrJdXMvafdz2pikV5ikUZkhNwnC8gTEpStlUSksszn6MZdkoZVMqzOHYHsVCgysLPyBNY1Kj6Q1W6fTuMg62AYXrFFma+x4FbwqlbDy3jOsUUVjMNz5kunKd1KSEUY/tzjf0hmsYowHD2G+y3vyE1CRUigs0pt6ezJk37DTxTyeN++VEKIQQQghxdnpbIZ/+xTaLb5V490fTlGoua18P6W6FBKOENDYoW+EVbCqNHPM3i7z5/RqWpfjm5x3Wvz2/MxuEOEldvUldLTHnXqdi13c/r1+w/7IhRZsETTL5c0yEj0LhqBzddHN326rdoGRNUbanqdoNQLGcexs/HdDXbYa6PVk5cwnPKjLtLFC0KrjKQ6EIzZhOsklsAvKqzJQzh2cVqNozKGUBFgWrzDgd0knWD9+n9062z6TFMO0897FaWDjKw1X5ySqgESmGMB0z0C/2XEKIzDEHZIYgHtDu3SVOxsTxs3/Jh1GfTu8eOo2JnmN7yJrXd4cP0WlMY+otcrkyCkUUD+kPH9EfrpH3qliWQxD22EnfbctlunaT+ZmPSHRAe/suftDZbXxvKRsvV6Neu0m9dpMwGjAOWmidrSZkWTa27e2OY+Q3GfnN3b8rZWMrG9tyJyfFnQhL4Vi5yTRIiJIxrd63jw9IWVjKwrZyKLX/W5LokN5whTDqMV27SakwS84tAgqtI+JkzHC8xXC89UQvNiGEEEIIcZqG7Zgv/7rF4tslbn6vxtt/b4p3fjjFsBMz6iboOMWyFYWKQ2naJZe36TdDfvu3bb78d9u0VvyzPgQhzkQn2QQUdWeBolUjNgGtZA1PFfHTAQApmmb8ED8d7jbZT43GTwd0kg1ik12zBemI7XiFdLJWZWIihmkHK7Hp6a3dfTrKo2CXcVQOP80axOdUASx2/65QeFaJolUhNSnjdIAxKUW7itIKazIF1FYOBatE3ioTpCNQWX1XwaqS7An53Mk+3YP2aQ0hhZSEZvwgqwSbFEKkaMbpgHayTmxCLGzyVom8VWKUdihYJQxFFApjT1O0KwwDCciEeFHKPGNlB6XUa1OW5OUqfPDWf04+V+Pu6l+x2fp896Sz19Lc97mx/A8Z+Vt8eef/Jk7GZzBaIYQQQghx0SgFxarD7/9nC7z39+vMXi3g5m0sW6FUtqhaqg1JlNLfjrjz6w4//7/W6WyE6Pi1edsthDhBniqylHuLaWeBL8Z/Q2RCwJBXJZZybzHnXuMXwz/lWdM0hbhsjDFHNge9kFMsX5ZSWf+vkd8kiocHhmNA9nkFjp075REKIYQQQoiLzBgY9RL++v9Y5ef/cp36Up75m0WqMzncvE0SpYzaMc0Vn637Y4JhwiFvSYUQ4kC2crGwMaSTdjsGhaJglfGs0qRJv4RjQryoSxWQgSHREblcGccpkK36uP/EUSrMUiktYimL4bh5aIgmhBBCCCHEYYyBaKxpPhjTWQ+wHQtlTSrIEkMSpyRRKuGYEOKFBemAjt6gYJX5bukfAdlVrTYxo7TLvfDu2Q5QiAvqUgVkWse0ureZmX6HhZnv4Lll/KBNajS2lSPv1aiWl6mUFvHDLputL7Lm/0IIIYQQQrwgYyCJDEmkOWApPiGEeCkpKQPdZsV8jWdl/akhW9QgTEe7fduEEC/mUvUgs5RDpbzE0uzvUizMgDEkOsSQrVJpWy6WsgmjPu3eXTa2P0Onsty2EEIIIYQQQgghxEX2rB5klyog21EpLTFVuUq5OIfrFEFZGJMQxWP8oEVvuMZgtE4q1WNCCCGEEEIIIYQQF54EZEIIIYQQQgghhBDiUntWQGad1kCEEEIIIYQQQgghhDiPJCATQgghhBBCCCGEEJeaBGRCCCGEEEIIIYQQ4lKTgEwIIYQQQgghhBBCXGoSkAkhhBBCCCGEEEKIS00CMiGEEEIIIYQQQghxqSljzFmPQQghhBBCCCGEEEKIMyMVZEIIIYQQQgghhBDiUpOATAghhBBCCCGEEEJcahKQCSGEEEIIIYQQQohLTQIyIYQQQgghhBBCCHGpSUAmhBBCCCGEEEIIIS41CciEEEIIIYQQQgghxKUmAZkQQgghhBBCCCGEuNT+f/qqje5DJFFxAAAAAElFTkSuQmCC"/>
          <p:cNvSpPr>
            <a:spLocks noChangeAspect="1" noChangeArrowheads="1"/>
          </p:cNvSpPr>
          <p:nvPr/>
        </p:nvSpPr>
        <p:spPr bwMode="auto">
          <a:xfrm>
            <a:off x="307975" y="7937"/>
            <a:ext cx="3251302" cy="325131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p:cNvPicPr>
            <a:picLocks noChangeAspect="1"/>
          </p:cNvPicPr>
          <p:nvPr/>
        </p:nvPicPr>
        <p:blipFill>
          <a:blip r:embed="rId4"/>
          <a:stretch>
            <a:fillRect/>
          </a:stretch>
        </p:blipFill>
        <p:spPr>
          <a:xfrm>
            <a:off x="5620563" y="3389570"/>
            <a:ext cx="3248133" cy="3198043"/>
          </a:xfrm>
          <a:prstGeom prst="rect">
            <a:avLst/>
          </a:prstGeom>
        </p:spPr>
      </p:pic>
      <p:pic>
        <p:nvPicPr>
          <p:cNvPr id="9" name="Picture 8"/>
          <p:cNvPicPr>
            <a:picLocks noChangeAspect="1"/>
          </p:cNvPicPr>
          <p:nvPr/>
        </p:nvPicPr>
        <p:blipFill>
          <a:blip r:embed="rId5"/>
          <a:stretch>
            <a:fillRect/>
          </a:stretch>
        </p:blipFill>
        <p:spPr>
          <a:xfrm>
            <a:off x="747251" y="3388497"/>
            <a:ext cx="3187567" cy="3199116"/>
          </a:xfrm>
          <a:prstGeom prst="rect">
            <a:avLst/>
          </a:prstGeom>
        </p:spPr>
      </p:pic>
    </p:spTree>
    <p:extLst>
      <p:ext uri="{BB962C8B-B14F-4D97-AF65-F5344CB8AC3E}">
        <p14:creationId xmlns:p14="http://schemas.microsoft.com/office/powerpoint/2010/main" val="29469587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5"/>
          <p:cNvSpPr txBox="1"/>
          <p:nvPr/>
        </p:nvSpPr>
        <p:spPr>
          <a:xfrm>
            <a:off x="245806" y="511604"/>
            <a:ext cx="7525947" cy="523180"/>
          </a:xfrm>
          <a:prstGeom prst="rect">
            <a:avLst/>
          </a:prstGeom>
          <a:noFill/>
          <a:ln>
            <a:noFill/>
          </a:ln>
        </p:spPr>
        <p:txBody>
          <a:bodyPr spcFirstLastPara="1" wrap="square" lIns="91425" tIns="45700" rIns="91425" bIns="45700" anchor="t" anchorCtr="0">
            <a:spAutoFit/>
          </a:bodyPr>
          <a:lstStyle/>
          <a:p>
            <a:pPr lvl="0">
              <a:buSzPts val="2800"/>
            </a:pPr>
            <a:r>
              <a:rPr lang="en-US" sz="2800" b="1" dirty="0" smtClean="0">
                <a:solidFill>
                  <a:srgbClr val="002776"/>
                </a:solidFill>
              </a:rPr>
              <a:t>Sentiment </a:t>
            </a:r>
            <a:r>
              <a:rPr lang="en-US" sz="2800" b="1" dirty="0">
                <a:solidFill>
                  <a:srgbClr val="002776"/>
                </a:solidFill>
              </a:rPr>
              <a:t>Analysis using </a:t>
            </a:r>
            <a:r>
              <a:rPr lang="en-US" sz="2800" b="1" dirty="0" err="1" smtClean="0">
                <a:solidFill>
                  <a:srgbClr val="002776"/>
                </a:solidFill>
              </a:rPr>
              <a:t>TextBlob</a:t>
            </a:r>
            <a:endParaRPr sz="1400" b="0" i="0" u="none" strike="noStrike" cap="none" dirty="0">
              <a:solidFill>
                <a:srgbClr val="000000"/>
              </a:solidFill>
              <a:latin typeface="Arial"/>
              <a:ea typeface="Arial"/>
              <a:cs typeface="Arial"/>
              <a:sym typeface="Arial"/>
            </a:endParaRPr>
          </a:p>
        </p:txBody>
      </p:sp>
      <p:pic>
        <p:nvPicPr>
          <p:cNvPr id="363" name="Google Shape;363;p5"/>
          <p:cNvPicPr preferRelativeResize="0"/>
          <p:nvPr/>
        </p:nvPicPr>
        <p:blipFill rotWithShape="1">
          <a:blip r:embed="rId3">
            <a:alphaModFix/>
          </a:blip>
          <a:srcRect/>
          <a:stretch/>
        </p:blipFill>
        <p:spPr>
          <a:xfrm>
            <a:off x="7771754" y="100245"/>
            <a:ext cx="1187051" cy="411359"/>
          </a:xfrm>
          <a:prstGeom prst="rect">
            <a:avLst/>
          </a:prstGeom>
          <a:noFill/>
          <a:ln>
            <a:noFill/>
          </a:ln>
        </p:spPr>
      </p:pic>
      <p:sp>
        <p:nvSpPr>
          <p:cNvPr id="2" name="TextBox 1"/>
          <p:cNvSpPr txBox="1"/>
          <p:nvPr/>
        </p:nvSpPr>
        <p:spPr>
          <a:xfrm>
            <a:off x="816077" y="1110735"/>
            <a:ext cx="8142728" cy="3785652"/>
          </a:xfrm>
          <a:prstGeom prst="rect">
            <a:avLst/>
          </a:prstGeom>
          <a:noFill/>
          <a:ln>
            <a:solidFill>
              <a:schemeClr val="bg1"/>
            </a:solidFill>
          </a:ln>
        </p:spPr>
        <p:txBody>
          <a:bodyPr wrap="square" rtlCol="0">
            <a:spAutoFit/>
          </a:bodyPr>
          <a:lstStyle/>
          <a:p>
            <a:pPr>
              <a:lnSpc>
                <a:spcPct val="150000"/>
              </a:lnSpc>
            </a:pPr>
            <a:r>
              <a:rPr lang="en-US" sz="2000" dirty="0" err="1"/>
              <a:t>TextBlob</a:t>
            </a:r>
            <a:r>
              <a:rPr lang="en-US" sz="2000" dirty="0"/>
              <a:t> returns polarity and subjectivity of a </a:t>
            </a:r>
            <a:r>
              <a:rPr lang="en-US" sz="2000" dirty="0" smtClean="0"/>
              <a:t>sentence.</a:t>
            </a:r>
          </a:p>
          <a:p>
            <a:pPr>
              <a:lnSpc>
                <a:spcPct val="150000"/>
              </a:lnSpc>
            </a:pPr>
            <a:endParaRPr lang="en-US" sz="2000" dirty="0" smtClean="0"/>
          </a:p>
          <a:p>
            <a:pPr>
              <a:lnSpc>
                <a:spcPct val="150000"/>
              </a:lnSpc>
            </a:pPr>
            <a:r>
              <a:rPr lang="en-US" sz="2000" dirty="0" smtClean="0"/>
              <a:t>We used polarity of each cleaned review to get the sentiment behind it like positive/negative/neutral.</a:t>
            </a:r>
          </a:p>
          <a:p>
            <a:pPr>
              <a:lnSpc>
                <a:spcPct val="150000"/>
              </a:lnSpc>
            </a:pPr>
            <a:endParaRPr lang="en-US" sz="2000" dirty="0"/>
          </a:p>
          <a:p>
            <a:pPr>
              <a:lnSpc>
                <a:spcPct val="150000"/>
              </a:lnSpc>
            </a:pPr>
            <a:r>
              <a:rPr lang="en-US" sz="2000" dirty="0" smtClean="0"/>
              <a:t>Later we removed the records with neutral sentiment, as we are not interested in neutral reviews.</a:t>
            </a:r>
            <a:endParaRPr lang="en-US" sz="2000" dirty="0"/>
          </a:p>
          <a:p>
            <a:pPr>
              <a:lnSpc>
                <a:spcPct val="150000"/>
              </a:lnSpc>
            </a:pPr>
            <a:endParaRPr lang="en-US" sz="2000" dirty="0"/>
          </a:p>
        </p:txBody>
      </p:sp>
      <p:pic>
        <p:nvPicPr>
          <p:cNvPr id="3" name="Picture 2"/>
          <p:cNvPicPr>
            <a:picLocks noChangeAspect="1"/>
          </p:cNvPicPr>
          <p:nvPr/>
        </p:nvPicPr>
        <p:blipFill>
          <a:blip r:embed="rId4"/>
          <a:stretch>
            <a:fillRect/>
          </a:stretch>
        </p:blipFill>
        <p:spPr>
          <a:xfrm>
            <a:off x="816077" y="4666481"/>
            <a:ext cx="4876800" cy="1688425"/>
          </a:xfrm>
          <a:prstGeom prst="rect">
            <a:avLst/>
          </a:prstGeom>
        </p:spPr>
      </p:pic>
    </p:spTree>
    <p:extLst>
      <p:ext uri="{BB962C8B-B14F-4D97-AF65-F5344CB8AC3E}">
        <p14:creationId xmlns:p14="http://schemas.microsoft.com/office/powerpoint/2010/main" val="2066515072"/>
      </p:ext>
    </p:extLst>
  </p:cSld>
  <p:clrMapOvr>
    <a:masterClrMapping/>
  </p:clrMapOvr>
  <p:timing>
    <p:tnLst>
      <p:par>
        <p:cTn id="1" dur="indefinite" restart="never" nodeType="tmRoot"/>
      </p:par>
    </p:tnLst>
  </p:timing>
</p:sld>
</file>

<file path=ppt/theme/theme1.xml><?xml version="1.0" encoding="utf-8"?>
<a:theme xmlns:a="http://schemas.openxmlformats.org/drawingml/2006/main" name="Perception">
  <a:themeElements>
    <a:clrScheme name="Perception">
      <a:dk1>
        <a:srgbClr val="000000"/>
      </a:dk1>
      <a:lt1>
        <a:srgbClr val="FFFFFF"/>
      </a:lt1>
      <a:dk2>
        <a:srgbClr val="333333"/>
      </a:dk2>
      <a:lt2>
        <a:srgbClr val="BBC0AC"/>
      </a:lt2>
      <a:accent1>
        <a:srgbClr val="A2C816"/>
      </a:accent1>
      <a:accent2>
        <a:srgbClr val="E07602"/>
      </a:accent2>
      <a:accent3>
        <a:srgbClr val="E4C402"/>
      </a:accent3>
      <a:accent4>
        <a:srgbClr val="7DC1EF"/>
      </a:accent4>
      <a:accent5>
        <a:srgbClr val="21449B"/>
      </a:accent5>
      <a:accent6>
        <a:srgbClr val="A2B170"/>
      </a:accent6>
      <a:hlink>
        <a:srgbClr val="8DA440"/>
      </a:hlink>
      <a:folHlink>
        <a:srgbClr val="4C4F3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eme2">
  <a:themeElements>
    <a:clrScheme name="">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6267</TotalTime>
  <Words>630</Words>
  <Application>Microsoft Office PowerPoint</Application>
  <PresentationFormat>On-screen Show (4:3)</PresentationFormat>
  <Paragraphs>110</Paragraphs>
  <Slides>24</Slides>
  <Notes>24</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24</vt:i4>
      </vt:variant>
    </vt:vector>
  </HeadingPairs>
  <TitlesOfParts>
    <vt:vector size="33" baseType="lpstr">
      <vt:lpstr>Microsoft JhengHei UI</vt:lpstr>
      <vt:lpstr>Arial</vt:lpstr>
      <vt:lpstr>Calibri</vt:lpstr>
      <vt:lpstr>Century Gothic</vt:lpstr>
      <vt:lpstr>Verdana</vt:lpstr>
      <vt:lpstr>Noto Sans Symbols</vt:lpstr>
      <vt:lpstr>Perception</vt:lpstr>
      <vt:lpstr>Custom Design</vt:lpstr>
      <vt:lpstr>Theme2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Gonala, Shirish</dc:creator>
  <cp:lastModifiedBy>Admin</cp:lastModifiedBy>
  <cp:revision>96</cp:revision>
  <dcterms:created xsi:type="dcterms:W3CDTF">2012-08-17T07:00:49Z</dcterms:created>
  <dcterms:modified xsi:type="dcterms:W3CDTF">2022-05-06T16:57:49Z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1983786</vt:lpwstr>
  </property>
  <property fmtid="{D5CDD505-2E9C-101B-9397-08002B2CF9AE}" pid="3" name="NXPowerLiteSettings">
    <vt:lpwstr>C7000400038000</vt:lpwstr>
  </property>
  <property fmtid="{D5CDD505-2E9C-101B-9397-08002B2CF9AE}" pid="4" name="NXPowerLiteVersion">
    <vt:lpwstr>D7.1.2</vt:lpwstr>
  </property>
</Properties>
</file>